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6" r:id="rId5"/>
    <p:sldMasterId id="2147483700" r:id="rId6"/>
    <p:sldMasterId id="2147483712" r:id="rId7"/>
  </p:sldMasterIdLst>
  <p:notesMasterIdLst>
    <p:notesMasterId r:id="rId9"/>
  </p:notesMasterIdLst>
  <p:sldIdLst>
    <p:sldId id="474" r:id="rId8"/>
    <p:sldId id="258" r:id="rId10"/>
    <p:sldId id="260" r:id="rId11"/>
    <p:sldId id="546" r:id="rId12"/>
    <p:sldId id="262" r:id="rId13"/>
    <p:sldId id="545" r:id="rId14"/>
    <p:sldId id="265" r:id="rId15"/>
    <p:sldId id="497" r:id="rId16"/>
    <p:sldId id="547" r:id="rId17"/>
    <p:sldId id="548" r:id="rId18"/>
    <p:sldId id="501" r:id="rId19"/>
    <p:sldId id="259" r:id="rId20"/>
    <p:sldId id="502" r:id="rId21"/>
    <p:sldId id="503" r:id="rId22"/>
    <p:sldId id="504" r:id="rId23"/>
    <p:sldId id="505" r:id="rId24"/>
    <p:sldId id="506" r:id="rId25"/>
    <p:sldId id="507" r:id="rId26"/>
    <p:sldId id="508" r:id="rId27"/>
    <p:sldId id="509" r:id="rId28"/>
    <p:sldId id="510" r:id="rId29"/>
    <p:sldId id="511" r:id="rId30"/>
    <p:sldId id="512" r:id="rId31"/>
    <p:sldId id="513" r:id="rId32"/>
    <p:sldId id="514" r:id="rId33"/>
    <p:sldId id="515" r:id="rId34"/>
    <p:sldId id="516" r:id="rId35"/>
    <p:sldId id="517" r:id="rId36"/>
    <p:sldId id="518" r:id="rId37"/>
    <p:sldId id="550" r:id="rId38"/>
    <p:sldId id="27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62" d="100"/>
          <a:sy n="62" d="100"/>
        </p:scale>
        <p:origin x="2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11.jpe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image" Target="../media/image11.jpe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5.xml"/><Relationship Id="rId2" Type="http://schemas.openxmlformats.org/officeDocument/2006/relationships/image" Target="../media/image11.jpe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image" Target="../media/image11.jpe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5.xml"/><Relationship Id="rId3" Type="http://schemas.openxmlformats.org/officeDocument/2006/relationships/image" Target="../media/image11.jpeg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11.jpe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image" Target="../media/image11.jpeg"/><Relationship Id="rId1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image" Target="../media/image42.png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GIF"/><Relationship Id="rId8" Type="http://schemas.openxmlformats.org/officeDocument/2006/relationships/image" Target="../media/image19.GIF"/><Relationship Id="rId7" Type="http://schemas.openxmlformats.org/officeDocument/2006/relationships/image" Target="../media/image18.GIF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26.xml"/><Relationship Id="rId21" Type="http://schemas.openxmlformats.org/officeDocument/2006/relationships/audio" Target="../media/audio1.wav"/><Relationship Id="rId20" Type="http://schemas.openxmlformats.org/officeDocument/2006/relationships/image" Target="../media/image27.png"/><Relationship Id="rId2" Type="http://schemas.openxmlformats.org/officeDocument/2006/relationships/image" Target="../media/image13.png"/><Relationship Id="rId19" Type="http://schemas.openxmlformats.org/officeDocument/2006/relationships/slide" Target="slide6.xml"/><Relationship Id="rId18" Type="http://schemas.openxmlformats.org/officeDocument/2006/relationships/image" Target="../media/image26.png"/><Relationship Id="rId17" Type="http://schemas.openxmlformats.org/officeDocument/2006/relationships/image" Target="../media/image25.png"/><Relationship Id="rId16" Type="http://schemas.openxmlformats.org/officeDocument/2006/relationships/slide" Target="slide4.xml"/><Relationship Id="rId15" Type="http://schemas.openxmlformats.org/officeDocument/2006/relationships/image" Target="../media/image24.png"/><Relationship Id="rId14" Type="http://schemas.openxmlformats.org/officeDocument/2006/relationships/slide" Target="slide3.xml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slide" Target="slide5.xml"/><Relationship Id="rId10" Type="http://schemas.openxmlformats.org/officeDocument/2006/relationships/image" Target="../media/image21.GIF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5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11.jpe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11.jpeg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11.jpe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7.xml"/><Relationship Id="rId4" Type="http://schemas.openxmlformats.org/officeDocument/2006/relationships/image" Target="../media/image49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50.png"/><Relationship Id="rId1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51.png"/><Relationship Id="rId1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11.jpeg"/><Relationship Id="rId1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53.png"/><Relationship Id="rId1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" Target="slide2.xml"/><Relationship Id="rId1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7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9" Type="http://schemas.microsoft.com/office/2007/relationships/hdphoto" Target="../media/image63.wdp"/><Relationship Id="rId8" Type="http://schemas.openxmlformats.org/officeDocument/2006/relationships/image" Target="../media/image62.png"/><Relationship Id="rId7" Type="http://schemas.openxmlformats.org/officeDocument/2006/relationships/image" Target="../media/image61.GIF"/><Relationship Id="rId6" Type="http://schemas.microsoft.com/office/2007/relationships/hdphoto" Target="../media/image60.wdp"/><Relationship Id="rId5" Type="http://schemas.openxmlformats.org/officeDocument/2006/relationships/image" Target="../media/image59.png"/><Relationship Id="rId4" Type="http://schemas.microsoft.com/office/2007/relationships/hdphoto" Target="../media/image58.wdp"/><Relationship Id="rId3" Type="http://schemas.openxmlformats.org/officeDocument/2006/relationships/image" Target="../media/image57.png"/><Relationship Id="rId28" Type="http://schemas.openxmlformats.org/officeDocument/2006/relationships/slideLayout" Target="../slideLayouts/slideLayout61.xml"/><Relationship Id="rId27" Type="http://schemas.openxmlformats.org/officeDocument/2006/relationships/image" Target="../media/image81.png"/><Relationship Id="rId26" Type="http://schemas.microsoft.com/office/2007/relationships/hdphoto" Target="../media/image80.wdp"/><Relationship Id="rId25" Type="http://schemas.openxmlformats.org/officeDocument/2006/relationships/image" Target="../media/image79.png"/><Relationship Id="rId24" Type="http://schemas.openxmlformats.org/officeDocument/2006/relationships/image" Target="../media/image78.GIF"/><Relationship Id="rId23" Type="http://schemas.microsoft.com/office/2007/relationships/hdphoto" Target="../media/image77.wdp"/><Relationship Id="rId22" Type="http://schemas.openxmlformats.org/officeDocument/2006/relationships/image" Target="../media/image76.png"/><Relationship Id="rId21" Type="http://schemas.microsoft.com/office/2007/relationships/hdphoto" Target="../media/image75.wdp"/><Relationship Id="rId20" Type="http://schemas.openxmlformats.org/officeDocument/2006/relationships/image" Target="../media/image74.png"/><Relationship Id="rId2" Type="http://schemas.microsoft.com/office/2007/relationships/hdphoto" Target="../media/image56.wdp"/><Relationship Id="rId19" Type="http://schemas.microsoft.com/office/2007/relationships/hdphoto" Target="../media/image73.wdp"/><Relationship Id="rId18" Type="http://schemas.openxmlformats.org/officeDocument/2006/relationships/image" Target="../media/image72.png"/><Relationship Id="rId17" Type="http://schemas.microsoft.com/office/2007/relationships/hdphoto" Target="../media/image71.wdp"/><Relationship Id="rId16" Type="http://schemas.openxmlformats.org/officeDocument/2006/relationships/image" Target="../media/image70.png"/><Relationship Id="rId15" Type="http://schemas.openxmlformats.org/officeDocument/2006/relationships/image" Target="../media/image69.GIF"/><Relationship Id="rId14" Type="http://schemas.microsoft.com/office/2007/relationships/hdphoto" Target="../media/image68.wdp"/><Relationship Id="rId13" Type="http://schemas.openxmlformats.org/officeDocument/2006/relationships/image" Target="../media/image67.png"/><Relationship Id="rId12" Type="http://schemas.openxmlformats.org/officeDocument/2006/relationships/image" Target="../media/image66.GIF"/><Relationship Id="rId11" Type="http://schemas.microsoft.com/office/2007/relationships/hdphoto" Target="../media/image65.wdp"/><Relationship Id="rId10" Type="http://schemas.openxmlformats.org/officeDocument/2006/relationships/image" Target="../media/image64.png"/><Relationship Id="rId1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" Target="slide2.xml"/><Relationship Id="rId1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" Target="slide2.xml"/><Relationship Id="rId1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" Target="slide2.xml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11.jpe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11.jpe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Chọn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đọc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trả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lời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hỏi</a:t>
            </a:r>
            <a:endParaRPr lang="en-US" sz="2400" b="1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219" y="1165594"/>
            <a:ext cx="668655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078" y="5119660"/>
            <a:ext cx="2800350" cy="1304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022" y="3586163"/>
            <a:ext cx="29337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 + 4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3831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/>
          <p:cNvSpPr/>
          <p:nvPr/>
        </p:nvSpPr>
        <p:spPr>
          <a:xfrm>
            <a:off x="1027430" y="548433"/>
            <a:ext cx="8307956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Nghe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2800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2800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thơ</a:t>
            </a:r>
            <a:r>
              <a:rPr lang="en-US" sz="2800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đầu</a:t>
            </a:r>
            <a:r>
              <a:rPr lang="en-US" sz="2800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" name="Text Box 1"/>
          <p:cNvSpPr txBox="1"/>
          <p:nvPr/>
        </p:nvSpPr>
        <p:spPr>
          <a:xfrm>
            <a:off x="5503965" y="2105956"/>
            <a:ext cx="5022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753" y="95693"/>
            <a:ext cx="3209719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4.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Trò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chơi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đoán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1637" y="1076325"/>
            <a:ext cx="8848725" cy="470535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5135527" y="419986"/>
            <a:ext cx="2604977" cy="72545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endParaRPr lang="en-US" sz="28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933508" y="1844306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chổi</a:t>
            </a:r>
            <a:endParaRPr lang="en-US" sz="28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5034517" y="3112460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endParaRPr lang="en-US" sz="28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4692501" y="4271409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endParaRPr lang="en-US" sz="28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753" y="95693"/>
            <a:ext cx="4933507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5.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đồ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vật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mỗi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hình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7685" y="1385887"/>
            <a:ext cx="9824482" cy="484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94884" y="3429000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kéo</a:t>
            </a:r>
            <a:endParaRPr lang="en-US" sz="32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9325" y="3577856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Khăn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mặt</a:t>
            </a:r>
            <a:endParaRPr lang="en-US" sz="32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25022" y="3577856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Đồng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</a:t>
            </a:r>
            <a:endParaRPr lang="en-US" sz="32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0832" y="5785773"/>
            <a:ext cx="2262526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thìa</a:t>
            </a:r>
            <a:endParaRPr lang="en-US" sz="32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49824" y="5917018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Hộp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màu</a:t>
            </a:r>
            <a:endParaRPr lang="en-US" sz="32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25021" y="5796404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đĩa</a:t>
            </a:r>
            <a:endParaRPr lang="en-US" sz="32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7144" y="473632"/>
            <a:ext cx="7738730" cy="20727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5609" y="3072809"/>
            <a:ext cx="5869172" cy="12652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Khăn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mặt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dùng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làm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endParaRPr lang="en-US" sz="32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algn="ctr"/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Khăn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mặt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dùng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lau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mặt</a:t>
            </a:r>
            <a:endParaRPr lang="en-US" sz="32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813" y="1423686"/>
            <a:ext cx="9321237" cy="388173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530009" y="3009014"/>
            <a:ext cx="1382233" cy="7549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030279" y="3009014"/>
            <a:ext cx="2105247" cy="8506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283302" y="3157870"/>
            <a:ext cx="2307265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378995" y="3364555"/>
            <a:ext cx="2211572" cy="399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 + 6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48590"/>
            <a:ext cx="7840980" cy="720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8.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Đóng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vai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đáp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lời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tình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huống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sau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endParaRPr lang="en-US" sz="28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5820" y="1245870"/>
            <a:ext cx="9018270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bạn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nhặt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giúp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bút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Khen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bạn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đẹp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An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ủi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bạn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bạn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ốm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phải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nghỉ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Chúc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mừng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nhật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bạn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329" y="1620456"/>
            <a:ext cx="9236597" cy="323319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624084" y="2934586"/>
            <a:ext cx="903767" cy="1477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624084" y="3540642"/>
            <a:ext cx="903767" cy="132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624084" y="2934586"/>
            <a:ext cx="903767" cy="1477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48590"/>
            <a:ext cx="9418320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10.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Chọn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dấu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chấm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hoặc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dấu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chấm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hỏi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thay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cho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ô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vuông</a:t>
            </a:r>
            <a:endParaRPr lang="en-US" sz="28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20" y="1295400"/>
            <a:ext cx="8343900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295" y="3276600"/>
            <a:ext cx="8658225" cy="213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06890" y="2434590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55005" y="2893695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26205" y="3459480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515475" y="3905251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7 + 8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" y="82514"/>
            <a:ext cx="11755691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11.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Nhìn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tranh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chuyện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Chọn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kể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chuyện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thích</a:t>
            </a:r>
            <a:endParaRPr lang="en-US" sz="28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2090" y="977265"/>
            <a:ext cx="8839200" cy="3194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40" y="4171950"/>
            <a:ext cx="8572500" cy="253746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1023" y="1455977"/>
            <a:ext cx="1675201" cy="15851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Chú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đỗ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con</a:t>
            </a:r>
            <a:endParaRPr lang="en-US" sz="28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9965931" y="967569"/>
            <a:ext cx="2135569" cy="19785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Cậu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ham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28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53767" y="3725088"/>
            <a:ext cx="2057401" cy="215564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lang="en-US" sz="28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10050011" y="4171950"/>
            <a:ext cx="2135570" cy="15744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xinh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không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  <a:endParaRPr lang="en-US" sz="28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20" y="1840230"/>
            <a:ext cx="9429750" cy="2034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5866688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678801" y="1556684"/>
              <a:ext cx="1907862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9 + 10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3110" y="80010"/>
            <a:ext cx="4072890" cy="674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13.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Đọc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chuyện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sau</a:t>
            </a:r>
            <a:endParaRPr lang="en-US" sz="28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" name="video bai 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" y="1167288"/>
            <a:ext cx="9791700" cy="55078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0110" y="123885"/>
            <a:ext cx="693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Trả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lời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hỏi</a:t>
            </a:r>
            <a:endParaRPr lang="en-US" sz="32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685800"/>
            <a:ext cx="8334375" cy="10287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818120" y="1200150"/>
            <a:ext cx="411480" cy="354330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1590" y="186880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b.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Người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cha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ra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cách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khuyên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bảo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con</a:t>
            </a:r>
            <a:endParaRPr lang="en-US" sz="32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9704" y="284422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cha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thử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thách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bẻ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đũa</a:t>
            </a:r>
            <a:endParaRPr lang="en-US" sz="3200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1590" y="361372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c.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Vì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sao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4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người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con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không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bẻ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gãy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được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bó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đũa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  <a:endParaRPr lang="en-US" sz="32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1590" y="4296757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tất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cầm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đũa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bẻ</a:t>
            </a:r>
            <a:endParaRPr lang="en-US" sz="3200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8720" y="4979789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d.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Người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cha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bẻ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gãy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bó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đũa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bằng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cách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nào</a:t>
            </a:r>
            <a:r>
              <a:rPr lang="en-US" sz="32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  <a:endParaRPr lang="en-US" sz="32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8720" y="5790396"/>
            <a:ext cx="9292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cha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tách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rời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đũa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bẻ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endParaRPr lang="en-US" sz="3200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280160"/>
            <a:ext cx="8995410" cy="381571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954780" y="2571750"/>
            <a:ext cx="868680" cy="9544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954780" y="3526155"/>
            <a:ext cx="1017270" cy="1217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954780" y="2571750"/>
            <a:ext cx="868680" cy="1943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48590"/>
            <a:ext cx="9418320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h.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Xếp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ngữ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nhóm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thích</a:t>
            </a:r>
            <a:r>
              <a:rPr lang="en-US" sz="28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hợp</a:t>
            </a:r>
            <a:endParaRPr lang="en-US" sz="28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9725" y="1728787"/>
            <a:ext cx="8972550" cy="340042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3211830" y="3348990"/>
            <a:ext cx="2884170" cy="4457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291840" y="2366010"/>
            <a:ext cx="2171700" cy="1428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383280" y="3794760"/>
            <a:ext cx="3703320" cy="525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949190" y="2823210"/>
            <a:ext cx="4343400" cy="1108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012430" y="2731770"/>
            <a:ext cx="1280160" cy="12001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49190" y="3657600"/>
            <a:ext cx="4171950" cy="2743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5" y="541020"/>
            <a:ext cx="7943850" cy="2324100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822960" y="3017520"/>
            <a:ext cx="10812780" cy="38404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oi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nhựa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vù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vù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nực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chịu</a:t>
            </a:r>
            <a:endParaRPr lang="en-US" sz="28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/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  <a:endParaRPr lang="en-US" sz="8800" b="1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/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>
            <a:fillRect/>
          </a:stretch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>
            <a:fillRect/>
          </a:stretch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>
            <a:fillRect/>
          </a:stretch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>
            <a:fillRect/>
          </a:stretch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2A hẹn gặp lại các bạn ở bài sau nhé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561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6176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màu ngoài, ruột trắng tinh,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 chữ xinh xinh sẽ hiện lên dòng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832342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19201" y="2158784"/>
            <a:ext cx="10398133" cy="162176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 Box 1"/>
          <p:cNvSpPr txBox="1"/>
          <p:nvPr/>
        </p:nvSpPr>
        <p:spPr>
          <a:xfrm>
            <a:off x="2285291" y="77433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  <a:endParaRPr lang="en-US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đọc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tương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ứng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với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nội</a:t>
            </a:r>
            <a:r>
              <a:rPr lang="en-US" sz="2400" b="1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dung </a:t>
            </a:r>
            <a:r>
              <a:rPr lang="en-US" sz="2400" b="1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endParaRPr lang="en-US" sz="2400" b="1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7987" y="991929"/>
            <a:ext cx="6296025" cy="56959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241851" y="2200940"/>
            <a:ext cx="978196" cy="18713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070651" y="2200940"/>
            <a:ext cx="404037" cy="122806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550195" y="3327991"/>
            <a:ext cx="1690577" cy="9781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433237" y="3189767"/>
            <a:ext cx="662763" cy="18288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444409" y="3189767"/>
            <a:ext cx="574158" cy="57415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1961</Words>
  <Application>WPS Presentation</Application>
  <PresentationFormat>Widescreen</PresentationFormat>
  <Paragraphs>131</Paragraphs>
  <Slides>31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31</vt:i4>
      </vt:variant>
    </vt:vector>
  </HeadingPairs>
  <TitlesOfParts>
    <vt:vector size="50" baseType="lpstr">
      <vt:lpstr>Arial</vt:lpstr>
      <vt:lpstr>SimSun</vt:lpstr>
      <vt:lpstr>Wingdings</vt:lpstr>
      <vt:lpstr>Gill Sans MT</vt:lpstr>
      <vt:lpstr>Calibri</vt:lpstr>
      <vt:lpstr>Calibri</vt:lpstr>
      <vt:lpstr>Microsoft YaHei</vt:lpstr>
      <vt:lpstr>Arial-Rounded</vt:lpstr>
      <vt:lpstr>Segoe Print</vt:lpstr>
      <vt:lpstr>Times New Roman</vt:lpstr>
      <vt:lpstr>Arial Rounded MT Bold</vt:lpstr>
      <vt:lpstr>Arial Unicode MS</vt:lpstr>
      <vt:lpstr>Calibri Light</vt:lpstr>
      <vt:lpstr>Badge</vt:lpstr>
      <vt:lpstr>3_Office Theme</vt:lpstr>
      <vt:lpstr>Office Theme</vt:lpstr>
      <vt:lpstr>4_Office Theme</vt:lpstr>
      <vt:lpstr>1_Default Design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84973</cp:lastModifiedBy>
  <cp:revision>23</cp:revision>
  <dcterms:created xsi:type="dcterms:W3CDTF">2021-05-24T13:36:00Z</dcterms:created>
  <dcterms:modified xsi:type="dcterms:W3CDTF">2024-11-08T02:46:18Z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B9CC2862EB364AA6BFB9E4EA8C911DA3_12</vt:lpwstr>
  </property>
  <property fmtid="{D5CDD505-2E9C-101B-9397-08002B2CF9AE}" pid="3" name="KSOProductBuildVer">
    <vt:lpwstr>1033-12.2.0.18607</vt:lpwstr>
  </property>
</Properties>
</file>