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2" r:id="rId6"/>
    <p:sldMasterId id="2147483734" r:id="rId7"/>
    <p:sldMasterId id="2147483748" r:id="rId8"/>
    <p:sldMasterId id="2147483760" r:id="rId9"/>
    <p:sldMasterId id="2147483772" r:id="rId10"/>
  </p:sldMasterIdLst>
  <p:notesMasterIdLst>
    <p:notesMasterId r:id="rId50"/>
  </p:notesMasterIdLst>
  <p:sldIdLst>
    <p:sldId id="257" r:id="rId11"/>
    <p:sldId id="263" r:id="rId12"/>
    <p:sldId id="264" r:id="rId13"/>
    <p:sldId id="258" r:id="rId14"/>
    <p:sldId id="259" r:id="rId15"/>
    <p:sldId id="260" r:id="rId16"/>
    <p:sldId id="261" r:id="rId17"/>
    <p:sldId id="266" r:id="rId18"/>
    <p:sldId id="268" r:id="rId19"/>
    <p:sldId id="270" r:id="rId20"/>
    <p:sldId id="271" r:id="rId21"/>
    <p:sldId id="506" r:id="rId22"/>
    <p:sldId id="507" r:id="rId23"/>
    <p:sldId id="508" r:id="rId24"/>
    <p:sldId id="304" r:id="rId25"/>
    <p:sldId id="494" r:id="rId26"/>
    <p:sldId id="495" r:id="rId27"/>
    <p:sldId id="496" r:id="rId28"/>
    <p:sldId id="497" r:id="rId29"/>
    <p:sldId id="278" r:id="rId30"/>
    <p:sldId id="325" r:id="rId31"/>
    <p:sldId id="276" r:id="rId32"/>
    <p:sldId id="279" r:id="rId33"/>
    <p:sldId id="280" r:id="rId34"/>
    <p:sldId id="498" r:id="rId35"/>
    <p:sldId id="282" r:id="rId36"/>
    <p:sldId id="285" r:id="rId37"/>
    <p:sldId id="286" r:id="rId38"/>
    <p:sldId id="499" r:id="rId39"/>
    <p:sldId id="505" r:id="rId40"/>
    <p:sldId id="500" r:id="rId41"/>
    <p:sldId id="501" r:id="rId42"/>
    <p:sldId id="256" r:id="rId43"/>
    <p:sldId id="502" r:id="rId44"/>
    <p:sldId id="503" r:id="rId45"/>
    <p:sldId id="504" r:id="rId46"/>
    <p:sldId id="328" r:id="rId47"/>
    <p:sldId id="487" r:id="rId48"/>
    <p:sldId id="29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42" d="100"/>
          <a:sy n="42" d="100"/>
        </p:scale>
        <p:origin x="4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517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66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35D4B-7987-4B4D-B5BA-F731370483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6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678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91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446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388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09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8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18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3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04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50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9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47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1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39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72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399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727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084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31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35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80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990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4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47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9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7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24" Type="http://schemas.openxmlformats.org/officeDocument/2006/relationships/image" Target="../media/image16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31" Type="http://schemas.openxmlformats.org/officeDocument/2006/relationships/image" Target="../media/image20.png"/><Relationship Id="rId4" Type="http://schemas.openxmlformats.org/officeDocument/2006/relationships/image" Target="../media/image6.jpe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12.wdp"/><Relationship Id="rId30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9.png"/><Relationship Id="rId18" Type="http://schemas.openxmlformats.org/officeDocument/2006/relationships/slide" Target="slide6.xml"/><Relationship Id="rId26" Type="http://schemas.openxmlformats.org/officeDocument/2006/relationships/image" Target="../media/image16.png"/><Relationship Id="rId39" Type="http://schemas.openxmlformats.org/officeDocument/2006/relationships/image" Target="../media/image38.png"/><Relationship Id="rId3" Type="http://schemas.openxmlformats.org/officeDocument/2006/relationships/image" Target="../media/image24.png"/><Relationship Id="rId21" Type="http://schemas.openxmlformats.org/officeDocument/2006/relationships/image" Target="../media/image13.png"/><Relationship Id="rId34" Type="http://schemas.openxmlformats.org/officeDocument/2006/relationships/image" Target="../media/image35.png"/><Relationship Id="rId42" Type="http://schemas.microsoft.com/office/2007/relationships/hdphoto" Target="../media/hdphoto26.wdp"/><Relationship Id="rId7" Type="http://schemas.openxmlformats.org/officeDocument/2006/relationships/image" Target="../media/image26.png"/><Relationship Id="rId12" Type="http://schemas.microsoft.com/office/2007/relationships/hdphoto" Target="../media/hdphoto19.wdp"/><Relationship Id="rId17" Type="http://schemas.openxmlformats.org/officeDocument/2006/relationships/image" Target="../media/image30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21.jpeg"/><Relationship Id="rId16" Type="http://schemas.microsoft.com/office/2007/relationships/hdphoto" Target="../media/hdphoto9.wdp"/><Relationship Id="rId20" Type="http://schemas.openxmlformats.org/officeDocument/2006/relationships/slide" Target="slide5.xml"/><Relationship Id="rId29" Type="http://schemas.microsoft.com/office/2007/relationships/hdphoto" Target="../media/hdphoto21.wdp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8.png"/><Relationship Id="rId24" Type="http://schemas.openxmlformats.org/officeDocument/2006/relationships/image" Target="../media/image32.png"/><Relationship Id="rId32" Type="http://schemas.openxmlformats.org/officeDocument/2006/relationships/image" Target="../media/image17.png"/><Relationship Id="rId37" Type="http://schemas.openxmlformats.org/officeDocument/2006/relationships/image" Target="../media/image37.png"/><Relationship Id="rId40" Type="http://schemas.microsoft.com/office/2007/relationships/hdphoto" Target="../media/hdphoto25.wdp"/><Relationship Id="rId45" Type="http://schemas.openxmlformats.org/officeDocument/2006/relationships/image" Target="../media/image41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23" Type="http://schemas.openxmlformats.org/officeDocument/2006/relationships/slide" Target="slide7.xml"/><Relationship Id="rId28" Type="http://schemas.openxmlformats.org/officeDocument/2006/relationships/image" Target="../media/image33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31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7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4.png"/><Relationship Id="rId35" Type="http://schemas.openxmlformats.org/officeDocument/2006/relationships/image" Target="../media/image36.png"/><Relationship Id="rId43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6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30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36.xml"/><Relationship Id="rId3" Type="http://schemas.openxmlformats.org/officeDocument/2006/relationships/image" Target="../media/image67.jpeg"/><Relationship Id="rId7" Type="http://schemas.openxmlformats.org/officeDocument/2006/relationships/slide" Target="slide34.xml"/><Relationship Id="rId12" Type="http://schemas.openxmlformats.org/officeDocument/2006/relationships/image" Target="../media/image73.png"/><Relationship Id="rId2" Type="http://schemas.openxmlformats.org/officeDocument/2006/relationships/image" Target="../media/image66.jpg"/><Relationship Id="rId16" Type="http://schemas.openxmlformats.org/officeDocument/2006/relationships/image" Target="../media/image76.gi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5" Type="http://schemas.openxmlformats.org/officeDocument/2006/relationships/image" Target="../media/image75.png"/><Relationship Id="rId10" Type="http://schemas.openxmlformats.org/officeDocument/2006/relationships/slide" Target="slide35.xml"/><Relationship Id="rId4" Type="http://schemas.openxmlformats.org/officeDocument/2006/relationships/slide" Target="slide33.xml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69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68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2.xml"/><Relationship Id="rId14" Type="http://schemas.openxmlformats.org/officeDocument/2006/relationships/image" Target="../media/image84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71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0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2.xml"/><Relationship Id="rId14" Type="http://schemas.openxmlformats.org/officeDocument/2006/relationships/image" Target="../media/image84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2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2.xml"/><Relationship Id="rId14" Type="http://schemas.openxmlformats.org/officeDocument/2006/relationships/image" Target="../media/image84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3.gif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image" Target="../media/image8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4.png"/><Relationship Id="rId11" Type="http://schemas.openxmlformats.org/officeDocument/2006/relationships/image" Target="../media/image81.gif"/><Relationship Id="rId5" Type="http://schemas.openxmlformats.org/officeDocument/2006/relationships/image" Target="../media/image78.gif"/><Relationship Id="rId15" Type="http://schemas.openxmlformats.org/officeDocument/2006/relationships/image" Target="../media/image85.gif"/><Relationship Id="rId10" Type="http://schemas.openxmlformats.org/officeDocument/2006/relationships/image" Target="../media/image80.gif"/><Relationship Id="rId4" Type="http://schemas.openxmlformats.org/officeDocument/2006/relationships/image" Target="../media/image77.PNG"/><Relationship Id="rId9" Type="http://schemas.openxmlformats.org/officeDocument/2006/relationships/slide" Target="slide32.xml"/><Relationship Id="rId14" Type="http://schemas.openxmlformats.org/officeDocument/2006/relationships/image" Target="../media/image84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0" y="5808105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C36A1B2D-CBBF-4678-8B78-F239F672D379}"/>
              </a:ext>
            </a:extLst>
          </p:cNvPr>
          <p:cNvSpPr/>
          <p:nvPr/>
        </p:nvSpPr>
        <p:spPr>
          <a:xfrm>
            <a:off x="7917525" y="4824375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0" y="594559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11607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nhất câu thơ nào? Vì sao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rippl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8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54340" y="298958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smtClean="0">
                <a:solidFill>
                  <a:srgbClr val="0000FF"/>
                </a:solidFill>
                <a:latin typeface="HP001 4 hàng" panose="020B0603050302020204" pitchFamily="34" charset="0"/>
              </a:rPr>
              <a:t>Tay làm hàm nhai, tay quai miệng trễ.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-tich-cay-khoai-lang-hang-truyen-socnhi-com-truyen-tranh-thieu-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304" y="-578804"/>
            <a:ext cx="12093575" cy="643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7998" y="493360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lớn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lên cậu bé đã nói gì với bà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8" y="2379482"/>
            <a:ext cx="96229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sẽ làm nương, trồng lúa để có gạo nấu cơm.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gì không may đã xảy đến với nương lúa của cậu bé? Và cậu bé đã được ai giúp đỡ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10136188" cy="164434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 đến ngày thu hoạch lúa thì chẳng may khu rừng bị cháy. Nương lúa thành tro.cậu </a:t>
            </a:r>
            <a:r>
              <a:rPr lang="en-US" sz="32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bé đã </a:t>
            </a:r>
            <a:r>
              <a:rPr lang="en-US" sz="32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ông bụt giúp đỡ.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28629" y="438245"/>
            <a:ext cx="10207624" cy="153040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đã dặn cậu bé như thế nào khi được ăn củ ngon?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9" y="2131123"/>
            <a:ext cx="1020762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 hãy vào rừng tìm thứ cây quý đó đem trồng khắp bìa rừng, bờ suối để người nghèo có cái 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bà cháu đặt tên cho củ lạ đó là gì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khoai lang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A2EDBD-34C3-42B9-8A4D-2A8751B7423A}"/>
              </a:ext>
            </a:extLst>
          </p:cNvPr>
          <p:cNvSpPr txBox="1"/>
          <p:nvPr/>
        </p:nvSpPr>
        <p:spPr>
          <a:xfrm>
            <a:off x="1783080" y="582930"/>
            <a:ext cx="9041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xmlns="" id="{E04FDEBC-5EB7-4148-B63F-2F433DE0C91C}"/>
              </a:ext>
            </a:extLst>
          </p:cNvPr>
          <p:cNvSpPr/>
          <p:nvPr/>
        </p:nvSpPr>
        <p:spPr>
          <a:xfrm>
            <a:off x="1971675" y="1840230"/>
            <a:ext cx="8372475" cy="265176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/>
              <a:t>Truyện cổ tích ca ngợi đức tính chăm chỉ, cần cù chịu khó và hiểu thảo của </a:t>
            </a:r>
            <a:r>
              <a:rPr lang="en-US" sz="3600" smtClean="0"/>
              <a:t>cậu bé.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16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2266950"/>
            <a:ext cx="10329862" cy="174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93547" y="2515425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Hạt thóc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745105" y="378460"/>
            <a:ext cx="7770495" cy="9207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95" b="1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1292</Words>
  <Application>Microsoft Office PowerPoint</Application>
  <PresentationFormat>Widescreen</PresentationFormat>
  <Paragraphs>244</Paragraphs>
  <Slides>39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39</vt:i4>
      </vt:variant>
    </vt:vector>
  </HeadingPairs>
  <TitlesOfParts>
    <vt:vector size="63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黑体</vt:lpstr>
      <vt:lpstr>宋体</vt:lpstr>
      <vt:lpstr>宋体</vt:lpstr>
      <vt:lpstr>Tahoma</vt:lpstr>
      <vt:lpstr>Times New Roman</vt:lpstr>
      <vt:lpstr>Verdana</vt:lpstr>
      <vt:lpstr>等线</vt:lpstr>
      <vt:lpstr>1_Office Theme</vt:lpstr>
      <vt:lpstr>2_Office Theme</vt:lpstr>
      <vt:lpstr>3_Office Theme</vt:lpstr>
      <vt:lpstr>2_Office 主题​​</vt:lpstr>
      <vt:lpstr>4_Office Theme</vt:lpstr>
      <vt:lpstr>6_Office Theme</vt:lpstr>
      <vt:lpstr>5_Office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38</cp:revision>
  <dcterms:created xsi:type="dcterms:W3CDTF">2021-05-27T07:23:15Z</dcterms:created>
  <dcterms:modified xsi:type="dcterms:W3CDTF">2022-01-21T14:20:53Z</dcterms:modified>
</cp:coreProperties>
</file>