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33" r:id="rId4"/>
    <p:sldId id="344" r:id="rId6"/>
    <p:sldId id="345" r:id="rId7"/>
    <p:sldId id="346" r:id="rId8"/>
    <p:sldId id="349" r:id="rId9"/>
    <p:sldId id="350" r:id="rId10"/>
    <p:sldId id="351" r:id="rId11"/>
    <p:sldId id="353" r:id="rId12"/>
    <p:sldId id="335" r:id="rId13"/>
    <p:sldId id="334" r:id="rId14"/>
    <p:sldId id="343" r:id="rId15"/>
    <p:sldId id="336" r:id="rId16"/>
    <p:sldId id="342" r:id="rId17"/>
    <p:sldId id="340" r:id="rId18"/>
    <p:sldId id="341" r:id="rId19"/>
    <p:sldId id="3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05CC-4CF2-4687-BEEE-8B23DAF3C4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BA7D-629C-46F6-96E6-1DEE05F46CC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microsoft.com/office/2007/relationships/hdphoto" Target="../media/image34.wdp"/><Relationship Id="rId7" Type="http://schemas.openxmlformats.org/officeDocument/2006/relationships/image" Target="../media/image33.png"/><Relationship Id="rId6" Type="http://schemas.microsoft.com/office/2007/relationships/hdphoto" Target="../media/image32.wdp"/><Relationship Id="rId5" Type="http://schemas.openxmlformats.org/officeDocument/2006/relationships/image" Target="../media/image31.png"/><Relationship Id="rId4" Type="http://schemas.microsoft.com/office/2007/relationships/hdphoto" Target="../media/image30.wdp"/><Relationship Id="rId3" Type="http://schemas.openxmlformats.org/officeDocument/2006/relationships/image" Target="../media/image29.png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43.png"/><Relationship Id="rId2" Type="http://schemas.microsoft.com/office/2007/relationships/hdphoto" Target="../media/image28.wdp"/><Relationship Id="rId19" Type="http://schemas.microsoft.com/office/2007/relationships/media" Target="../media/media1.mp3"/><Relationship Id="rId18" Type="http://schemas.openxmlformats.org/officeDocument/2006/relationships/audio" Target="../media/media1.mp3"/><Relationship Id="rId17" Type="http://schemas.openxmlformats.org/officeDocument/2006/relationships/image" Target="../media/image42.png"/><Relationship Id="rId16" Type="http://schemas.openxmlformats.org/officeDocument/2006/relationships/image" Target="../media/image41.png"/><Relationship Id="rId15" Type="http://schemas.openxmlformats.org/officeDocument/2006/relationships/image" Target="../media/image40.png"/><Relationship Id="rId14" Type="http://schemas.openxmlformats.org/officeDocument/2006/relationships/slide" Target="slide3.xml"/><Relationship Id="rId13" Type="http://schemas.microsoft.com/office/2007/relationships/hdphoto" Target="../media/image39.wdp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microsoft.com/office/2007/relationships/hdphoto" Target="../media/image36.wdp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7.png"/><Relationship Id="rId3" Type="http://schemas.microsoft.com/office/2007/relationships/hdphoto" Target="../media/image46.wdp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slide" Target="slide2.xml"/><Relationship Id="rId3" Type="http://schemas.microsoft.com/office/2007/relationships/hdphoto" Target="../media/image46.wdp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slide" Target="slide2.xml"/><Relationship Id="rId3" Type="http://schemas.microsoft.com/office/2007/relationships/hdphoto" Target="../media/image46.wdp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slide" Target="slide2.xml"/><Relationship Id="rId3" Type="http://schemas.microsoft.com/office/2007/relationships/hdphoto" Target="../media/image46.wdp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slide" Target="slide2.xml"/><Relationship Id="rId3" Type="http://schemas.microsoft.com/office/2007/relationships/hdphoto" Target="../media/image46.wdp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KHỞI</a:t>
            </a:r>
            <a:r>
              <a:rPr lang="en-US" altLang="zh-CN" sz="5400" b="1" dirty="0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 </a:t>
            </a:r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ĐỘNG</a:t>
            </a:r>
            <a:endParaRPr lang="zh-CN" altLang="en-US" sz="5400" b="1" dirty="0"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924522" cy="5362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924522" cy="53620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29085" y="2298849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thẳng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6946" y="1294253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2766" y="4905200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thẳng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62261" y="4833762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9746" y="1197837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thẳng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36578" y="4833761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4254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42547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1036" y="1235158"/>
            <a:ext cx="2109470" cy="750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D,B,E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11036" y="3647666"/>
            <a:ext cx="2109470" cy="750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A,B,C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501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50196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86611" y="5019675"/>
            <a:ext cx="3452326" cy="9237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khúc</a:t>
            </a:r>
            <a:r>
              <a:rPr lang="en-US" sz="2400" dirty="0" smtClean="0">
                <a:solidFill>
                  <a:srgbClr val="FF0000"/>
                </a:solidFill>
              </a:rPr>
              <a:t> ABCD </a:t>
            </a:r>
            <a:r>
              <a:rPr lang="en-US" sz="2400" dirty="0" err="1" smtClean="0">
                <a:solidFill>
                  <a:srgbClr val="FF0000"/>
                </a:solidFill>
              </a:rPr>
              <a:t>gồm</a:t>
            </a:r>
            <a:r>
              <a:rPr lang="en-US" sz="2400" dirty="0" smtClean="0">
                <a:solidFill>
                  <a:srgbClr val="FF0000"/>
                </a:solidFill>
              </a:rPr>
              <a:t> 3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</a:rPr>
              <a:t> : AB,BC,CD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25548" y="5019675"/>
            <a:ext cx="3682157" cy="9237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khúc</a:t>
            </a:r>
            <a:r>
              <a:rPr lang="en-US" sz="2400" dirty="0" smtClean="0">
                <a:solidFill>
                  <a:srgbClr val="FF0000"/>
                </a:solidFill>
              </a:rPr>
              <a:t> TUVXY </a:t>
            </a:r>
            <a:r>
              <a:rPr lang="en-US" sz="2400" dirty="0" err="1" smtClean="0">
                <a:solidFill>
                  <a:srgbClr val="FF0000"/>
                </a:solidFill>
              </a:rPr>
              <a:t>gồm</a:t>
            </a:r>
            <a:r>
              <a:rPr lang="en-US" sz="2400" dirty="0" smtClean="0">
                <a:solidFill>
                  <a:srgbClr val="FF0000"/>
                </a:solidFill>
              </a:rPr>
              <a:t> 4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</a:rPr>
              <a:t> : TU,UV,VX,XY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707082" y="5084990"/>
            <a:ext cx="4329408" cy="9237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khúc</a:t>
            </a:r>
            <a:r>
              <a:rPr lang="en-US" sz="2400" dirty="0" smtClean="0">
                <a:solidFill>
                  <a:srgbClr val="FF0000"/>
                </a:solidFill>
              </a:rPr>
              <a:t> EGHIKLM </a:t>
            </a:r>
            <a:r>
              <a:rPr lang="en-US" sz="2400" dirty="0" err="1" smtClean="0">
                <a:solidFill>
                  <a:srgbClr val="FF0000"/>
                </a:solidFill>
              </a:rPr>
              <a:t>gồm</a:t>
            </a:r>
            <a:r>
              <a:rPr lang="en-US" sz="2400" dirty="0" smtClean="0">
                <a:solidFill>
                  <a:srgbClr val="FF0000"/>
                </a:solidFill>
              </a:rPr>
              <a:t> 6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</a:rPr>
              <a:t> : EG,GH,HI,IK,KL,LM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7377"/>
            <a:ext cx="11859208" cy="6556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35" y="4773277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7741383" y="4423822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892595" y="5927439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737929" y="5959645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590665" y="5927713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4428684" y="5949334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3119243" y="5949333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6" y="5080155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2697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687" y="817906"/>
            <a:ext cx="50412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C:\Users\ADMIN\Desktop\Tai nguyen thiet ke tro choi\Angry birds epic birds\1505573783630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39" y="233309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20" y="5190876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1435" y="5300869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902548" y="29386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00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02" y="452812"/>
            <a:ext cx="8752115" cy="57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09032" y="1702780"/>
            <a:ext cx="6959453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44" y="-856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04578" y="918084"/>
            <a:ext cx="6382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oạn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               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642863" y="1997241"/>
            <a:ext cx="1973179" cy="2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74820" y="1710926"/>
            <a:ext cx="2312769" cy="94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44" y="-856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04578" y="918084"/>
            <a:ext cx="6382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oạn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               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642863" y="1997241"/>
            <a:ext cx="1973179" cy="2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74820" y="1710926"/>
            <a:ext cx="2312769" cy="94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57446" y="4757559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44" y="-856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642863" y="1997241"/>
            <a:ext cx="1973179" cy="2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9430" y="883091"/>
            <a:ext cx="6382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75211" y="1997241"/>
            <a:ext cx="1973179" cy="2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880682" y="1759289"/>
            <a:ext cx="2550694" cy="894481"/>
          </a:xfrm>
          <a:custGeom>
            <a:avLst/>
            <a:gdLst>
              <a:gd name="connsiteX0" fmla="*/ 0 w 2550694"/>
              <a:gd name="connsiteY0" fmla="*/ 64302 h 894481"/>
              <a:gd name="connsiteX1" fmla="*/ 2237873 w 2550694"/>
              <a:gd name="connsiteY1" fmla="*/ 40239 h 894481"/>
              <a:gd name="connsiteX2" fmla="*/ 1070810 w 2550694"/>
              <a:gd name="connsiteY2" fmla="*/ 533534 h 894481"/>
              <a:gd name="connsiteX3" fmla="*/ 1937084 w 2550694"/>
              <a:gd name="connsiteY3" fmla="*/ 569629 h 894481"/>
              <a:gd name="connsiteX4" fmla="*/ 2550694 w 2550694"/>
              <a:gd name="connsiteY4" fmla="*/ 533534 h 894481"/>
              <a:gd name="connsiteX5" fmla="*/ 1937084 w 2550694"/>
              <a:gd name="connsiteY5" fmla="*/ 894481 h 89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0694" h="894481">
                <a:moveTo>
                  <a:pt x="0" y="64302"/>
                </a:moveTo>
                <a:cubicBezTo>
                  <a:pt x="1029702" y="13168"/>
                  <a:pt x="2059405" y="-37966"/>
                  <a:pt x="2237873" y="40239"/>
                </a:cubicBezTo>
                <a:cubicBezTo>
                  <a:pt x="2416341" y="118444"/>
                  <a:pt x="1120941" y="445302"/>
                  <a:pt x="1070810" y="533534"/>
                </a:cubicBezTo>
                <a:cubicBezTo>
                  <a:pt x="1020679" y="621766"/>
                  <a:pt x="1690437" y="569629"/>
                  <a:pt x="1937084" y="569629"/>
                </a:cubicBezTo>
                <a:cubicBezTo>
                  <a:pt x="2183731" y="569629"/>
                  <a:pt x="2550694" y="479392"/>
                  <a:pt x="2550694" y="533534"/>
                </a:cubicBezTo>
                <a:cubicBezTo>
                  <a:pt x="2550694" y="587676"/>
                  <a:pt x="2243889" y="741078"/>
                  <a:pt x="1937084" y="8944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44" y="-856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642863" y="1997241"/>
            <a:ext cx="1973179" cy="2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9430" y="883091"/>
            <a:ext cx="6382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75211" y="1997241"/>
            <a:ext cx="1973179" cy="2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880682" y="1759289"/>
            <a:ext cx="2550694" cy="894481"/>
          </a:xfrm>
          <a:custGeom>
            <a:avLst/>
            <a:gdLst>
              <a:gd name="connsiteX0" fmla="*/ 0 w 2550694"/>
              <a:gd name="connsiteY0" fmla="*/ 64302 h 894481"/>
              <a:gd name="connsiteX1" fmla="*/ 2237873 w 2550694"/>
              <a:gd name="connsiteY1" fmla="*/ 40239 h 894481"/>
              <a:gd name="connsiteX2" fmla="*/ 1070810 w 2550694"/>
              <a:gd name="connsiteY2" fmla="*/ 533534 h 894481"/>
              <a:gd name="connsiteX3" fmla="*/ 1937084 w 2550694"/>
              <a:gd name="connsiteY3" fmla="*/ 569629 h 894481"/>
              <a:gd name="connsiteX4" fmla="*/ 2550694 w 2550694"/>
              <a:gd name="connsiteY4" fmla="*/ 533534 h 894481"/>
              <a:gd name="connsiteX5" fmla="*/ 1937084 w 2550694"/>
              <a:gd name="connsiteY5" fmla="*/ 894481 h 89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0694" h="894481">
                <a:moveTo>
                  <a:pt x="0" y="64302"/>
                </a:moveTo>
                <a:cubicBezTo>
                  <a:pt x="1029702" y="13168"/>
                  <a:pt x="2059405" y="-37966"/>
                  <a:pt x="2237873" y="40239"/>
                </a:cubicBezTo>
                <a:cubicBezTo>
                  <a:pt x="2416341" y="118444"/>
                  <a:pt x="1120941" y="445302"/>
                  <a:pt x="1070810" y="533534"/>
                </a:cubicBezTo>
                <a:cubicBezTo>
                  <a:pt x="1020679" y="621766"/>
                  <a:pt x="1690437" y="569629"/>
                  <a:pt x="1937084" y="569629"/>
                </a:cubicBezTo>
                <a:cubicBezTo>
                  <a:pt x="2183731" y="569629"/>
                  <a:pt x="2550694" y="479392"/>
                  <a:pt x="2550694" y="533534"/>
                </a:cubicBezTo>
                <a:cubicBezTo>
                  <a:pt x="2550694" y="587676"/>
                  <a:pt x="2243889" y="741078"/>
                  <a:pt x="1937084" y="8944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16042" y="4651456"/>
            <a:ext cx="625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43" y="-80963"/>
            <a:ext cx="12192000" cy="6938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0135" y="248990"/>
            <a:ext cx="1057539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0604" y="1409344"/>
            <a:ext cx="8838901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70245" y="321266"/>
            <a:ext cx="14514" cy="6887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72717" y="763032"/>
            <a:ext cx="2810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66836" y="1360081"/>
            <a:ext cx="129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14873" y="0"/>
            <a:ext cx="628539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10" y="-171659"/>
            <a:ext cx="5930283" cy="7029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WPS Presentation</Application>
  <PresentationFormat>Widescreen</PresentationFormat>
  <Paragraphs>52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HP001 4 hang 1 ô ly</vt:lpstr>
      <vt:lpstr>Segoe Print</vt:lpstr>
      <vt:lpstr>Times New Roman</vt:lpstr>
      <vt:lpstr>HP001 4 hàng</vt:lpstr>
      <vt:lpstr>Microsoft YaHei</vt:lpstr>
      <vt:lpstr>Arial Unicode MS</vt:lpstr>
      <vt:lpstr>Calibri Light</vt:lpstr>
      <vt:lpstr>Calibri</vt:lpstr>
      <vt:lpstr>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CUUHO</dc:creator>
  <cp:lastModifiedBy>Sang Ha</cp:lastModifiedBy>
  <cp:revision>35</cp:revision>
  <dcterms:created xsi:type="dcterms:W3CDTF">2021-05-08T05:00:00Z</dcterms:created>
  <dcterms:modified xsi:type="dcterms:W3CDTF">2024-12-18T03:19:54Z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1033-12.2.0.18911</vt:lpwstr>
  </property>
  <property fmtid="{D5CDD505-2E9C-101B-9397-08002B2CF9AE}" pid="3" name="ICV">
    <vt:lpwstr>ABBE596D053F4C6F99F97D91B90CC577_12</vt:lpwstr>
  </property>
</Properties>
</file>