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1" r:id="rId3"/>
  </p:sldMasterIdLst>
  <p:notesMasterIdLst>
    <p:notesMasterId r:id="rId6"/>
  </p:notesMasterIdLst>
  <p:sldIdLst>
    <p:sldId id="336" r:id="rId4"/>
    <p:sldId id="324" r:id="rId5"/>
    <p:sldId id="326" r:id="rId7"/>
    <p:sldId id="327" r:id="rId8"/>
    <p:sldId id="337" r:id="rId9"/>
    <p:sldId id="328" r:id="rId10"/>
    <p:sldId id="329" r:id="rId11"/>
    <p:sldId id="330" r:id="rId12"/>
    <p:sldId id="351" r:id="rId13"/>
    <p:sldId id="331" r:id="rId14"/>
    <p:sldId id="332" r:id="rId15"/>
    <p:sldId id="335" r:id="rId16"/>
    <p:sldId id="333" r:id="rId17"/>
    <p:sldId id="334" r:id="rId18"/>
    <p:sldId id="284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/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/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/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/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/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1.GIF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31.GIF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4" Type="http://schemas.openxmlformats.org/officeDocument/2006/relationships/slideLayout" Target="../slideLayouts/slideLayout6.xml"/><Relationship Id="rId13" Type="http://schemas.openxmlformats.org/officeDocument/2006/relationships/audio" Target="../media/audio1.wav"/><Relationship Id="rId12" Type="http://schemas.openxmlformats.org/officeDocument/2006/relationships/image" Target="../media/image36.GIF"/><Relationship Id="rId11" Type="http://schemas.openxmlformats.org/officeDocument/2006/relationships/image" Target="../media/image28.png"/><Relationship Id="rId10" Type="http://schemas.microsoft.com/office/2007/relationships/media" Target="../media/media1.mp3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40.png"/><Relationship Id="rId6" Type="http://schemas.openxmlformats.org/officeDocument/2006/relationships/image" Target="../media/image2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6.xml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37.w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40.png"/><Relationship Id="rId6" Type="http://schemas.openxmlformats.org/officeDocument/2006/relationships/image" Target="../media/image2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6.xml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37.w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openxmlformats.org/officeDocument/2006/relationships/image" Target="../media/image2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slideLayout" Target="../slideLayouts/slideLayout6.xml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3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629527" y="2464386"/>
            <a:ext cx="260283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dirty="0" smtClean="0"/>
              <a:t>TIẾT 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351"/>
            <a:ext cx="12192000" cy="60359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8514" y="5086905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flipH="1">
            <a:off x="6233602" y="50869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442712" y="5075068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319657" cy="268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58816" y="2568233"/>
            <a:ext cx="3984172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 + 2 + 4 = 10 cm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83" y="3403419"/>
            <a:ext cx="10014274" cy="27174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30270" y="5935980"/>
            <a:ext cx="5591810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 + 4 + 4 +6 = 16 cm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440" y="2464435"/>
            <a:ext cx="9017635" cy="200469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gấp khúc MNOPQ  là: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+ 4 + 4 +6 = 16 cm</a:t>
            </a:r>
            <a:b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 số: 16 cm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184793" cy="1904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4851914" y="5696144"/>
            <a:ext cx="5850297" cy="92373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đen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ngắn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</a:rPr>
              <a:t> , </a:t>
            </a:r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dài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65" y="0"/>
            <a:ext cx="12111135" cy="55894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09722" y="1978090"/>
            <a:ext cx="3685592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6+2+ 3+ 2+ 1 +4 = 18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6840893" y="3093291"/>
            <a:ext cx="1937658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9+6= 15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8117632" y="4341358"/>
            <a:ext cx="1321837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 </a:t>
            </a:r>
            <a:r>
              <a:rPr lang="en-US" dirty="0" err="1" smtClean="0"/>
              <a:t>dm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  <a:endParaRPr lang="en-US" sz="6600">
              <a:solidFill>
                <a:schemeClr val="bg1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KHỞI</a:t>
            </a:r>
            <a:r>
              <a:rPr lang="en-US" altLang="zh-CN" sz="54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ĐỘNG</a:t>
            </a:r>
            <a:endParaRPr lang="zh-CN" altLang="en-US" sz="5400" b="1" dirty="0"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228" y="1594148"/>
            <a:ext cx="37719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228" y="1594148"/>
            <a:ext cx="37719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180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WPS Presentation</Application>
  <PresentationFormat>Widescreen</PresentationFormat>
  <Paragraphs>161</Paragraphs>
  <Slides>15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SimSun</vt:lpstr>
      <vt:lpstr>Wingdings</vt:lpstr>
      <vt:lpstr>Arial</vt:lpstr>
      <vt:lpstr>Calibri</vt:lpstr>
      <vt:lpstr>HP001 4 hang 1 ô ly</vt:lpstr>
      <vt:lpstr>Segoe Print</vt:lpstr>
      <vt:lpstr>Times New Roman</vt:lpstr>
      <vt:lpstr>.VnBlack</vt:lpstr>
      <vt:lpstr>HP001 4 hàng</vt:lpstr>
      <vt:lpstr>.VnAvant</vt:lpstr>
      <vt:lpstr>UTM Avo</vt:lpstr>
      <vt:lpstr>Microsoft YaHei</vt:lpstr>
      <vt:lpstr>Arial Unicode MS</vt:lpstr>
      <vt:lpstr>Bodoni MT</vt:lpstr>
      <vt:lpstr>Bodoni MT Poster Compressed</vt:lpstr>
      <vt:lpstr>Book Antiqua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TIẾT 2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Sang Ha</cp:lastModifiedBy>
  <cp:revision>39</cp:revision>
  <dcterms:created xsi:type="dcterms:W3CDTF">2021-02-20T02:56:00Z</dcterms:created>
  <dcterms:modified xsi:type="dcterms:W3CDTF">2024-12-19T02:59:48Z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1033-12.2.0.18911</vt:lpwstr>
  </property>
  <property fmtid="{D5CDD505-2E9C-101B-9397-08002B2CF9AE}" pid="3" name="ICV">
    <vt:lpwstr>7267998DA7164D3F87293ECE79E87A95_12</vt:lpwstr>
  </property>
</Properties>
</file>