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76.svg" ContentType="image/svg+xml"/>
  <Override PartName="/ppt/media/image7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583" r:id="rId3"/>
    <p:sldId id="584" r:id="rId4"/>
    <p:sldId id="300" r:id="rId5"/>
    <p:sldId id="299" r:id="rId6"/>
    <p:sldId id="586" r:id="rId7"/>
    <p:sldId id="289" r:id="rId8"/>
    <p:sldId id="291" r:id="rId9"/>
    <p:sldId id="290" r:id="rId10"/>
    <p:sldId id="282" r:id="rId11"/>
    <p:sldId id="284" r:id="rId12"/>
    <p:sldId id="587" r:id="rId13"/>
    <p:sldId id="267" r:id="rId14"/>
    <p:sldId id="265" r:id="rId15"/>
    <p:sldId id="276" r:id="rId16"/>
    <p:sldId id="277" r:id="rId17"/>
    <p:sldId id="278" r:id="rId18"/>
    <p:sldId id="279" r:id="rId20"/>
    <p:sldId id="285" r:id="rId21"/>
    <p:sldId id="286" r:id="rId22"/>
    <p:sldId id="287" r:id="rId23"/>
    <p:sldId id="281" r:id="rId24"/>
    <p:sldId id="4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CC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47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1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9.GIF"/><Relationship Id="rId4" Type="http://schemas.openxmlformats.org/officeDocument/2006/relationships/image" Target="../media/image58.png"/><Relationship Id="rId3" Type="http://schemas.microsoft.com/office/2007/relationships/hdphoto" Target="../media/image57.wdp"/><Relationship Id="rId2" Type="http://schemas.openxmlformats.org/officeDocument/2006/relationships/image" Target="../media/image56.pn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59.GIF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openxmlformats.org/officeDocument/2006/relationships/image" Target="../media/image2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58.png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63.wdp"/><Relationship Id="rId8" Type="http://schemas.openxmlformats.org/officeDocument/2006/relationships/image" Target="../media/image62.png"/><Relationship Id="rId7" Type="http://schemas.openxmlformats.org/officeDocument/2006/relationships/slide" Target="slide20.xml"/><Relationship Id="rId6" Type="http://schemas.openxmlformats.org/officeDocument/2006/relationships/slide" Target="slide19.xml"/><Relationship Id="rId5" Type="http://schemas.microsoft.com/office/2007/relationships/hdphoto" Target="../media/image61.wdp"/><Relationship Id="rId4" Type="http://schemas.openxmlformats.org/officeDocument/2006/relationships/image" Target="../media/image60.png"/><Relationship Id="rId3" Type="http://schemas.openxmlformats.org/officeDocument/2006/relationships/slide" Target="slide18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4.xml"/><Relationship Id="rId2" Type="http://schemas.openxmlformats.org/officeDocument/2006/relationships/slide" Target="slide17.xml"/><Relationship Id="rId19" Type="http://schemas.openxmlformats.org/officeDocument/2006/relationships/audio" Target="../media/audio1.wav"/><Relationship Id="rId18" Type="http://schemas.openxmlformats.org/officeDocument/2006/relationships/image" Target="../media/image64.GIF"/><Relationship Id="rId17" Type="http://schemas.openxmlformats.org/officeDocument/2006/relationships/image" Target="../media/image21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openxmlformats.org/officeDocument/2006/relationships/image" Target="../media/image59.GIF"/><Relationship Id="rId13" Type="http://schemas.microsoft.com/office/2007/relationships/hdphoto" Target="../media/image57.wdp"/><Relationship Id="rId12" Type="http://schemas.openxmlformats.org/officeDocument/2006/relationships/image" Target="../media/image56.png"/><Relationship Id="rId11" Type="http://schemas.openxmlformats.org/officeDocument/2006/relationships/slide" Target="slide21.xml"/><Relationship Id="rId10" Type="http://schemas.openxmlformats.org/officeDocument/2006/relationships/image" Target="../media/image58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21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67.wdp"/><Relationship Id="rId4" Type="http://schemas.openxmlformats.org/officeDocument/2006/relationships/image" Target="../media/image66.png"/><Relationship Id="rId3" Type="http://schemas.openxmlformats.org/officeDocument/2006/relationships/slide" Target="slide16.xml"/><Relationship Id="rId2" Type="http://schemas.openxmlformats.org/officeDocument/2006/relationships/image" Target="../media/image65.wmf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microsoft.com/office/2007/relationships/hdphoto" Target="../media/image69.wdp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microsoft.com/office/2007/relationships/hdphoto" Target="../media/image67.wdp"/><Relationship Id="rId7" Type="http://schemas.openxmlformats.org/officeDocument/2006/relationships/image" Target="../media/image66.png"/><Relationship Id="rId6" Type="http://schemas.openxmlformats.org/officeDocument/2006/relationships/slide" Target="slide16.xml"/><Relationship Id="rId5" Type="http://schemas.openxmlformats.org/officeDocument/2006/relationships/image" Target="../media/image2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5.wmf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microsoft.com/office/2007/relationships/hdphoto" Target="../media/image69.wdp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microsoft.com/office/2007/relationships/hdphoto" Target="../media/image67.wdp"/><Relationship Id="rId7" Type="http://schemas.openxmlformats.org/officeDocument/2006/relationships/image" Target="../media/image66.png"/><Relationship Id="rId6" Type="http://schemas.openxmlformats.org/officeDocument/2006/relationships/slide" Target="slide16.xml"/><Relationship Id="rId5" Type="http://schemas.openxmlformats.org/officeDocument/2006/relationships/image" Target="../media/image2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5.wmf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microsoft.com/office/2007/relationships/hdphoto" Target="../media/image72.wdp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microsoft.com/office/2007/relationships/hdphoto" Target="../media/image67.wdp"/><Relationship Id="rId7" Type="http://schemas.openxmlformats.org/officeDocument/2006/relationships/image" Target="../media/image66.png"/><Relationship Id="rId6" Type="http://schemas.openxmlformats.org/officeDocument/2006/relationships/slide" Target="slide16.xml"/><Relationship Id="rId5" Type="http://schemas.openxmlformats.org/officeDocument/2006/relationships/image" Target="../media/image2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5.wmf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microsoft.com/office/2007/relationships/hdphoto" Target="../media/image72.wdp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23.wdp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4.xml"/><Relationship Id="rId11" Type="http://schemas.microsoft.com/office/2007/relationships/hdphoto" Target="../media/image25.wdp"/><Relationship Id="rId10" Type="http://schemas.openxmlformats.org/officeDocument/2006/relationships/image" Target="../media/image24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microsoft.com/office/2007/relationships/hdphoto" Target="../media/image25.wdp"/><Relationship Id="rId5" Type="http://schemas.openxmlformats.org/officeDocument/2006/relationships/image" Target="../media/image24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8" Type="http://schemas.openxmlformats.org/officeDocument/2006/relationships/slideLayout" Target="../slideLayouts/slideLayout3.xml"/><Relationship Id="rId17" Type="http://schemas.openxmlformats.org/officeDocument/2006/relationships/image" Target="../media/image21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microsoft.com/office/2007/relationships/hdphoto" Target="../media/image35.wdp"/><Relationship Id="rId13" Type="http://schemas.openxmlformats.org/officeDocument/2006/relationships/image" Target="../media/image34.png"/><Relationship Id="rId12" Type="http://schemas.openxmlformats.org/officeDocument/2006/relationships/image" Target="../media/image33.GIF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hdphoto" Target="../media/image41.wdp"/><Relationship Id="rId7" Type="http://schemas.openxmlformats.org/officeDocument/2006/relationships/image" Target="../media/image40.png"/><Relationship Id="rId6" Type="http://schemas.microsoft.com/office/2007/relationships/hdphoto" Target="../media/image23.wdp"/><Relationship Id="rId5" Type="http://schemas.openxmlformats.org/officeDocument/2006/relationships/image" Target="../media/image22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21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microsoft.com/office/2007/relationships/hdphoto" Target="../media/image35.wdp"/><Relationship Id="rId11" Type="http://schemas.openxmlformats.org/officeDocument/2006/relationships/image" Target="../media/image34.png"/><Relationship Id="rId10" Type="http://schemas.microsoft.com/office/2007/relationships/hdphoto" Target="../media/image25.wdp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5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>
            <a:fillRect/>
          </a:stretch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99814" y="446421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79" y="3664349"/>
            <a:ext cx="2865368" cy="286536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63588" y="1220554"/>
            <a:ext cx="624702" cy="62470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35569" y="2233141"/>
            <a:ext cx="624702" cy="62470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44577" y="3237942"/>
            <a:ext cx="624702" cy="624702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41833" y="4171094"/>
            <a:ext cx="624702" cy="62470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39114" y="5187574"/>
            <a:ext cx="624702" cy="624702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41834" y="1712859"/>
            <a:ext cx="624702" cy="62470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13815" y="2725446"/>
            <a:ext cx="624702" cy="624702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22823" y="3730247"/>
            <a:ext cx="624702" cy="62470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20079" y="4663399"/>
            <a:ext cx="624702" cy="62470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67304" y="5690233"/>
            <a:ext cx="624702" cy="62470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153640" y="1156265"/>
            <a:ext cx="624702" cy="62470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108307" y="2250202"/>
            <a:ext cx="624702" cy="62470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111692" y="3225198"/>
            <a:ext cx="624702" cy="62470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108216" y="4166549"/>
            <a:ext cx="624702" cy="624702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096454" y="5155064"/>
            <a:ext cx="624702" cy="62470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082443" y="1709358"/>
            <a:ext cx="624702" cy="62470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058369" y="2722627"/>
            <a:ext cx="624702" cy="6247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107817" y="3726817"/>
            <a:ext cx="624702" cy="624702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122266" y="4660675"/>
            <a:ext cx="624702" cy="624702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124352" y="5699769"/>
            <a:ext cx="624702" cy="624702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53428" y="1220554"/>
            <a:ext cx="624702" cy="624702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25409" y="2233141"/>
            <a:ext cx="624702" cy="624702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34417" y="3237942"/>
            <a:ext cx="624702" cy="62470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31673" y="4171094"/>
            <a:ext cx="624702" cy="62470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28954" y="5187574"/>
            <a:ext cx="624702" cy="624702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31674" y="1712859"/>
            <a:ext cx="624702" cy="624702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03655" y="2725446"/>
            <a:ext cx="624702" cy="624702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12663" y="3730247"/>
            <a:ext cx="624702" cy="624702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09919" y="4663399"/>
            <a:ext cx="624702" cy="62470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7057144" y="5690233"/>
            <a:ext cx="624702" cy="624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/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/>
          <p:cNvPicPr>
            <a:picLocks noChangeAspect="1"/>
          </p:cNvPicPr>
          <p:nvPr/>
        </p:nvPicPr>
        <p:blipFill rotWithShape="1">
          <a:blip r:embed="rId4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>
            <a:fillRect/>
          </a:stretch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>
            <a:fillRect/>
          </a:stretch>
        </p:blipFill>
        <p:spPr>
          <a:xfrm rot="5400000">
            <a:off x="491427" y="1863501"/>
            <a:ext cx="3951732" cy="3530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>
            <a:fillRect/>
          </a:stretch>
        </p:blipFill>
        <p:spPr>
          <a:xfrm rot="5400000">
            <a:off x="4267186" y="1423223"/>
            <a:ext cx="3951732" cy="3890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>
            <a:fillRect/>
          </a:stretch>
        </p:blipFill>
        <p:spPr>
          <a:xfrm rot="5400000">
            <a:off x="7854976" y="1501725"/>
            <a:ext cx="3951730" cy="37334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01157" y="464135"/>
            <a:ext cx="3387110" cy="707886"/>
            <a:chOff x="1145583" y="356728"/>
            <a:chExt cx="2892932" cy="639766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1608861" y="428580"/>
              <a:ext cx="2429654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145583" y="356728"/>
              <a:ext cx="755339" cy="639766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86089" y="253049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3542" y="319648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8218" y="379613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1530" y="253308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7974" y="317375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6994" y="371937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50518" y="251017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4265" y="30577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99555" y="36489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43480" y="254121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8845" y="321759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3480" y="37961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2253" y="253049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0062" y="3176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77224" y="371616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07909" y="251017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35194" y="304386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07909" y="3648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>
            <a:fillRect/>
          </a:stretch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415792" y="1178687"/>
            <a:ext cx="4564006" cy="2250313"/>
            <a:chOff x="1123866" y="3476892"/>
            <a:chExt cx="4564013" cy="1853496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1369285" y="3739394"/>
              <a:ext cx="3955799" cy="148602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2037" y="4774375"/>
              <a:ext cx="655842" cy="55601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>
              <a:fillRect/>
            </a:stretch>
          </p:blipFill>
          <p:spPr>
            <a:xfrm>
              <a:off x="1123866" y="3476892"/>
              <a:ext cx="701353" cy="63088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050034" y="3705507"/>
            <a:ext cx="4077643" cy="2321400"/>
            <a:chOff x="1181718" y="3525230"/>
            <a:chExt cx="4077650" cy="1912048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1369286" y="3739393"/>
              <a:ext cx="3669924" cy="1486028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58015" y="5034451"/>
              <a:ext cx="701353" cy="40282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>
              <a:fillRect/>
            </a:stretch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093138" y="1247559"/>
            <a:ext cx="4185829" cy="2258848"/>
            <a:chOff x="1181718" y="3525230"/>
            <a:chExt cx="4185836" cy="1860527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1369286" y="3739393"/>
              <a:ext cx="3669924" cy="147763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66201" y="4804600"/>
              <a:ext cx="701353" cy="58115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>
              <a:fillRect/>
            </a:stretch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94680" y="460935"/>
            <a:ext cx="2517473" cy="707887"/>
            <a:chOff x="1145582" y="356727"/>
            <a:chExt cx="2494856" cy="639767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1555293" y="418680"/>
              <a:ext cx="2085145" cy="5464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145582" y="356727"/>
              <a:ext cx="797563" cy="639767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74995" y="1613751"/>
            <a:ext cx="293608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15 kg : 5 = 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20 kg : 5 =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24710" y="1582846"/>
            <a:ext cx="273627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35 cm : 5 = 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50 dm : 5 =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29540" y="4068996"/>
            <a:ext cx="273627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45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 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30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62513" y="1773501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kg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769898" y="2486217"/>
            <a:ext cx="121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kg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01162" y="1686511"/>
            <a:ext cx="1561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cm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174740" y="2460409"/>
            <a:ext cx="160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dm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01707" y="4223430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80289" y="4932413"/>
            <a:ext cx="92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77738" y="1035924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22571" y="5038304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5771">
            <a:off x="440328" y="524647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2698" y="5109790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914399"/>
            <a:ext cx="9487798" cy="4641575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709418" y="3290142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2" action="ppaction://hlinksldjump"/>
          </p:cNvPr>
          <p:cNvSpPr/>
          <p:nvPr/>
        </p:nvSpPr>
        <p:spPr>
          <a:xfrm>
            <a:off x="1504869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6" action="ppaction://hlinksldjump"/>
          </p:cNvPr>
          <p:cNvSpPr/>
          <p:nvPr/>
        </p:nvSpPr>
        <p:spPr>
          <a:xfrm rot="689854">
            <a:off x="4493568" y="455524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o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46150" y="509575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39484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02303" y="-9318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>
              <a:fillRect/>
            </a:stretch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09578" y="246997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25 : 5 = ?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5" y="3002573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31104" y="681490"/>
            <a:ext cx="3290496" cy="1967388"/>
            <a:chOff x="4753222" y="706896"/>
            <a:chExt cx="2850073" cy="19673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>
              <a:fillRect/>
            </a:stretch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14039" y="1771839"/>
              <a:ext cx="228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30 : 5 = ?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9291" y="-80963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474711" y="535650"/>
            <a:ext cx="2576329" cy="2118054"/>
            <a:chOff x="4462788" y="514807"/>
            <a:chExt cx="2539819" cy="22310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>
              <a:fillRect/>
            </a:stretch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867182" y="1846340"/>
              <a:ext cx="2135425" cy="551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45 : 5 = ?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>
            <a:fillRect/>
          </a:stretch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/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66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>
            <a:fillRect/>
          </a:stretch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>
              <a:fillRect/>
            </a:stretch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?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098" y="3487724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342900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/>
          <p:cNvSpPr txBox="1"/>
          <p:nvPr/>
        </p:nvSpPr>
        <p:spPr>
          <a:xfrm>
            <a:off x="3643071" y="24745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>
            <a:fillRect/>
          </a:stretch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6751" y="2210771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431459" y="1041327"/>
            <a:ext cx="7680434" cy="450406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altLang="zh-CN" b="1" u="sng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vòng, kim chỉ số nào thì nêu phép nhân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tương ứng với số đó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25,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5 x 5 = 25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altLang="zh-CN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/>
        </p:nvSpPr>
        <p:spPr>
          <a:xfrm>
            <a:off x="3884234" y="5445324"/>
            <a:ext cx="4268685" cy="1184062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/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/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/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/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/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/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/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/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/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/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/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/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/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135457" y="171189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 rot="962914">
                  <a:off x="5757670" y="177475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 rot="3213770">
                  <a:off x="6345539" y="2151435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 rot="4600213">
                  <a:off x="6673340" y="280125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 rot="6540076">
                  <a:off x="6601065" y="3540165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 rot="9506287">
                  <a:off x="5639167" y="437361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 rot="13417761">
                  <a:off x="4421033" y="399436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sp>
              <p:nvSpPr>
                <p:cNvPr id="25" name="Star: 5 Points 24"/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 rot="11895880">
                  <a:off x="4956203" y="4337088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  <p:pic>
              <p:nvPicPr>
                <p:cNvPr id="27" name="Graphic 26" descr="Sad face with solid fill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 rot="14778101">
                  <a:off x="4052158" y="3327663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  <a:endPara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endParaRPr>
                </a:p>
              </p:txBody>
            </p:sp>
          </p:grpSp>
        </p:grpSp>
        <p:sp>
          <p:nvSpPr>
            <p:cNvPr id="48" name="TextBox 47"/>
            <p:cNvSpPr txBox="1"/>
            <p:nvPr/>
          </p:nvSpPr>
          <p:spPr>
            <a:xfrm rot="17014299">
              <a:off x="4275586" y="3258132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  <a:endParaRPr lang="en-US" sz="2800" dirty="0">
                <a:solidFill>
                  <a:schemeClr val="bg1"/>
                </a:solidFill>
                <a:latin typeface=".VnBodoniH" panose="020B7200000000000000" pitchFamily="34" charset="0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/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/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" y="3254460"/>
            <a:ext cx="2583068" cy="3536817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289972" y="11581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/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/>
          <p:cNvPicPr>
            <a:picLocks noChangeAspect="1"/>
          </p:cNvPicPr>
          <p:nvPr/>
        </p:nvPicPr>
        <p:blipFill rotWithShape="1">
          <a:blip r:embed="rId4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>
            <a:fillRect/>
          </a:stretch>
        </p:blipFill>
        <p:spPr>
          <a:xfrm>
            <a:off x="0" y="0"/>
            <a:ext cx="12192000" cy="640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85" b="95962" l="1000" r="99778">
                        <a14:foregroundMark x1="3778" y1="58462" x2="3778" y2="58462"/>
                        <a14:foregroundMark x1="1444" y1="87500" x2="1444" y2="87500"/>
                        <a14:foregroundMark x1="1444" y1="87500" x2="1444" y2="87500"/>
                        <a14:foregroundMark x1="11889" y1="90000" x2="11889" y2="90000"/>
                        <a14:foregroundMark x1="22444" y1="92692" x2="22444" y2="92692"/>
                        <a14:foregroundMark x1="47222" y1="91346" x2="47222" y2="91346"/>
                        <a14:foregroundMark x1="53889" y1="91923" x2="53889" y2="91923"/>
                        <a14:foregroundMark x1="62667" y1="94038" x2="62667" y2="94038"/>
                        <a14:foregroundMark x1="72778" y1="95962" x2="72778" y2="95962"/>
                        <a14:foregroundMark x1="87889" y1="92692" x2="87889" y2="92692"/>
                        <a14:foregroundMark x1="94556" y1="87885" x2="94556" y2="87885"/>
                        <a14:foregroundMark x1="99778" y1="74231" x2="99778" y2="74231"/>
                        <a14:foregroundMark x1="60444" y1="7885" x2="60444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323"/>
            <a:ext cx="12192000" cy="66294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67344" y="927101"/>
            <a:ext cx="5316905" cy="1301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 CON GIÚP MẸ</a:t>
            </a:r>
            <a:endParaRPr lang="en-US" sz="6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bensound-smil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>
            <a:fillRect/>
          </a:stretch>
        </p:blipFill>
        <p:spPr>
          <a:xfrm>
            <a:off x="13196825" y="3530488"/>
            <a:ext cx="1870598" cy="3123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>
            <a:fillRect/>
          </a:stretch>
        </p:blipFill>
        <p:spPr>
          <a:xfrm>
            <a:off x="-2541580" y="3530488"/>
            <a:ext cx="1348896" cy="2874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53932 -0.1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7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62318 -0.11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  <p:bldP spid="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>
            <a:fillRect/>
          </a:stretch>
        </p:blipFill>
        <p:spPr>
          <a:xfrm>
            <a:off x="12732614" y="3060426"/>
            <a:ext cx="2398309" cy="40045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>
            <a:fillRect/>
          </a:stretch>
        </p:blipFill>
        <p:spPr>
          <a:xfrm>
            <a:off x="-2709047" y="3851920"/>
            <a:ext cx="1429304" cy="3045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>
            <a:fillRect/>
          </a:stretch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2" y="5242365"/>
            <a:ext cx="2302079" cy="9557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3" y="5227998"/>
            <a:ext cx="2302079" cy="9557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1" y="5193594"/>
            <a:ext cx="2302079" cy="9557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13" y="5242365"/>
            <a:ext cx="2302079" cy="9557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sp>
        <p:nvSpPr>
          <p:cNvPr id="46" name="Speech Bubble: Oval 45"/>
          <p:cNvSpPr/>
          <p:nvPr/>
        </p:nvSpPr>
        <p:spPr>
          <a:xfrm>
            <a:off x="51282" y="1592920"/>
            <a:ext cx="3820312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233857" y="2075744"/>
            <a:ext cx="3816744" cy="1591857"/>
            <a:chOff x="8643731" y="731520"/>
            <a:chExt cx="4082060" cy="2087880"/>
          </a:xfrm>
        </p:grpSpPr>
        <p:sp>
          <p:nvSpPr>
            <p:cNvPr id="48" name="Speech Bubble: Oval 47"/>
            <p:cNvSpPr/>
            <p:nvPr/>
          </p:nvSpPr>
          <p:spPr>
            <a:xfrm>
              <a:off x="8643731" y="731520"/>
              <a:ext cx="4082060" cy="2087880"/>
            </a:xfrm>
            <a:prstGeom prst="wedgeEllipseCallout">
              <a:avLst>
                <a:gd name="adj1" fmla="val 23553"/>
                <a:gd name="adj2" fmla="val 66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910626" y="1141335"/>
              <a:ext cx="3548269" cy="125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74292" y="1019615"/>
            <a:ext cx="3730527" cy="2294365"/>
            <a:chOff x="8812464" y="721061"/>
            <a:chExt cx="3548269" cy="2087880"/>
          </a:xfrm>
        </p:grpSpPr>
        <p:sp>
          <p:nvSpPr>
            <p:cNvPr id="57" name="Speech Bubble: Oval 56"/>
            <p:cNvSpPr/>
            <p:nvPr/>
          </p:nvSpPr>
          <p:spPr>
            <a:xfrm>
              <a:off x="8812464" y="721061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950771" y="1077679"/>
              <a:ext cx="3347099" cy="142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220334" y="1733297"/>
            <a:ext cx="3816744" cy="2087880"/>
            <a:chOff x="8919733" y="731520"/>
            <a:chExt cx="3272266" cy="2087880"/>
          </a:xfrm>
        </p:grpSpPr>
        <p:sp>
          <p:nvSpPr>
            <p:cNvPr id="60" name="Speech Bubble: Oval 59"/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55041" y="1544568"/>
            <a:ext cx="3548269" cy="1355424"/>
            <a:chOff x="8643731" y="1300129"/>
            <a:chExt cx="3548269" cy="1355424"/>
          </a:xfrm>
        </p:grpSpPr>
        <p:sp>
          <p:nvSpPr>
            <p:cNvPr id="63" name="Speech Bubble: Oval 62"/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?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4867" y="2992841"/>
            <a:ext cx="1289971" cy="2244753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8239824" y="1671344"/>
            <a:ext cx="3816744" cy="2087880"/>
            <a:chOff x="8880675" y="789535"/>
            <a:chExt cx="3272266" cy="2087880"/>
          </a:xfrm>
        </p:grpSpPr>
        <p:sp>
          <p:nvSpPr>
            <p:cNvPr id="66" name="Speech Bubble: Oval 65"/>
            <p:cNvSpPr/>
            <p:nvPr/>
          </p:nvSpPr>
          <p:spPr>
            <a:xfrm>
              <a:off x="8880675" y="78953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4 = 20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20 : 5 = 4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88988" y="1494104"/>
            <a:ext cx="3548269" cy="1566322"/>
            <a:chOff x="8643731" y="1300129"/>
            <a:chExt cx="3548269" cy="1355424"/>
          </a:xfrm>
        </p:grpSpPr>
        <p:sp>
          <p:nvSpPr>
            <p:cNvPr id="70" name="Speech Bubble: Oval 69"/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880711" y="1672068"/>
              <a:ext cx="3139053" cy="82564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877099" y="63800"/>
            <a:ext cx="6561106" cy="1382829"/>
            <a:chOff x="2869227" y="-307889"/>
            <a:chExt cx="5514681" cy="132480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>
            <a:fillRect/>
          </a:stretch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3562027" y="1295223"/>
            <a:ext cx="5514681" cy="2034199"/>
            <a:chOff x="3044382" y="-37676"/>
            <a:chExt cx="5514681" cy="2034199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4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" name="bensound-smile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961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3125 -0.08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500"/>
                            </p:stCondLst>
                            <p:childTnLst>
                              <p:par>
                                <p:cTn id="1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0"/>
                            </p:stCondLst>
                            <p:childTnLst>
                              <p:par>
                                <p:cTn id="1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500"/>
                            </p:stCondLst>
                            <p:childTnLst>
                              <p:par>
                                <p:cTn id="1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000"/>
                            </p:stCondLst>
                            <p:childTnLst>
                              <p:par>
                                <p:cTn id="2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500"/>
                            </p:stCondLst>
                            <p:childTnLst>
                              <p:par>
                                <p:cTn id="2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500"/>
                            </p:stCondLst>
                            <p:childTnLst>
                              <p:par>
                                <p:cTn id="2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000"/>
                            </p:stCondLst>
                            <p:childTnLst>
                              <p:par>
                                <p:cTn id="2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"/>
                            </p:stCondLst>
                            <p:childTnLst>
                              <p:par>
                                <p:cTn id="3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7305 0.18403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9323 0.18866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0"/>
                            </p:stCondLst>
                            <p:childTnLst>
                              <p:par>
                                <p:cTn id="3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1979 0.19167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4661 0.20162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000"/>
                            </p:stCondLst>
                            <p:childTnLst>
                              <p:par>
                                <p:cTn id="3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37591 0.19514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5208 0.31551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7331 0.30926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609 0.31319 " pathEditMode="relative" rAng="0" ptsTypes="AA">
                                      <p:cBhvr>
                                        <p:cTn id="3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591 0.30115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4584 0.30486 " pathEditMode="relative" rAng="0" ptsTypes="AA">
                                      <p:cBhvr>
                                        <p:cTn id="3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6054 0.43357 " pathEditMode="relative" rAng="0" ptsTypes="AA">
                                      <p:cBhvr>
                                        <p:cTn id="3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698 0.4206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0846 0.41921 " pathEditMode="relative" rAng="0" ptsTypes="AA">
                                      <p:cBhvr>
                                        <p:cTn id="3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7578 0.41921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04844 0.41689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266 0.56667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4687 0.54953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38000"/>
                            </p:stCondLst>
                            <p:childTnLst>
                              <p:par>
                                <p:cTn id="4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31797 0.55903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8568 0.55903 " pathEditMode="relative" rAng="0" ptsTypes="AA">
                                      <p:cBhvr>
                                        <p:cTn id="4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5885 0.55764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9" y="0"/>
            <a:ext cx="12257478" cy="642883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>
            <a:fillRect/>
          </a:stretch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>
            <a:fillRect/>
          </a:stretch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>
            <a:fillRect/>
          </a:stretch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>
            <a:fillRect/>
          </a:stretch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>
            <a:fillRect/>
          </a:stretch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>
            <a:fillRect/>
          </a:stretch>
        </p:blipFill>
        <p:spPr>
          <a:xfrm>
            <a:off x="13113274" y="3505977"/>
            <a:ext cx="1870598" cy="3123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>
            <a:fillRect/>
          </a:stretch>
        </p:blipFill>
        <p:spPr>
          <a:xfrm>
            <a:off x="-2449116" y="3581288"/>
            <a:ext cx="1348896" cy="2874212"/>
          </a:xfrm>
          <a:prstGeom prst="rect">
            <a:avLst/>
          </a:prstGeom>
        </p:spPr>
      </p:pic>
      <p:sp>
        <p:nvSpPr>
          <p:cNvPr id="51" name="Speech Bubble: Oval 50"/>
          <p:cNvSpPr/>
          <p:nvPr/>
        </p:nvSpPr>
        <p:spPr>
          <a:xfrm>
            <a:off x="51282" y="1592920"/>
            <a:ext cx="3467616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660993" y="174537"/>
            <a:ext cx="3548269" cy="2087880"/>
            <a:chOff x="8643731" y="731520"/>
            <a:chExt cx="3548269" cy="2087880"/>
          </a:xfrm>
        </p:grpSpPr>
        <p:sp>
          <p:nvSpPr>
            <p:cNvPr id="52" name="Speech Bubble: Oval 51"/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-190614" y="915180"/>
            <a:ext cx="3875347" cy="2429014"/>
            <a:chOff x="9163651" y="764858"/>
            <a:chExt cx="3272266" cy="2087880"/>
          </a:xfrm>
        </p:grpSpPr>
        <p:sp>
          <p:nvSpPr>
            <p:cNvPr id="59" name="Speech Bubble: Oval 58"/>
            <p:cNvSpPr/>
            <p:nvPr/>
          </p:nvSpPr>
          <p:spPr>
            <a:xfrm>
              <a:off x="9163651" y="764858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309113" y="1206830"/>
              <a:ext cx="288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8780861" y="1285491"/>
            <a:ext cx="3396458" cy="1355423"/>
            <a:chOff x="8943541" y="777358"/>
            <a:chExt cx="2911936" cy="1355423"/>
          </a:xfrm>
        </p:grpSpPr>
        <p:sp>
          <p:nvSpPr>
            <p:cNvPr id="62" name="Speech Bubble: Oval 61"/>
            <p:cNvSpPr/>
            <p:nvPr/>
          </p:nvSpPr>
          <p:spPr>
            <a:xfrm>
              <a:off x="8958340" y="777358"/>
              <a:ext cx="2897137" cy="1355423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943541" y="1145634"/>
              <a:ext cx="288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>
            <a:fillRect/>
          </a:stretch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8585115" y="976320"/>
            <a:ext cx="3070606" cy="1323934"/>
            <a:chOff x="8621337" y="827906"/>
            <a:chExt cx="3548269" cy="2087880"/>
          </a:xfrm>
        </p:grpSpPr>
        <p:sp>
          <p:nvSpPr>
            <p:cNvPr id="68" name="Speech Bubble: Oval 67"/>
            <p:cNvSpPr/>
            <p:nvPr/>
          </p:nvSpPr>
          <p:spPr>
            <a:xfrm>
              <a:off x="8621337" y="827906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824952" y="1374931"/>
              <a:ext cx="313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647796" y="639547"/>
            <a:ext cx="3548269" cy="2087880"/>
            <a:chOff x="8643731" y="731520"/>
            <a:chExt cx="3548269" cy="2087880"/>
          </a:xfrm>
        </p:grpSpPr>
        <p:sp>
          <p:nvSpPr>
            <p:cNvPr id="71" name="Speech Bubble: Oval 70"/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-100460" y="1125188"/>
            <a:ext cx="3816744" cy="2087880"/>
            <a:chOff x="8919733" y="731520"/>
            <a:chExt cx="3272266" cy="2087880"/>
          </a:xfrm>
        </p:grpSpPr>
        <p:sp>
          <p:nvSpPr>
            <p:cNvPr id="74" name="Speech Bubble: Oval 73"/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632935" y="915180"/>
            <a:ext cx="3548269" cy="1355424"/>
            <a:chOff x="8643731" y="1300129"/>
            <a:chExt cx="3548269" cy="1355424"/>
          </a:xfrm>
        </p:grpSpPr>
        <p:sp>
          <p:nvSpPr>
            <p:cNvPr id="77" name="Speech Bubble: Oval 76"/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?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-16274" y="1219997"/>
            <a:ext cx="3816744" cy="2087880"/>
            <a:chOff x="8880675" y="836745"/>
            <a:chExt cx="3272266" cy="2087880"/>
          </a:xfrm>
        </p:grpSpPr>
        <p:sp>
          <p:nvSpPr>
            <p:cNvPr id="82" name="Speech Bubble: Oval 81"/>
            <p:cNvSpPr/>
            <p:nvPr/>
          </p:nvSpPr>
          <p:spPr>
            <a:xfrm>
              <a:off x="8880675" y="83674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3 = 15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 = 3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734648" y="683169"/>
            <a:ext cx="3548269" cy="1355424"/>
            <a:chOff x="8643731" y="1300129"/>
            <a:chExt cx="3548269" cy="1355424"/>
          </a:xfrm>
        </p:grpSpPr>
        <p:sp>
          <p:nvSpPr>
            <p:cNvPr id="85" name="Speech Bubble: Oval 84"/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880711" y="1672068"/>
              <a:ext cx="31390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44337" y="-90449"/>
            <a:ext cx="6561106" cy="1382829"/>
            <a:chOff x="2869227" y="-307889"/>
            <a:chExt cx="5514681" cy="1324806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002338" y="993288"/>
            <a:ext cx="5514681" cy="2034199"/>
            <a:chOff x="3044382" y="-37676"/>
            <a:chExt cx="5514681" cy="203419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3" name="bensound-smile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3365" y="6150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7812 -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26693 0.003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5" dur="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2" dur="5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1" dur="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0" dur="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9" dur="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8" dur="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7" dur="5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6" dur="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3" dur="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0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6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9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0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9500"/>
                            </p:stCondLst>
                            <p:childTnLst>
                              <p:par>
                                <p:cTn id="2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500"/>
                            </p:stCondLst>
                            <p:childTnLst>
                              <p:par>
                                <p:cTn id="23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0"/>
                            </p:stCondLst>
                            <p:childTnLst>
                              <p:par>
                                <p:cTn id="238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2721 0.3044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9922 0.36296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000"/>
                            </p:stCondLst>
                            <p:childTnLst>
                              <p:par>
                                <p:cTn id="3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08 0.3768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6000"/>
                            </p:stCondLst>
                            <p:childTnLst>
                              <p:par>
                                <p:cTn id="3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612 0.37431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000"/>
                            </p:stCondLst>
                            <p:childTnLst>
                              <p:par>
                                <p:cTn id="3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3698 0.3787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9648 0.48264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6446 0.5125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2356 0.5338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2981 0.51736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7227 0.52107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5651 0.61158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1224 0.63704 " pathEditMode="relative" rAng="0" ptsTypes="AA">
                                      <p:cBhvr>
                                        <p:cTn id="3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65 0.64884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5807 0.65486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9609 0.63565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0500"/>
                            </p:stCondLst>
                            <p:childTnLst>
                              <p:par>
                                <p:cTn id="3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>
            <a:fillRect/>
          </a:stretch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>
            <a:fillRect/>
          </a:stretch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  <a:endPara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41088" y="487395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099813" y="1211677"/>
            <a:ext cx="641691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/>
          <p:cNvSpPr/>
          <p:nvPr/>
        </p:nvSpPr>
        <p:spPr>
          <a:xfrm>
            <a:off x="6004738" y="1222718"/>
            <a:ext cx="585942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41" y="3650558"/>
            <a:ext cx="2865368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2244</Words>
  <Application>WPS Presentation</Application>
  <PresentationFormat>Widescreen</PresentationFormat>
  <Paragraphs>435</Paragraphs>
  <Slides>22</Slides>
  <Notes>5</Notes>
  <HiddenSlides>0</HiddenSlides>
  <MMClips>10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SimSun</vt:lpstr>
      <vt:lpstr>Wingdings</vt:lpstr>
      <vt:lpstr>Arial</vt:lpstr>
      <vt:lpstr>UTM Avo</vt:lpstr>
      <vt:lpstr>Cambria Math</vt:lpstr>
      <vt:lpstr>UTM Avo</vt:lpstr>
      <vt:lpstr>Segoe Print</vt:lpstr>
      <vt:lpstr>汉仪小麦体简</vt:lpstr>
      <vt:lpstr>Microsoft YaHei</vt:lpstr>
      <vt:lpstr>Times New Roman</vt:lpstr>
      <vt:lpstr>.VnBodoniH</vt:lpstr>
      <vt:lpstr>Arial Unicode MS</vt:lpstr>
      <vt:lpstr>Calibri Light</vt:lpstr>
      <vt:lpstr>Calibri</vt:lpstr>
      <vt:lpstr>Calibri</vt:lpstr>
      <vt:lpstr>.VnBlack</vt:lpstr>
      <vt:lpstr>Times New Roman</vt:lpstr>
      <vt:lpstr>Office Theme</vt:lpstr>
      <vt:lpstr>Bài 61: Bảng chia 5 – Tiết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Sang Ha</cp:lastModifiedBy>
  <cp:revision>143</cp:revision>
  <dcterms:created xsi:type="dcterms:W3CDTF">2021-07-12T03:44:00Z</dcterms:created>
  <dcterms:modified xsi:type="dcterms:W3CDTF">2025-02-14T07:52:58Z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A569BE52AE9749D98ED53D068EFED0F7_12</vt:lpwstr>
  </property>
  <property fmtid="{D5CDD505-2E9C-101B-9397-08002B2CF9AE}" pid="3" name="KSOProductBuildVer">
    <vt:lpwstr>1033-12.2.0.19805</vt:lpwstr>
  </property>
</Properties>
</file>