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9" r:id="rId2"/>
    <p:sldId id="584" r:id="rId3"/>
    <p:sldId id="588" r:id="rId4"/>
    <p:sldId id="589" r:id="rId5"/>
    <p:sldId id="590" r:id="rId6"/>
    <p:sldId id="591" r:id="rId7"/>
    <p:sldId id="592" r:id="rId8"/>
    <p:sldId id="593" r:id="rId9"/>
    <p:sldId id="586" r:id="rId10"/>
    <p:sldId id="587" r:id="rId11"/>
    <p:sldId id="594" r:id="rId12"/>
    <p:sldId id="297" r:id="rId13"/>
    <p:sldId id="595" r:id="rId14"/>
    <p:sldId id="597" r:id="rId15"/>
    <p:sldId id="598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9AE9D"/>
    <a:srgbClr val="FF99FF"/>
    <a:srgbClr val="1555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5661F-4F7B-4FF2-8553-F96C885522B7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BF97A-D16B-4411-B61C-B59F185EF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8241F340-43F0-44EC-9D44-DD0F07BA82EA}"/>
              </a:ext>
            </a:extLst>
          </p:cNvPr>
          <p:cNvSpPr/>
          <p:nvPr userDrawn="1"/>
        </p:nvSpPr>
        <p:spPr>
          <a:xfrm>
            <a:off x="11077102" y="130629"/>
            <a:ext cx="1158441" cy="12540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7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5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066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6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B986AA27-4C03-45AB-9186-27DC71F81C51}"/>
              </a:ext>
            </a:extLst>
          </p:cNvPr>
          <p:cNvSpPr/>
          <p:nvPr userDrawn="1"/>
        </p:nvSpPr>
        <p:spPr>
          <a:xfrm>
            <a:off x="10872643" y="198438"/>
            <a:ext cx="1158441" cy="125403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9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47"/>
            <a:ext cx="12190413" cy="687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596" y="2715476"/>
            <a:ext cx="6940808" cy="1446362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vi-VN" sz="5399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CHÀO MỪNG CÁC CON</a:t>
            </a:r>
          </a:p>
          <a:p>
            <a:pPr algn="ctr">
              <a:defRPr/>
            </a:pPr>
            <a:r>
              <a:rPr lang="vi-VN" sz="5399" b="1" dirty="0">
                <a:ln/>
                <a:solidFill>
                  <a:srgbClr val="00B050"/>
                </a:solidFill>
                <a:latin typeface="UTM Avo" panose="02040603050506020204" pitchFamily="18" charset="0"/>
              </a:rPr>
              <a:t>ĐẾN VỚI TIẾT HỌC</a:t>
            </a:r>
            <a:endParaRPr lang="en-US" sz="5399" b="1" dirty="0">
              <a:ln/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89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=""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=""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=""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=""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876138" y="2587157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Khám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phá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=""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375640" y="1957888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148128" y="1553501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7766746" y="1656687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484258" y="585219"/>
            <a:ext cx="3313138" cy="707886"/>
            <a:chOff x="1145583" y="356728"/>
            <a:chExt cx="2856772" cy="639766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572701" y="423841"/>
              <a:ext cx="2429654" cy="538380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3" y="356728"/>
              <a:ext cx="687753" cy="639766"/>
            </a:xfrm>
            <a:prstGeom prst="ellipse">
              <a:avLst/>
            </a:prstGeom>
            <a:solidFill>
              <a:schemeClr val="accent1"/>
            </a:solidFill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320221" y="2679048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303596" y="334016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304896" y="4022425"/>
            <a:ext cx="1591132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4987933" y="265434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6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4869250" y="330247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4916164" y="395217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: 6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8932343" y="272734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9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845533" y="3324019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2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848871" y="38824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: 9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729475" y="265891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2741180" y="332944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2692987" y="401170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543195" y="2660775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569275" y="329795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556567" y="395217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338114" y="272372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398181" y="333426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98181" y="3882424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69C89C5-8D13-4E21-B57B-82E898B992D8}"/>
              </a:ext>
            </a:extLst>
          </p:cNvPr>
          <p:cNvCxnSpPr>
            <a:cxnSpLocks/>
          </p:cNvCxnSpPr>
          <p:nvPr/>
        </p:nvCxnSpPr>
        <p:spPr>
          <a:xfrm>
            <a:off x="5520875" y="1139485"/>
            <a:ext cx="204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22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284541" y="1079340"/>
            <a:ext cx="5824024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6882759" y="1030103"/>
            <a:ext cx="5725549" cy="3890430"/>
          </a:xfrm>
          <a:prstGeom prst="rect">
            <a:avLst/>
          </a:prstGeom>
        </p:spPr>
      </p:pic>
      <p:sp>
        <p:nvSpPr>
          <p:cNvPr id="7" name="Flowchart: Alternate Process 6">
            <a:extLst>
              <a:ext uri="{FF2B5EF4-FFF2-40B4-BE49-F238E27FC236}">
                <a16:creationId xmlns="" xmlns:a16="http://schemas.microsoft.com/office/drawing/2014/main" id="{FC0C2D3A-A720-483C-876D-CF9B08942EFA}"/>
              </a:ext>
            </a:extLst>
          </p:cNvPr>
          <p:cNvSpPr/>
          <p:nvPr/>
        </p:nvSpPr>
        <p:spPr>
          <a:xfrm>
            <a:off x="5062149" y="314505"/>
            <a:ext cx="2817788" cy="949937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ảng chia 2:</a:t>
            </a:r>
            <a:endParaRPr lang="en-US" sz="32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1844488" y="156688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1814464" y="214160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1814464" y="273738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1825687" y="3297649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1808699" y="3788114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581585" y="126444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3398918" y="155683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3381041" y="2080650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3381041" y="2716325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3365722" y="3257247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3381041" y="376923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55631" y="125191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581585" y="183669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78679" y="178826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581584" y="237303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45930" y="2375715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581584" y="294528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78679" y="2876845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581584" y="357766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45930" y="356127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38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8" grpId="0"/>
      <p:bldP spid="40" grpId="0"/>
      <p:bldP spid="42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375640" y="1957888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148128" y="1553501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7766746" y="1656687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484258" y="103858"/>
            <a:ext cx="3313138" cy="707886"/>
            <a:chOff x="1145583" y="356728"/>
            <a:chExt cx="2856772" cy="639766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572701" y="356729"/>
              <a:ext cx="2429654" cy="605493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3" y="356728"/>
              <a:ext cx="687753" cy="639766"/>
            </a:xfrm>
            <a:prstGeom prst="ellipse">
              <a:avLst/>
            </a:prstGeom>
            <a:solidFill>
              <a:schemeClr val="accent1"/>
            </a:solidFill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320221" y="2679048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303596" y="334016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304896" y="4022425"/>
            <a:ext cx="1591132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4987933" y="265434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4869250" y="330247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4916164" y="395217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8932343" y="272734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845533" y="3324019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848871" y="38824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729475" y="265891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2741180" y="332944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2692987" y="401170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543195" y="2660775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569275" y="329795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556567" y="395217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338114" y="272372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398181" y="333426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98181" y="3882424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69C89C5-8D13-4E21-B57B-82E898B992D8}"/>
              </a:ext>
            </a:extLst>
          </p:cNvPr>
          <p:cNvCxnSpPr>
            <a:cxnSpLocks/>
          </p:cNvCxnSpPr>
          <p:nvPr/>
        </p:nvCxnSpPr>
        <p:spPr>
          <a:xfrm>
            <a:off x="5520875" y="604913"/>
            <a:ext cx="204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>
            <a:extLst>
              <a:ext uri="{FF2B5EF4-FFF2-40B4-BE49-F238E27FC236}">
                <a16:creationId xmlns="" xmlns:a16="http://schemas.microsoft.com/office/drawing/2014/main" id="{FC0C2D3A-A720-483C-876D-CF9B08942EFA}"/>
              </a:ext>
            </a:extLst>
          </p:cNvPr>
          <p:cNvSpPr/>
          <p:nvPr/>
        </p:nvSpPr>
        <p:spPr>
          <a:xfrm>
            <a:off x="733751" y="990428"/>
            <a:ext cx="3445027" cy="6699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nhẩm: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883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651314" y="1613348"/>
            <a:ext cx="3165229" cy="3961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608227" y="1217918"/>
            <a:ext cx="2883877" cy="4471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8528825" y="1058886"/>
            <a:ext cx="2996421" cy="467692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484258" y="-74826"/>
            <a:ext cx="3313138" cy="886570"/>
            <a:chOff x="1145583" y="195239"/>
            <a:chExt cx="2856772" cy="801255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572701" y="195239"/>
              <a:ext cx="2429654" cy="766983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3" y="356728"/>
              <a:ext cx="687753" cy="639766"/>
            </a:xfrm>
            <a:prstGeom prst="ellipse">
              <a:avLst/>
            </a:prstGeom>
            <a:solidFill>
              <a:schemeClr val="accent1"/>
            </a:solidFill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611592" y="2697575"/>
            <a:ext cx="2234635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kg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587122" y="342500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kg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4342768" y="2670038"/>
            <a:ext cx="2589053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cm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4346359" y="3381204"/>
            <a:ext cx="2293528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8419352" y="274408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476169" y="336890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561174" y="2684931"/>
            <a:ext cx="1031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kg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2561174" y="3438820"/>
            <a:ext cx="100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kg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612374" y="2691607"/>
            <a:ext cx="107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349646" y="3362231"/>
            <a:ext cx="1267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dm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338114" y="272372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398181" y="333426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="" xmlns:a16="http://schemas.microsoft.com/office/drawing/2014/main" id="{FC0C2D3A-A720-483C-876D-CF9B08942EFA}"/>
              </a:ext>
            </a:extLst>
          </p:cNvPr>
          <p:cNvSpPr/>
          <p:nvPr/>
        </p:nvSpPr>
        <p:spPr>
          <a:xfrm>
            <a:off x="733751" y="990428"/>
            <a:ext cx="4245857" cy="6699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Tính theo mẫu: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5493123" y="982489"/>
            <a:ext cx="2062571" cy="584775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en-U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19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31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51F57E2-17C1-49D4-874B-F9D38931A2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60" b="65063"/>
          <a:stretch/>
        </p:blipFill>
        <p:spPr>
          <a:xfrm rot="5400000">
            <a:off x="375640" y="1957888"/>
            <a:ext cx="3951732" cy="3530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7B8592-0688-421B-905F-F90797D536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" t="32531" r="-61" b="32531"/>
          <a:stretch/>
        </p:blipFill>
        <p:spPr>
          <a:xfrm rot="5400000">
            <a:off x="4148127" y="1525365"/>
            <a:ext cx="3951732" cy="3890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AB6704-C9CD-4D2A-8C50-53FBEBE7CC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46" t="66836" r="-713" b="-1773"/>
          <a:stretch/>
        </p:blipFill>
        <p:spPr>
          <a:xfrm rot="5400000">
            <a:off x="7766746" y="1656687"/>
            <a:ext cx="3951730" cy="389043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F6C3C4-984D-4F9C-B7DF-8427FF97C804}"/>
              </a:ext>
            </a:extLst>
          </p:cNvPr>
          <p:cNvGrpSpPr/>
          <p:nvPr/>
        </p:nvGrpSpPr>
        <p:grpSpPr>
          <a:xfrm>
            <a:off x="4484258" y="103858"/>
            <a:ext cx="3313138" cy="707886"/>
            <a:chOff x="1145583" y="356728"/>
            <a:chExt cx="2856772" cy="639766"/>
          </a:xfrm>
        </p:grpSpPr>
        <p:sp>
          <p:nvSpPr>
            <p:cNvPr id="7" name="Flowchart: Alternate Process 6">
              <a:extLst>
                <a:ext uri="{FF2B5EF4-FFF2-40B4-BE49-F238E27FC236}">
                  <a16:creationId xmlns="" xmlns:a16="http://schemas.microsoft.com/office/drawing/2014/main" id="{FC0C2D3A-A720-483C-876D-CF9B08942EFA}"/>
                </a:ext>
              </a:extLst>
            </p:cNvPr>
            <p:cNvSpPr/>
            <p:nvPr/>
          </p:nvSpPr>
          <p:spPr>
            <a:xfrm>
              <a:off x="1572701" y="356729"/>
              <a:ext cx="2429654" cy="605493"/>
            </a:xfrm>
            <a:prstGeom prst="flowChartAlternateProcess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3AB52B7-F46C-47DC-942F-3B9B3EFBFA78}"/>
                </a:ext>
              </a:extLst>
            </p:cNvPr>
            <p:cNvSpPr/>
            <p:nvPr/>
          </p:nvSpPr>
          <p:spPr>
            <a:xfrm>
              <a:off x="1145583" y="356728"/>
              <a:ext cx="687753" cy="639766"/>
            </a:xfrm>
            <a:prstGeom prst="ellipse">
              <a:avLst/>
            </a:prstGeom>
            <a:solidFill>
              <a:schemeClr val="accent1"/>
            </a:solidFill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E08408-5398-43B2-B7CD-E7924E884740}"/>
              </a:ext>
            </a:extLst>
          </p:cNvPr>
          <p:cNvSpPr txBox="1"/>
          <p:nvPr/>
        </p:nvSpPr>
        <p:spPr>
          <a:xfrm>
            <a:off x="1320221" y="2679048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0E71C33-4ED6-4579-8EB3-9EB10DC64082}"/>
              </a:ext>
            </a:extLst>
          </p:cNvPr>
          <p:cNvSpPr txBox="1"/>
          <p:nvPr/>
        </p:nvSpPr>
        <p:spPr>
          <a:xfrm>
            <a:off x="1303596" y="334016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73588-64DB-4090-8074-9AEF0AE1AF1F}"/>
              </a:ext>
            </a:extLst>
          </p:cNvPr>
          <p:cNvSpPr txBox="1"/>
          <p:nvPr/>
        </p:nvSpPr>
        <p:spPr>
          <a:xfrm>
            <a:off x="1304896" y="4022425"/>
            <a:ext cx="1591132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F1366A-1C8C-48BA-A51D-978F78E484DD}"/>
              </a:ext>
            </a:extLst>
          </p:cNvPr>
          <p:cNvSpPr txBox="1"/>
          <p:nvPr/>
        </p:nvSpPr>
        <p:spPr>
          <a:xfrm>
            <a:off x="4987933" y="2654342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DB72AC5-265D-42BD-975D-EFE4C3A0AF1E}"/>
              </a:ext>
            </a:extLst>
          </p:cNvPr>
          <p:cNvSpPr txBox="1"/>
          <p:nvPr/>
        </p:nvSpPr>
        <p:spPr>
          <a:xfrm>
            <a:off x="4869250" y="3302471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C469A8D-84A0-42FF-950C-42B8B9F901B8}"/>
              </a:ext>
            </a:extLst>
          </p:cNvPr>
          <p:cNvSpPr txBox="1"/>
          <p:nvPr/>
        </p:nvSpPr>
        <p:spPr>
          <a:xfrm>
            <a:off x="4916164" y="3952176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F09E736-F3ED-4FAC-8206-9A2DDAFAB562}"/>
              </a:ext>
            </a:extLst>
          </p:cNvPr>
          <p:cNvSpPr txBox="1"/>
          <p:nvPr/>
        </p:nvSpPr>
        <p:spPr>
          <a:xfrm>
            <a:off x="8932343" y="2727347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5DE8678-1CA0-4B70-93D2-14BF09A9D426}"/>
              </a:ext>
            </a:extLst>
          </p:cNvPr>
          <p:cNvSpPr txBox="1"/>
          <p:nvPr/>
        </p:nvSpPr>
        <p:spPr>
          <a:xfrm>
            <a:off x="8845533" y="3324019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80BBC5-818E-4DB0-8CFC-E1C84347E1A8}"/>
              </a:ext>
            </a:extLst>
          </p:cNvPr>
          <p:cNvSpPr txBox="1"/>
          <p:nvPr/>
        </p:nvSpPr>
        <p:spPr>
          <a:xfrm>
            <a:off x="8848871" y="3882425"/>
            <a:ext cx="2062571" cy="584775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185A7BC-0AF7-43F8-B287-4FA4FB61BD5A}"/>
              </a:ext>
            </a:extLst>
          </p:cNvPr>
          <p:cNvSpPr txBox="1"/>
          <p:nvPr/>
        </p:nvSpPr>
        <p:spPr>
          <a:xfrm>
            <a:off x="2729475" y="265891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973029-5B18-4A65-950E-429966EA3869}"/>
              </a:ext>
            </a:extLst>
          </p:cNvPr>
          <p:cNvSpPr txBox="1"/>
          <p:nvPr/>
        </p:nvSpPr>
        <p:spPr>
          <a:xfrm>
            <a:off x="2741180" y="332944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18121C20-3467-4ECD-AC38-F60996CB313D}"/>
              </a:ext>
            </a:extLst>
          </p:cNvPr>
          <p:cNvSpPr txBox="1"/>
          <p:nvPr/>
        </p:nvSpPr>
        <p:spPr>
          <a:xfrm>
            <a:off x="2692987" y="401170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958380A-65E6-456A-8AE0-EEF0E111B5E1}"/>
              </a:ext>
            </a:extLst>
          </p:cNvPr>
          <p:cNvSpPr txBox="1"/>
          <p:nvPr/>
        </p:nvSpPr>
        <p:spPr>
          <a:xfrm>
            <a:off x="6543195" y="2660775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6086478-634F-4A68-884A-044F5A1213F1}"/>
              </a:ext>
            </a:extLst>
          </p:cNvPr>
          <p:cNvSpPr txBox="1"/>
          <p:nvPr/>
        </p:nvSpPr>
        <p:spPr>
          <a:xfrm>
            <a:off x="6569275" y="3297952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42AFD0A-E294-4F16-A242-6D267801B8E2}"/>
              </a:ext>
            </a:extLst>
          </p:cNvPr>
          <p:cNvSpPr txBox="1"/>
          <p:nvPr/>
        </p:nvSpPr>
        <p:spPr>
          <a:xfrm>
            <a:off x="6556567" y="3952176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04A787A-8178-4C8F-92C6-C66698BF836D}"/>
              </a:ext>
            </a:extLst>
          </p:cNvPr>
          <p:cNvSpPr txBox="1"/>
          <p:nvPr/>
        </p:nvSpPr>
        <p:spPr>
          <a:xfrm>
            <a:off x="10338114" y="2723729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2215714-8182-4602-836C-E8276CA7D51F}"/>
              </a:ext>
            </a:extLst>
          </p:cNvPr>
          <p:cNvSpPr txBox="1"/>
          <p:nvPr/>
        </p:nvSpPr>
        <p:spPr>
          <a:xfrm>
            <a:off x="10398181" y="3334263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6826B2CB-E049-45D3-A35F-E4C0D01A0083}"/>
              </a:ext>
            </a:extLst>
          </p:cNvPr>
          <p:cNvSpPr txBox="1"/>
          <p:nvPr/>
        </p:nvSpPr>
        <p:spPr>
          <a:xfrm>
            <a:off x="10398181" y="3882424"/>
            <a:ext cx="81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69C89C5-8D13-4E21-B57B-82E898B992D8}"/>
              </a:ext>
            </a:extLst>
          </p:cNvPr>
          <p:cNvCxnSpPr>
            <a:cxnSpLocks/>
          </p:cNvCxnSpPr>
          <p:nvPr/>
        </p:nvCxnSpPr>
        <p:spPr>
          <a:xfrm>
            <a:off x="5520875" y="604913"/>
            <a:ext cx="2044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Alternate Process 35">
            <a:extLst>
              <a:ext uri="{FF2B5EF4-FFF2-40B4-BE49-F238E27FC236}">
                <a16:creationId xmlns="" xmlns:a16="http://schemas.microsoft.com/office/drawing/2014/main" id="{FC0C2D3A-A720-483C-876D-CF9B08942EFA}"/>
              </a:ext>
            </a:extLst>
          </p:cNvPr>
          <p:cNvSpPr/>
          <p:nvPr/>
        </p:nvSpPr>
        <p:spPr>
          <a:xfrm>
            <a:off x="733751" y="990428"/>
            <a:ext cx="3445027" cy="669964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Tính nhẩm: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843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314E50C-8877-4FF4-9417-4A6068358B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9"/>
          <a:stretch/>
        </p:blipFill>
        <p:spPr>
          <a:xfrm>
            <a:off x="0" y="0"/>
            <a:ext cx="12192000" cy="6426679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=""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3133869" y="3049882"/>
            <a:ext cx="5924262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6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1. Khởi động</a:t>
            </a:r>
            <a:endParaRPr lang="en-US" altLang="zh-CN" sz="66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68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86733" y="164888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905000" y="1648886"/>
            <a:ext cx="36574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Trò</a:t>
            </a:r>
            <a:r>
              <a:rPr lang="en-US" sz="8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chơi</a:t>
            </a:r>
            <a:endParaRPr lang="en-US" sz="8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2942" y="3581400"/>
            <a:ext cx="7423058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Inverted">
              <a:avLst/>
            </a:prstTxWarp>
            <a:spAutoFit/>
          </a:bodyPr>
          <a:lstStyle/>
          <a:p>
            <a:r>
              <a:rPr lang="en-US" sz="5400" dirty="0">
                <a:solidFill>
                  <a:srgbClr val="0000F2"/>
                </a:solidFill>
              </a:rPr>
              <a:t>“</a:t>
            </a:r>
            <a:r>
              <a:rPr lang="en-US" sz="5400" dirty="0" err="1">
                <a:solidFill>
                  <a:srgbClr val="0000F2"/>
                </a:solidFill>
              </a:rPr>
              <a:t>Thỏ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tìm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đường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về</a:t>
            </a:r>
            <a:r>
              <a:rPr lang="en-US" sz="5400" dirty="0">
                <a:solidFill>
                  <a:srgbClr val="0000F2"/>
                </a:solidFill>
              </a:rPr>
              <a:t> </a:t>
            </a:r>
            <a:r>
              <a:rPr lang="en-US" sz="5400" dirty="0" err="1">
                <a:solidFill>
                  <a:srgbClr val="0000F2"/>
                </a:solidFill>
              </a:rPr>
              <a:t>nhà</a:t>
            </a:r>
            <a:r>
              <a:rPr lang="en-US" sz="5400" dirty="0">
                <a:solidFill>
                  <a:srgbClr val="0000F2"/>
                </a:solidFill>
              </a:rPr>
              <a:t>”</a:t>
            </a:r>
            <a:endParaRPr lang="en-US" sz="5400" dirty="0">
              <a:solidFill>
                <a:srgbClr val="0000F2"/>
              </a:solidFill>
            </a:endParaRPr>
          </a:p>
        </p:txBody>
      </p:sp>
      <p:pic>
        <p:nvPicPr>
          <p:cNvPr id="4098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051" y="2018218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09358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5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724400"/>
            <a:ext cx="1069200" cy="1593108"/>
          </a:xfrm>
          <a:prstGeom prst="rect">
            <a:avLst/>
          </a:prstGeom>
        </p:spPr>
      </p:pic>
      <p:sp>
        <p:nvSpPr>
          <p:cNvPr id="25" name="Freeform 24"/>
          <p:cNvSpPr/>
          <p:nvPr/>
        </p:nvSpPr>
        <p:spPr>
          <a:xfrm>
            <a:off x="5607424" y="6019801"/>
            <a:ext cx="1537446" cy="228906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5562600" y="6019801"/>
            <a:ext cx="8964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562600" y="6019801"/>
            <a:ext cx="304800" cy="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239871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36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437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4419600" y="3499097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239870" y="2354786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423648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56" y="4537583"/>
            <a:ext cx="1086745" cy="1619250"/>
          </a:xfrm>
          <a:prstGeom prst="rect">
            <a:avLst/>
          </a:prstGeom>
        </p:spPr>
      </p:pic>
      <p:sp>
        <p:nvSpPr>
          <p:cNvPr id="42" name="Freeform 41"/>
          <p:cNvSpPr/>
          <p:nvPr/>
        </p:nvSpPr>
        <p:spPr>
          <a:xfrm>
            <a:off x="5116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4437017" y="3553098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450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826434" y="3553097"/>
            <a:ext cx="2693894" cy="18631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 = ? </a:t>
            </a:r>
            <a:endParaRPr lang="en-US" sz="4000" b="1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62" y="5029950"/>
            <a:ext cx="1214563" cy="959505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797923" y="3581308"/>
            <a:ext cx="2693894" cy="18631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 = 1 </a:t>
            </a:r>
            <a:endParaRPr lang="en-US" sz="4000" b="1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1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C -0.01736 -0.00277 -0.03403 -0.0074 -0.05156 -0.00949 C -0.06389 -0.00879 -0.07639 -0.00879 -0.08872 -0.00764 C -0.09549 -0.00694 -0.10868 -0.00393 -0.10868 -0.00393 C -0.14063 0.01019 -0.16806 0.00649 -0.20434 0.00764 C -0.23004 0.00949 -0.25573 0.01088 -0.28142 0.0132 C -0.28941 0.01621 -0.29757 0.01736 -0.30573 0.01899 C -0.31285 0.02199 -0.31997 0.02315 -0.32726 0.02477 C -0.33455 0.02801 -0.3408 0.02917 -0.34861 0.03033 C -0.38802 0.02871 -0.38403 0.04144 -0.39861 0.02084 C -0.40347 0.00209 -0.40399 -0.01944 -0.39288 -0.03426 C -0.38872 -0.03981 -0.38629 -0.04398 -0.38004 -0.0439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20" grpId="0" animBg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423647" y="5943601"/>
            <a:ext cx="1721224" cy="305107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5334000" y="5853800"/>
            <a:ext cx="89648" cy="2422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5334000" y="5853800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239871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536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437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419600" y="3499097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39870" y="2354786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423648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856" y="4537583"/>
            <a:ext cx="1086745" cy="1619250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5116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37017" y="3553098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450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09" y="5308888"/>
            <a:ext cx="762000" cy="6019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83" y="3632294"/>
            <a:ext cx="1088331" cy="10645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9" y="3216945"/>
            <a:ext cx="1069200" cy="1593108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160231" y="2970638"/>
            <a:ext cx="2743200" cy="1225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2 = ?</a:t>
            </a:r>
            <a:endParaRPr lang="en-US" sz="4000" b="1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312631" y="3123038"/>
            <a:ext cx="2743200" cy="12255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: 2 = 5</a:t>
            </a:r>
            <a:endParaRPr lang="en-US" sz="4000" b="1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8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11111E-6 C 0.00504 -0.00648 0.00729 -0.0169 0.01285 -0.02477 C 0.01511 -0.03449 0.02049 -0.03773 0.0257 -0.04375 C 0.03577 -0.05555 0.02882 -0.05162 0.03715 -0.05509 C 0.04271 -0.0625 0.05139 -0.06366 0.05868 -0.06667 C 0.08715 -0.0919 0.17552 -0.08171 0.18438 -0.08194 C 0.21059 -0.08542 0.21771 -0.08796 0.25 -0.08958 C 0.25295 -0.09074 0.25573 -0.09213 0.25868 -0.09329 C 0.26007 -0.09398 0.26285 -0.09514 0.26285 -0.09514 C 0.27465 -0.10579 0.26024 -0.09352 0.27153 -0.10093 C 0.2757 -0.1037 0.27899 -0.1088 0.28281 -0.11227 C 0.28993 -0.13889 0.29011 -0.1412 0.29011 -0.17338 " pathEditMode="relative" ptsTypes="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2" grpId="0" animBg="1"/>
      <p:bldP spid="2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423647" y="5943601"/>
            <a:ext cx="1721224" cy="305107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5334000" y="5853800"/>
            <a:ext cx="89648" cy="2422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334000" y="5853800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39871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36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37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19600" y="3499097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9870" y="2354786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23648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5116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37017" y="3553098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450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890" y="5335946"/>
            <a:ext cx="655510" cy="5178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88674"/>
            <a:ext cx="606918" cy="593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019" y="3216945"/>
            <a:ext cx="1069200" cy="15931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347" y="2468311"/>
            <a:ext cx="825064" cy="959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1918809"/>
            <a:ext cx="1086745" cy="1619250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4805082" y="1918810"/>
            <a:ext cx="2743200" cy="13325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 2 = ?</a:t>
            </a:r>
            <a:endParaRPr lang="en-US" sz="4000" b="1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957482" y="2071210"/>
            <a:ext cx="2743200" cy="133250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: 2 = 8</a:t>
            </a:r>
            <a:endParaRPr lang="en-US" sz="4000" b="1" dirty="0">
              <a:solidFill>
                <a:srgbClr val="0000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8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C -0.00173 -0.01597 -0.00104 -0.01597 -0.0085 -0.02662 C -0.01059 -0.03426 -0.01284 -0.03727 -0.01857 -0.04005 C -0.01909 -0.0419 -0.01892 -0.04421 -0.01996 -0.0456 C -0.021 -0.04699 -0.02309 -0.0463 -0.0243 -0.04745 C -0.0335 -0.05486 -0.0184 -0.04861 -0.03281 -0.05324 C -0.03975 -0.0625 -0.06007 -0.0706 -0.06996 -0.07431 C -0.0901 -0.09167 -0.11805 -0.09444 -0.14149 -0.09514 C -0.16961 -0.09606 -0.19757 -0.0963 -0.22569 -0.09699 C -0.2309 -0.09838 -0.23628 -0.09954 -0.24149 -0.10093 C -0.24444 -0.10162 -0.25 -0.10463 -0.25 -0.10463 C -0.25677 -0.11088 -0.25173 -0.10718 -0.26007 -0.11042 C -0.26284 -0.11157 -0.26857 -0.11412 -0.26857 -0.11412 C -0.2743 -0.11921 -0.28055 -0.12083 -0.28715 -0.12384 C -0.28871 -0.12454 -0.28993 -0.12662 -0.29149 -0.12755 C -0.29288 -0.12847 -0.29427 -0.1287 -0.29566 -0.1294 C -0.30451 -0.1412 -0.30729 -0.14074 -0.31145 -0.1581 C -0.31145 -0.15856 -0.30989 -0.17153 -0.3085 -0.17338 C -0.30382 -0.17963 -0.30434 -0.17199 -0.30434 -0.17708 " pathEditMode="relative" ptsTypes="ffffffffffffffffff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423647" y="5943601"/>
            <a:ext cx="1721224" cy="305107"/>
          </a:xfrm>
          <a:custGeom>
            <a:avLst/>
            <a:gdLst>
              <a:gd name="connsiteX0" fmla="*/ 1721224 w 1721224"/>
              <a:gd name="connsiteY0" fmla="*/ 201706 h 305107"/>
              <a:gd name="connsiteX1" fmla="*/ 605118 w 1721224"/>
              <a:gd name="connsiteY1" fmla="*/ 295835 h 305107"/>
              <a:gd name="connsiteX2" fmla="*/ 0 w 1721224"/>
              <a:gd name="connsiteY2" fmla="*/ 0 h 30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1224" h="305107">
                <a:moveTo>
                  <a:pt x="1721224" y="201706"/>
                </a:moveTo>
                <a:cubicBezTo>
                  <a:pt x="1306606" y="265579"/>
                  <a:pt x="891989" y="329453"/>
                  <a:pt x="605118" y="295835"/>
                </a:cubicBezTo>
                <a:cubicBezTo>
                  <a:pt x="318247" y="262217"/>
                  <a:pt x="159123" y="131108"/>
                  <a:pt x="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5334000" y="5853800"/>
            <a:ext cx="89648" cy="24220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5334000" y="5853800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239871" y="4740131"/>
            <a:ext cx="349113" cy="9308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536509" y="4768059"/>
            <a:ext cx="36506" cy="23412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437017" y="3491600"/>
            <a:ext cx="13958" cy="242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419600" y="3499097"/>
            <a:ext cx="304800" cy="89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39870" y="2354786"/>
            <a:ext cx="322730" cy="741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23648" y="2354785"/>
            <a:ext cx="80683" cy="2270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5116286" y="4740131"/>
            <a:ext cx="438476" cy="524200"/>
          </a:xfrm>
          <a:custGeom>
            <a:avLst/>
            <a:gdLst>
              <a:gd name="connsiteX0" fmla="*/ 0 w 438476"/>
              <a:gd name="connsiteY0" fmla="*/ 524200 h 524200"/>
              <a:gd name="connsiteX1" fmla="*/ 104503 w 438476"/>
              <a:gd name="connsiteY1" fmla="*/ 276006 h 524200"/>
              <a:gd name="connsiteX2" fmla="*/ 404948 w 438476"/>
              <a:gd name="connsiteY2" fmla="*/ 40875 h 524200"/>
              <a:gd name="connsiteX3" fmla="*/ 418011 w 438476"/>
              <a:gd name="connsiteY3" fmla="*/ 1686 h 5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476" h="524200">
                <a:moveTo>
                  <a:pt x="0" y="524200"/>
                </a:moveTo>
                <a:cubicBezTo>
                  <a:pt x="18506" y="440380"/>
                  <a:pt x="37012" y="356560"/>
                  <a:pt x="104503" y="276006"/>
                </a:cubicBezTo>
                <a:cubicBezTo>
                  <a:pt x="171994" y="195452"/>
                  <a:pt x="352697" y="86595"/>
                  <a:pt x="404948" y="40875"/>
                </a:cubicBezTo>
                <a:cubicBezTo>
                  <a:pt x="457199" y="-4845"/>
                  <a:pt x="437605" y="-1580"/>
                  <a:pt x="418011" y="1686"/>
                </a:cubicBezTo>
              </a:path>
            </a:pathLst>
          </a:cu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437017" y="3553098"/>
            <a:ext cx="1031966" cy="535577"/>
          </a:xfrm>
          <a:custGeom>
            <a:avLst/>
            <a:gdLst>
              <a:gd name="connsiteX0" fmla="*/ 1031966 w 1031966"/>
              <a:gd name="connsiteY0" fmla="*/ 535577 h 535577"/>
              <a:gd name="connsiteX1" fmla="*/ 444137 w 1031966"/>
              <a:gd name="connsiteY1" fmla="*/ 326572 h 535577"/>
              <a:gd name="connsiteX2" fmla="*/ 26126 w 1031966"/>
              <a:gd name="connsiteY2" fmla="*/ 0 h 535577"/>
              <a:gd name="connsiteX3" fmla="*/ 26126 w 1031966"/>
              <a:gd name="connsiteY3" fmla="*/ 0 h 535577"/>
              <a:gd name="connsiteX4" fmla="*/ 0 w 1031966"/>
              <a:gd name="connsiteY4" fmla="*/ 0 h 535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966" h="535577">
                <a:moveTo>
                  <a:pt x="1031966" y="535577"/>
                </a:moveTo>
                <a:cubicBezTo>
                  <a:pt x="821871" y="475706"/>
                  <a:pt x="611777" y="415835"/>
                  <a:pt x="444137" y="326572"/>
                </a:cubicBezTo>
                <a:cubicBezTo>
                  <a:pt x="276497" y="237309"/>
                  <a:pt x="26126" y="0"/>
                  <a:pt x="26126" y="0"/>
                </a:cubicBezTo>
                <a:lnTo>
                  <a:pt x="26126" y="0"/>
                </a:lnTo>
                <a:lnTo>
                  <a:pt x="0" y="0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450080" y="2442754"/>
            <a:ext cx="914400" cy="483326"/>
          </a:xfrm>
          <a:custGeom>
            <a:avLst/>
            <a:gdLst>
              <a:gd name="connsiteX0" fmla="*/ 0 w 914400"/>
              <a:gd name="connsiteY0" fmla="*/ 483326 h 483326"/>
              <a:gd name="connsiteX1" fmla="*/ 365760 w 914400"/>
              <a:gd name="connsiteY1" fmla="*/ 209006 h 483326"/>
              <a:gd name="connsiteX2" fmla="*/ 914400 w 914400"/>
              <a:gd name="connsiteY2" fmla="*/ 0 h 48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483326">
                <a:moveTo>
                  <a:pt x="0" y="483326"/>
                </a:moveTo>
                <a:cubicBezTo>
                  <a:pt x="106680" y="386443"/>
                  <a:pt x="213360" y="289560"/>
                  <a:pt x="365760" y="209006"/>
                </a:cubicBezTo>
                <a:cubicBezTo>
                  <a:pt x="518160" y="128452"/>
                  <a:pt x="716280" y="64226"/>
                  <a:pt x="914400" y="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478" y="5335946"/>
            <a:ext cx="655510" cy="5178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848" y="4074176"/>
            <a:ext cx="621752" cy="6081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1" y="2886024"/>
            <a:ext cx="532491" cy="61917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955" y="2057401"/>
            <a:ext cx="1027747" cy="15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0834 0.00139 0.01493 0.00231 0.02275 0.00579 C 0.03889 0.00463 0.04688 0.00625 0.0599 -3.33333E-6 C 0.06181 -0.00741 0.06372 -0.00903 0.06858 -0.0132 C 0.07084 -0.02245 0.0717 -0.0331 0.07709 -0.03982 C 0.08073 -0.05532 0.0757 -0.03704 0.08143 -0.04954 C 0.08212 -0.05116 0.08195 -0.05347 0.08281 -0.05509 C 0.08472 -0.05833 0.08768 -0.05995 0.08993 -0.06273 C 0.09219 -0.07222 0.1 -0.08264 0.10712 -0.08565 C 0.11042 -0.09259 0.11285 -0.09445 0.11858 -0.09699 C 0.12396 -0.10463 0.13177 -0.10394 0.13854 -0.10857 C 0.14983 -0.1162 0.16163 -0.12315 0.17413 -0.1257 C 0.17813 -0.12732 0.18403 -0.13125 0.18854 -0.13125 " pathEditMode="relative" ptsTypes="ffffffffffff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14844"/>
            <a:ext cx="9144000" cy="6872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125" y="0"/>
            <a:ext cx="4857750" cy="2781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61950"/>
            <a:ext cx="1905000" cy="209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53" y="649941"/>
            <a:ext cx="3810000" cy="567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00" y="533400"/>
            <a:ext cx="1905000" cy="2095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75" y="-351064"/>
            <a:ext cx="1905000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9" y="685800"/>
            <a:ext cx="3810000" cy="5676900"/>
          </a:xfrm>
          <a:prstGeom prst="rect">
            <a:avLst/>
          </a:prstGeom>
        </p:spPr>
      </p:pic>
      <p:pic>
        <p:nvPicPr>
          <p:cNvPr id="10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81662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25" y="5529262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5943600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753" y="5834062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471" y="5832225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98331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729" y="5540488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5754936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sunflowers_wave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98331"/>
            <a:ext cx="13716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52400"/>
            <a:ext cx="1905000" cy="2095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900" y="533400"/>
            <a:ext cx="1905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5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4087603"/>
            <a:ext cx="12190413" cy="274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067" y="4214051"/>
            <a:ext cx="3498394" cy="193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05" y="-637269"/>
            <a:ext cx="2096105" cy="2268700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873" y="215000"/>
            <a:ext cx="1694475" cy="2161625"/>
          </a:xfrm>
          <a:prstGeom prst="rect">
            <a:avLst/>
          </a:prstGeom>
        </p:spPr>
      </p:pic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795" y="-42198"/>
            <a:ext cx="4354991" cy="1736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DD3287F-C85E-474C-BA5B-F087E856508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t="9059" r="24628" b="39451"/>
          <a:stretch/>
        </p:blipFill>
        <p:spPr>
          <a:xfrm>
            <a:off x="810586" y="14301"/>
            <a:ext cx="10684804" cy="4202965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5F26B3A9-0585-4CDA-A31B-912B22C2702E}"/>
              </a:ext>
            </a:extLst>
          </p:cNvPr>
          <p:cNvSpPr txBox="1"/>
          <p:nvPr/>
        </p:nvSpPr>
        <p:spPr>
          <a:xfrm>
            <a:off x="1901821" y="769514"/>
            <a:ext cx="7763818" cy="1172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chia </a:t>
            </a:r>
            <a:r>
              <a:rPr lang="en-US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2283</TotalTime>
  <Words>333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Microsoft YaHei</vt:lpstr>
      <vt:lpstr>Times New Roman</vt:lpstr>
      <vt:lpstr>UTM Avo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Windows</cp:lastModifiedBy>
  <cp:revision>137</cp:revision>
  <dcterms:created xsi:type="dcterms:W3CDTF">2021-07-12T03:44:38Z</dcterms:created>
  <dcterms:modified xsi:type="dcterms:W3CDTF">2024-01-23T11:10:19Z</dcterms:modified>
</cp:coreProperties>
</file>