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75" r:id="rId3"/>
    <p:sldId id="257" r:id="rId4"/>
    <p:sldId id="258" r:id="rId5"/>
    <p:sldId id="354" r:id="rId6"/>
    <p:sldId id="259" r:id="rId7"/>
    <p:sldId id="344" r:id="rId8"/>
    <p:sldId id="260" r:id="rId9"/>
    <p:sldId id="335" r:id="rId11"/>
    <p:sldId id="323" r:id="rId12"/>
    <p:sldId id="345" r:id="rId13"/>
    <p:sldId id="320" r:id="rId14"/>
    <p:sldId id="346" r:id="rId15"/>
    <p:sldId id="305" r:id="rId16"/>
    <p:sldId id="333" r:id="rId17"/>
    <p:sldId id="29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AC1"/>
    <a:srgbClr val="325C37"/>
    <a:srgbClr val="305D38"/>
    <a:srgbClr val="D19C4E"/>
    <a:srgbClr val="80445D"/>
    <a:srgbClr val="244317"/>
    <a:srgbClr val="FE940C"/>
    <a:srgbClr val="2000E4"/>
    <a:srgbClr val="FF69E1"/>
    <a:srgbClr val="F50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/>
          <p:nvPr>
            <p:ph type="sldImg" idx="2"/>
          </p:nvPr>
        </p:nvSpPr>
        <p:spPr/>
      </p:sp>
      <p:sp>
        <p:nvSpPr>
          <p:cNvPr id="3" name="Text Placeholder 2"/>
          <p:cNvSpPr/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272030"/>
            <a:ext cx="10515600" cy="1325563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CHÀO MỪNG QUÝ THẦY CÔ </a:t>
            </a:r>
            <a:b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VÀ CÁC EM HỌC SINH</a:t>
            </a:r>
            <a:endParaRPr lang="en-US" sz="7200" b="1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460" y="2118360"/>
            <a:ext cx="9599930" cy="2249805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THỰC HÀNH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Screenshot 2023-02-07 071620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326390" y="2188210"/>
            <a:ext cx="11718290" cy="2886710"/>
          </a:xfrm>
          <a:prstGeom prst="rect">
            <a:avLst/>
          </a:prstGeom>
        </p:spPr>
      </p:pic>
      <p:sp>
        <p:nvSpPr>
          <p:cNvPr id="6" name="Title 5"/>
          <p:cNvSpPr/>
          <p:nvPr>
            <p:ph type="title"/>
          </p:nvPr>
        </p:nvSpPr>
        <p:spPr>
          <a:xfrm>
            <a:off x="838200" y="512445"/>
            <a:ext cx="10515600" cy="902970"/>
          </a:xfrm>
        </p:spPr>
        <p:txBody>
          <a:bodyPr/>
          <a:p>
            <a:r>
              <a:rPr lang="en-US"/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Tìm các hình tứ giác.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6390" y="659765"/>
            <a:ext cx="608330" cy="608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1</a:t>
            </a:r>
            <a:endParaRPr lang="en-US" sz="32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622800" y="4135755"/>
            <a:ext cx="526415" cy="645160"/>
          </a:xfrm>
          <a:prstGeom prst="rect">
            <a:avLst/>
          </a:prstGeom>
          <a:solidFill>
            <a:srgbClr val="FFFAC1"/>
          </a:solidFill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>
              <a:solidFill>
                <a:srgbClr val="FF0000"/>
              </a:solidFill>
            </a:endParaRPr>
          </a:p>
        </p:txBody>
      </p:sp>
      <p:cxnSp>
        <p:nvCxnSpPr>
          <p:cNvPr id="2" name="Straight Connector 1"/>
          <p:cNvCxnSpPr/>
          <p:nvPr/>
        </p:nvCxnSpPr>
        <p:spPr>
          <a:xfrm>
            <a:off x="3123565" y="1254125"/>
            <a:ext cx="2829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8"/>
          <p:cNvSpPr txBox="1"/>
          <p:nvPr/>
        </p:nvSpPr>
        <p:spPr>
          <a:xfrm>
            <a:off x="1570355" y="2967990"/>
            <a:ext cx="7219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 b="1">
                <a:solidFill>
                  <a:schemeClr val="tx1"/>
                </a:solidFill>
                <a:sym typeface="Wingdings" panose="05000000000000000000" charset="0"/>
              </a:rPr>
              <a:t></a:t>
            </a:r>
            <a:endParaRPr lang="en-US" sz="5400" b="1">
              <a:solidFill>
                <a:schemeClr val="tx1"/>
              </a:solidFill>
              <a:sym typeface="Wingdings" panose="05000000000000000000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6713220" y="2845435"/>
            <a:ext cx="7219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 b="1">
                <a:solidFill>
                  <a:schemeClr val="tx1"/>
                </a:solidFill>
                <a:sym typeface="Wingdings" panose="05000000000000000000" charset="0"/>
              </a:rPr>
              <a:t></a:t>
            </a:r>
            <a:endParaRPr lang="en-US" sz="5400" b="1">
              <a:solidFill>
                <a:schemeClr val="tx1"/>
              </a:solidFill>
              <a:sym typeface="Wingdings" panose="05000000000000000000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508365" y="2754630"/>
            <a:ext cx="39306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5400" b="1">
                <a:solidFill>
                  <a:schemeClr val="tx1"/>
                </a:solidFill>
                <a:sym typeface="Wingdings" panose="05000000000000000000" charset="0"/>
              </a:rPr>
              <a:t></a:t>
            </a:r>
            <a:endParaRPr lang="en-US" sz="5400" b="1">
              <a:solidFill>
                <a:schemeClr val="tx1"/>
              </a:solidFill>
              <a:sym typeface="Wingdings" panose="05000000000000000000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3346450" y="2845435"/>
            <a:ext cx="721995" cy="9220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5400" b="1">
                <a:solidFill>
                  <a:schemeClr val="tx1"/>
                </a:solidFill>
                <a:sym typeface="Wingdings" panose="05000000000000000000" charset="0"/>
              </a:rPr>
              <a:t></a:t>
            </a:r>
            <a:endParaRPr lang="en-US" sz="5400" b="1">
              <a:solidFill>
                <a:schemeClr val="tx1"/>
              </a:solidFill>
              <a:sym typeface="Wingdings" panose="050000000000000000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1" grpId="0"/>
      <p:bldP spid="12" grpId="0"/>
      <p:bldP spid="9" grpId="1"/>
      <p:bldP spid="14" grpId="1"/>
      <p:bldP spid="11" grpId="1"/>
      <p:bldP spid="12" grpId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/>
          <p:nvPr>
            <p:ph type="title"/>
          </p:nvPr>
        </p:nvSpPr>
        <p:spPr>
          <a:xfrm>
            <a:off x="838200" y="512445"/>
            <a:ext cx="10515600" cy="902970"/>
          </a:xfrm>
        </p:spPr>
        <p:txBody>
          <a:bodyPr/>
          <a:p>
            <a:r>
              <a:rPr lang="en-US"/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Xếp hình tứ giác.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36550" y="593725"/>
            <a:ext cx="608330" cy="608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endParaRPr lang="en-US" sz="32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622800" y="4135755"/>
            <a:ext cx="526415" cy="645160"/>
          </a:xfrm>
          <a:prstGeom prst="rect">
            <a:avLst/>
          </a:prstGeom>
          <a:solidFill>
            <a:srgbClr val="FFFAC1"/>
          </a:solidFill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FF0000"/>
                </a:solidFill>
              </a:rPr>
              <a:t>4</a:t>
            </a:r>
            <a:endParaRPr lang="en-US" sz="3600" b="1">
              <a:solidFill>
                <a:srgbClr val="FF0000"/>
              </a:solidFill>
            </a:endParaRPr>
          </a:p>
        </p:txBody>
      </p:sp>
      <p:pic>
        <p:nvPicPr>
          <p:cNvPr id="7" name="Content Placeholder 6" descr="Screenshot 2023-02-11 221352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969135" y="1496060"/>
            <a:ext cx="7618095" cy="4872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83870"/>
            <a:ext cx="10515600" cy="673100"/>
          </a:xfrm>
        </p:spPr>
        <p:txBody>
          <a:bodyPr>
            <a:normAutofit fontScale="90000"/>
          </a:bodyPr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b="1">
                <a:latin typeface="Times New Roman" panose="02020603050405020304" charset="0"/>
                <a:cs typeface="Times New Roman" panose="02020603050405020304" charset="0"/>
              </a:rPr>
              <a:t>Tô màu vào các hình tứ giác.</a:t>
            </a:r>
            <a:endParaRPr lang="en-US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anh-2-hinh-hoc-lop-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53110" y="1156970"/>
            <a:ext cx="9925050" cy="5100955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356870" y="548640"/>
            <a:ext cx="608330" cy="60833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endParaRPr lang="en-US" sz="32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871855" y="4075430"/>
            <a:ext cx="2698115" cy="690245"/>
          </a:xfrm>
          <a:custGeom>
            <a:avLst/>
            <a:gdLst>
              <a:gd name="connisteX0" fmla="*/ 0 w 2698115"/>
              <a:gd name="connsiteY0" fmla="*/ 0 h 690245"/>
              <a:gd name="connisteX1" fmla="*/ 679450 w 2698115"/>
              <a:gd name="connsiteY1" fmla="*/ 680085 h 690245"/>
              <a:gd name="connisteX2" fmla="*/ 2028190 w 2698115"/>
              <a:gd name="connsiteY2" fmla="*/ 690245 h 690245"/>
              <a:gd name="connisteX3" fmla="*/ 2698115 w 2698115"/>
              <a:gd name="connsiteY3" fmla="*/ 20320 h 690245"/>
              <a:gd name="connisteX4" fmla="*/ 0 w 2698115"/>
              <a:gd name="connsiteY4" fmla="*/ 0 h 6902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2698115" h="690245">
                <a:moveTo>
                  <a:pt x="0" y="0"/>
                </a:moveTo>
                <a:lnTo>
                  <a:pt x="679450" y="680085"/>
                </a:lnTo>
                <a:lnTo>
                  <a:pt x="2028190" y="690245"/>
                </a:lnTo>
                <a:lnTo>
                  <a:pt x="2698115" y="203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59580" y="2736215"/>
            <a:ext cx="1379220" cy="2018665"/>
          </a:xfrm>
          <a:custGeom>
            <a:avLst/>
            <a:gdLst>
              <a:gd name="connisteX0" fmla="*/ 10160 w 1379220"/>
              <a:gd name="connsiteY0" fmla="*/ 0 h 2018665"/>
              <a:gd name="connisteX1" fmla="*/ 1379220 w 1379220"/>
              <a:gd name="connsiteY1" fmla="*/ 679450 h 2018665"/>
              <a:gd name="connisteX2" fmla="*/ 1369060 w 1379220"/>
              <a:gd name="connsiteY2" fmla="*/ 2018665 h 2018665"/>
              <a:gd name="connisteX3" fmla="*/ 0 w 1379220"/>
              <a:gd name="connsiteY3" fmla="*/ 1348740 h 2018665"/>
              <a:gd name="connisteX4" fmla="*/ 10160 w 1379220"/>
              <a:gd name="connsiteY4" fmla="*/ 0 h 201866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379220" h="2018665">
                <a:moveTo>
                  <a:pt x="10160" y="0"/>
                </a:moveTo>
                <a:lnTo>
                  <a:pt x="1379220" y="679450"/>
                </a:lnTo>
                <a:lnTo>
                  <a:pt x="1369060" y="2018665"/>
                </a:lnTo>
                <a:lnTo>
                  <a:pt x="0" y="1348740"/>
                </a:lnTo>
                <a:lnTo>
                  <a:pt x="1016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638800" y="2707005"/>
            <a:ext cx="1359535" cy="2049145"/>
          </a:xfrm>
          <a:custGeom>
            <a:avLst/>
            <a:gdLst>
              <a:gd name="connisteX0" fmla="*/ 10160 w 1359535"/>
              <a:gd name="connsiteY0" fmla="*/ 679450 h 2049145"/>
              <a:gd name="connisteX1" fmla="*/ 1359535 w 1359535"/>
              <a:gd name="connsiteY1" fmla="*/ 0 h 2049145"/>
              <a:gd name="connisteX2" fmla="*/ 1359535 w 1359535"/>
              <a:gd name="connsiteY2" fmla="*/ 1389380 h 2049145"/>
              <a:gd name="connisteX3" fmla="*/ 0 w 1359535"/>
              <a:gd name="connsiteY3" fmla="*/ 2049145 h 2049145"/>
              <a:gd name="connisteX4" fmla="*/ 10160 w 1359535"/>
              <a:gd name="connsiteY4" fmla="*/ 679450 h 204914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359535" h="2049145">
                <a:moveTo>
                  <a:pt x="10160" y="679450"/>
                </a:moveTo>
                <a:lnTo>
                  <a:pt x="1359535" y="0"/>
                </a:lnTo>
                <a:lnTo>
                  <a:pt x="1359535" y="1389380"/>
                </a:lnTo>
                <a:lnTo>
                  <a:pt x="0" y="2049145"/>
                </a:lnTo>
                <a:lnTo>
                  <a:pt x="10160" y="67945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8367395" y="3670300"/>
            <a:ext cx="1998345" cy="781050"/>
          </a:xfrm>
          <a:custGeom>
            <a:avLst/>
            <a:gdLst>
              <a:gd name="connisteX0" fmla="*/ 0 w 1998345"/>
              <a:gd name="connsiteY0" fmla="*/ 405130 h 781050"/>
              <a:gd name="connisteX1" fmla="*/ 1338580 w 1998345"/>
              <a:gd name="connsiteY1" fmla="*/ 0 h 781050"/>
              <a:gd name="connisteX2" fmla="*/ 1998345 w 1998345"/>
              <a:gd name="connsiteY2" fmla="*/ 405130 h 781050"/>
              <a:gd name="connisteX3" fmla="*/ 1308735 w 1998345"/>
              <a:gd name="connsiteY3" fmla="*/ 781050 h 781050"/>
              <a:gd name="connisteX4" fmla="*/ 0 w 1998345"/>
              <a:gd name="connsiteY4" fmla="*/ 405130 h 7810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998345" h="781050">
                <a:moveTo>
                  <a:pt x="0" y="405130"/>
                </a:moveTo>
                <a:lnTo>
                  <a:pt x="1338580" y="0"/>
                </a:lnTo>
                <a:lnTo>
                  <a:pt x="1998345" y="405130"/>
                </a:lnTo>
                <a:lnTo>
                  <a:pt x="1308735" y="781050"/>
                </a:lnTo>
                <a:lnTo>
                  <a:pt x="0" y="405130"/>
                </a:lnTo>
                <a:close/>
              </a:path>
            </a:pathLst>
          </a:custGeom>
          <a:solidFill>
            <a:srgbClr val="FF69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5010" y="2138680"/>
            <a:ext cx="6716395" cy="132588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</a:t>
            </a:r>
            <a:b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Ai nhanh hơn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80" y="2272030"/>
            <a:ext cx="10515600" cy="1325563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CẢM ƠN QUÝ THẦY CÔ </a:t>
            </a:r>
            <a:b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7200" b="1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VÀ CÁC EM HỌC SINH</a:t>
            </a:r>
            <a:endParaRPr lang="en-US" sz="7200" b="1"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860" y="1781175"/>
            <a:ext cx="5946140" cy="1325880"/>
          </a:xfrm>
        </p:spPr>
        <p:txBody>
          <a:bodyPr>
            <a:prstTxWarp prst="textPlain">
              <a:avLst/>
            </a:prstTxWarp>
            <a:noAutofit/>
          </a:bodyPr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KHỞI ĐỘNG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y2mate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85450" y="172085"/>
            <a:ext cx="13779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2633980"/>
            <a:ext cx="6027420" cy="1915160"/>
          </a:xfrm>
        </p:spPr>
        <p:txBody>
          <a:bodyPr>
            <a:prstTxWarp prst="textDoubleWave1">
              <a:avLst/>
            </a:prstTxWarp>
            <a:no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Trò chơi</a:t>
            </a:r>
            <a:b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“</a:t>
            </a:r>
            <a:r>
              <a:rPr lang="en-US" sz="72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Xếp Hình</a:t>
            </a:r>
            <a:r>
              <a:rPr lang="en-US" sz="7200" b="1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”</a:t>
            </a:r>
            <a:endParaRPr lang="en-US" sz="7200" b="1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Content Placeholder 3" descr="giao-an-toan-lop-3-chuong-2-bai-33-hinh-chu-nhat"/>
          <p:cNvPicPr>
            <a:picLocks noChangeAspect="1"/>
          </p:cNvPicPr>
          <p:nvPr>
            <p:ph sz="half" idx="1"/>
          </p:nvPr>
        </p:nvPicPr>
        <p:blipFill>
          <a:blip r:embed="rId1"/>
          <a:srcRect l="53573" t="6697" r="1667" b="56479"/>
          <a:stretch>
            <a:fillRect/>
          </a:stretch>
        </p:blipFill>
        <p:spPr>
          <a:xfrm>
            <a:off x="969010" y="1657350"/>
            <a:ext cx="3426460" cy="2381885"/>
          </a:xfrm>
          <a:prstGeom prst="rect">
            <a:avLst/>
          </a:prstGeom>
        </p:spPr>
      </p:pic>
      <p:pic>
        <p:nvPicPr>
          <p:cNvPr id="6" name="Content Placeholder 5" descr="giao-an-toan-lop-3-chuong-2-bai-33-hinh-chu-nhat"/>
          <p:cNvPicPr>
            <a:picLocks noChangeAspect="1"/>
          </p:cNvPicPr>
          <p:nvPr>
            <p:ph sz="half" idx="2"/>
          </p:nvPr>
        </p:nvPicPr>
        <p:blipFill>
          <a:blip r:embed="rId1"/>
          <a:srcRect l="9779" t="54289" r="59314" b="2014"/>
          <a:stretch>
            <a:fillRect/>
          </a:stretch>
        </p:blipFill>
        <p:spPr>
          <a:xfrm>
            <a:off x="5236845" y="1657350"/>
            <a:ext cx="2493010" cy="2402840"/>
          </a:xfrm>
          <a:prstGeom prst="rect">
            <a:avLst/>
          </a:prstGeom>
        </p:spPr>
      </p:pic>
      <p:pic>
        <p:nvPicPr>
          <p:cNvPr id="8" name="Picture 7" descr="giao-an-toan-lop-3-chuong-2-bai-33-hinh-chu-nhat"/>
          <p:cNvPicPr>
            <a:picLocks noChangeAspect="1"/>
          </p:cNvPicPr>
          <p:nvPr/>
        </p:nvPicPr>
        <p:blipFill>
          <a:blip r:embed="rId1"/>
          <a:srcRect l="1329" t="3848" r="52409" b="53765"/>
          <a:stretch>
            <a:fillRect/>
          </a:stretch>
        </p:blipFill>
        <p:spPr>
          <a:xfrm>
            <a:off x="8335645" y="1858010"/>
            <a:ext cx="3412490" cy="2151380"/>
          </a:xfrm>
          <a:prstGeom prst="triangle">
            <a:avLst/>
          </a:prstGeom>
        </p:spPr>
      </p:pic>
      <p:sp>
        <p:nvSpPr>
          <p:cNvPr id="10" name="Text Box 9"/>
          <p:cNvSpPr txBox="1"/>
          <p:nvPr/>
        </p:nvSpPr>
        <p:spPr>
          <a:xfrm>
            <a:off x="1475740" y="4300855"/>
            <a:ext cx="241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Hình chữ nhật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5424170" y="4300855"/>
            <a:ext cx="21183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Hình vuông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835390" y="4300855"/>
            <a:ext cx="2413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latin typeface="Times New Roman" panose="02020603050405020304" charset="0"/>
                <a:cs typeface="Times New Roman" panose="02020603050405020304" charset="0"/>
              </a:rPr>
              <a:t>Hình tam giác</a:t>
            </a:r>
            <a:endParaRPr lang="en-US" sz="28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460" y="2118360"/>
            <a:ext cx="9599930" cy="2249805"/>
          </a:xfrm>
        </p:spPr>
        <p:txBody>
          <a:bodyPr>
            <a:noAutofit/>
          </a:bodyPr>
          <a:p>
            <a:pPr algn="ctr"/>
            <a:r>
              <a:rPr lang="en-US" sz="6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Toán</a:t>
            </a:r>
            <a:br>
              <a:rPr lang="en-US" sz="6000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br>
              <a:rPr lang="en-US" b="1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HÌNH TỨ GIÁC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0460" y="2118360"/>
            <a:ext cx="9599930" cy="2249805"/>
          </a:xfrm>
        </p:spPr>
        <p:txBody>
          <a:bodyPr>
            <a:noAutofit/>
          </a:bodyPr>
          <a:p>
            <a:pPr algn="ctr"/>
            <a:r>
              <a:rPr lang="en-US" sz="7200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KHÁM PHÁ</a:t>
            </a:r>
            <a:endParaRPr lang="en-US" sz="7200" b="1">
              <a:solidFill>
                <a:srgbClr val="FF0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Content Placeholder 8" descr="Screenshot 2023-02-07 071318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6845" y="62865"/>
            <a:ext cx="7396480" cy="5488305"/>
          </a:xfrm>
          <a:prstGeom prst="rect">
            <a:avLst/>
          </a:prstGeom>
        </p:spPr>
      </p:pic>
      <p:pic>
        <p:nvPicPr>
          <p:cNvPr id="52" name="Content Placeholder 51" descr="Screenshot 2023-02-07 07142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38745" y="23495"/>
            <a:ext cx="4250055" cy="1402080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116580" y="264160"/>
            <a:ext cx="739140" cy="920750"/>
          </a:xfrm>
          <a:custGeom>
            <a:avLst/>
            <a:gdLst>
              <a:gd name="connisteX0" fmla="*/ 0 w 739140"/>
              <a:gd name="connsiteY0" fmla="*/ 222885 h 920750"/>
              <a:gd name="connisteX1" fmla="*/ 656590 w 739140"/>
              <a:gd name="connsiteY1" fmla="*/ 0 h 920750"/>
              <a:gd name="connisteX2" fmla="*/ 739140 w 739140"/>
              <a:gd name="connsiteY2" fmla="*/ 703580 h 920750"/>
              <a:gd name="connisteX3" fmla="*/ 64770 w 739140"/>
              <a:gd name="connsiteY3" fmla="*/ 920750 h 920750"/>
              <a:gd name="connisteX4" fmla="*/ 0 w 739140"/>
              <a:gd name="connsiteY4" fmla="*/ 222885 h 92075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39140" h="920750">
                <a:moveTo>
                  <a:pt x="0" y="222885"/>
                </a:moveTo>
                <a:lnTo>
                  <a:pt x="656590" y="0"/>
                </a:lnTo>
                <a:lnTo>
                  <a:pt x="739140" y="703580"/>
                </a:lnTo>
                <a:lnTo>
                  <a:pt x="64770" y="920750"/>
                </a:lnTo>
                <a:lnTo>
                  <a:pt x="0" y="222885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4201160" y="930910"/>
            <a:ext cx="410210" cy="445770"/>
          </a:xfrm>
          <a:custGeom>
            <a:avLst/>
            <a:gdLst>
              <a:gd name="connisteX0" fmla="*/ 52705 w 410210"/>
              <a:gd name="connsiteY0" fmla="*/ 23495 h 445770"/>
              <a:gd name="connisteX1" fmla="*/ 410210 w 410210"/>
              <a:gd name="connsiteY1" fmla="*/ 0 h 445770"/>
              <a:gd name="connisteX2" fmla="*/ 398780 w 410210"/>
              <a:gd name="connsiteY2" fmla="*/ 334010 h 445770"/>
              <a:gd name="connisteX3" fmla="*/ 0 w 410210"/>
              <a:gd name="connsiteY3" fmla="*/ 445770 h 445770"/>
              <a:gd name="connisteX4" fmla="*/ 52705 w 410210"/>
              <a:gd name="connsiteY4" fmla="*/ 23495 h 44577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410210" h="445770">
                <a:moveTo>
                  <a:pt x="52705" y="23495"/>
                </a:moveTo>
                <a:lnTo>
                  <a:pt x="410210" y="0"/>
                </a:lnTo>
                <a:lnTo>
                  <a:pt x="398780" y="334010"/>
                </a:lnTo>
                <a:lnTo>
                  <a:pt x="0" y="445770"/>
                </a:lnTo>
                <a:lnTo>
                  <a:pt x="52705" y="23495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39420" y="1424305"/>
            <a:ext cx="1242695" cy="457200"/>
          </a:xfrm>
          <a:custGeom>
            <a:avLst/>
            <a:gdLst>
              <a:gd name="connisteX0" fmla="*/ 123190 w 1242695"/>
              <a:gd name="connsiteY0" fmla="*/ 0 h 457200"/>
              <a:gd name="connisteX1" fmla="*/ 1125855 w 1242695"/>
              <a:gd name="connsiteY1" fmla="*/ 6350 h 457200"/>
              <a:gd name="connisteX2" fmla="*/ 1242695 w 1242695"/>
              <a:gd name="connsiteY2" fmla="*/ 457200 h 457200"/>
              <a:gd name="connisteX3" fmla="*/ 0 w 1242695"/>
              <a:gd name="connsiteY3" fmla="*/ 457200 h 457200"/>
              <a:gd name="connisteX4" fmla="*/ 123190 w 1242695"/>
              <a:gd name="connsiteY4" fmla="*/ 0 h 45720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242695" h="457200">
                <a:moveTo>
                  <a:pt x="123190" y="0"/>
                </a:moveTo>
                <a:lnTo>
                  <a:pt x="1125855" y="6350"/>
                </a:lnTo>
                <a:lnTo>
                  <a:pt x="1242695" y="457200"/>
                </a:lnTo>
                <a:lnTo>
                  <a:pt x="0" y="457200"/>
                </a:lnTo>
                <a:lnTo>
                  <a:pt x="123190" y="0"/>
                </a:ln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5121910" y="3138805"/>
            <a:ext cx="1764665" cy="1137285"/>
          </a:xfrm>
          <a:custGeom>
            <a:avLst/>
            <a:gdLst>
              <a:gd name="connisteX0" fmla="*/ 93980 w 1764665"/>
              <a:gd name="connsiteY0" fmla="*/ 246380 h 1137285"/>
              <a:gd name="connisteX1" fmla="*/ 1764665 w 1764665"/>
              <a:gd name="connsiteY1" fmla="*/ 0 h 1137285"/>
              <a:gd name="connisteX2" fmla="*/ 1049020 w 1764665"/>
              <a:gd name="connsiteY2" fmla="*/ 1119505 h 1137285"/>
              <a:gd name="connisteX3" fmla="*/ 0 w 1764665"/>
              <a:gd name="connsiteY3" fmla="*/ 1137285 h 1137285"/>
              <a:gd name="connisteX4" fmla="*/ 93980 w 1764665"/>
              <a:gd name="connsiteY4" fmla="*/ 246380 h 113728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1764665" h="1137285">
                <a:moveTo>
                  <a:pt x="93980" y="246380"/>
                </a:moveTo>
                <a:lnTo>
                  <a:pt x="1764665" y="0"/>
                </a:lnTo>
                <a:lnTo>
                  <a:pt x="1049020" y="1119505"/>
                </a:lnTo>
                <a:lnTo>
                  <a:pt x="0" y="1137285"/>
                </a:lnTo>
                <a:lnTo>
                  <a:pt x="93980" y="246380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Text Box 5"/>
          <p:cNvSpPr txBox="1"/>
          <p:nvPr/>
        </p:nvSpPr>
        <p:spPr>
          <a:xfrm>
            <a:off x="8377555" y="4732020"/>
            <a:ext cx="29724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>
                <a:latin typeface="Times New Roman" panose="02020603050405020304" charset="0"/>
                <a:cs typeface="Times New Roman" panose="02020603050405020304" charset="0"/>
              </a:rPr>
              <a:t>Hình tứ giác</a:t>
            </a:r>
            <a:endParaRPr lang="en-US" sz="4000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9375 0.304815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32865 0.273056 " pathEditMode="relative" rAng="0" ptsTypes=""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78854 0.219352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12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357812 0.0423148 " pathEditMode="relative" rAng="0" ptsTypes="">
                                      <p:cBhvr>
                                        <p:cTn id="3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2" grpId="2" animBg="1"/>
      <p:bldP spid="30" grpId="2" animBg="1"/>
      <p:bldP spid="31" grpId="2" animBg="1"/>
      <p:bldP spid="33" grpId="2" animBg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620" y="4839335"/>
            <a:ext cx="6032500" cy="1163955"/>
          </a:xfrm>
        </p:spPr>
        <p:txBody>
          <a:bodyPr/>
          <a:p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Hình tứ giác có </a:t>
            </a:r>
            <a:r>
              <a:rPr lang="en-US" b="1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en-US">
                <a:latin typeface="Times New Roman" panose="02020603050405020304" charset="0"/>
                <a:cs typeface="Times New Roman" panose="02020603050405020304" charset="0"/>
              </a:rPr>
              <a:t> cạnh</a:t>
            </a:r>
            <a:endParaRPr lang="en-US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Screenshot 2023-02-07 071403"/>
          <p:cNvPicPr>
            <a:picLocks noChangeAspect="1"/>
          </p:cNvPicPr>
          <p:nvPr>
            <p:ph sz="half" idx="1"/>
          </p:nvPr>
        </p:nvPicPr>
        <p:blipFill>
          <a:blip r:embed="rId1"/>
          <a:srcRect r="677"/>
          <a:stretch>
            <a:fillRect/>
          </a:stretch>
        </p:blipFill>
        <p:spPr>
          <a:xfrm>
            <a:off x="1577340" y="365125"/>
            <a:ext cx="8846820" cy="394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Content Placeholder 4" descr="kieu-nha-mai-doc-2-ben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60350" y="231140"/>
            <a:ext cx="4197350" cy="3559810"/>
          </a:xfrm>
          <a:prstGeom prst="rect">
            <a:avLst/>
          </a:prstGeom>
        </p:spPr>
      </p:pic>
      <p:pic>
        <p:nvPicPr>
          <p:cNvPr id="9" name="Picture 8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860" y="1947545"/>
            <a:ext cx="2962275" cy="2962275"/>
          </a:xfrm>
          <a:prstGeom prst="rect">
            <a:avLst/>
          </a:prstGeom>
        </p:spPr>
      </p:pic>
      <p:pic>
        <p:nvPicPr>
          <p:cNvPr id="11" name="Content Placeholder 10" descr="2"/>
          <p:cNvPicPr>
            <a:picLocks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545830" y="3413760"/>
            <a:ext cx="3134360" cy="313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313</Words>
  <Application>WPS Presentation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Wingdings</vt:lpstr>
      <vt:lpstr>Calibri Light</vt:lpstr>
      <vt:lpstr>Microsoft YaHei</vt:lpstr>
      <vt:lpstr>Arial Unicode MS</vt:lpstr>
      <vt:lpstr>Calibri</vt:lpstr>
      <vt:lpstr>Office Theme</vt:lpstr>
      <vt:lpstr>CHÀO MỪNG QUÝ THẦY CÔ  VÀ CÁC EM HỌC SINH</vt:lpstr>
      <vt:lpstr>KHỞI ĐỘNG</vt:lpstr>
      <vt:lpstr>Trò chơi “Xếp Hình”</vt:lpstr>
      <vt:lpstr>PowerPoint 演示文稿</vt:lpstr>
      <vt:lpstr>Toán  HÌNH TỨ GIÁC</vt:lpstr>
      <vt:lpstr>KHÁM PHÁ</vt:lpstr>
      <vt:lpstr>PowerPoint 演示文稿</vt:lpstr>
      <vt:lpstr>Hình tứ giác có 4 cạnh</vt:lpstr>
      <vt:lpstr>PowerPoint 演示文稿</vt:lpstr>
      <vt:lpstr>THỰC HÀNH</vt:lpstr>
      <vt:lpstr> Tìm các hình tứ giác.</vt:lpstr>
      <vt:lpstr> Xếp hình tứ giác.</vt:lpstr>
      <vt:lpstr> Tô màu vào các hình tứ giác.</vt:lpstr>
      <vt:lpstr>Trò chơi “Ai nhanh hơn”</vt:lpstr>
      <vt:lpstr>CẢM ƠN QUÝ THẦY CÔ  VÀ CÁC EM HỌC SINH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/>
  <cp:lastModifiedBy>ACER</cp:lastModifiedBy>
  <cp:revision>137</cp:revision>
  <dcterms:created xsi:type="dcterms:W3CDTF">2022-11-17T00:52:00Z</dcterms:created>
  <dcterms:modified xsi:type="dcterms:W3CDTF">2023-02-14T01:02:14Z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3EEF9B5A37874FDB91371A254CE702E6</vt:lpwstr>
  </property>
  <property fmtid="{D5CDD505-2E9C-101B-9397-08002B2CF9AE}" pid="3" name="KSOProductBuildVer">
    <vt:lpwstr>1033-11.2.0.11440</vt:lpwstr>
  </property>
</Properties>
</file>