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71" r:id="rId8"/>
    <p:sldId id="272" r:id="rId9"/>
    <p:sldId id="274" r:id="rId10"/>
    <p:sldId id="275" r:id="rId11"/>
    <p:sldId id="276" r:id="rId12"/>
    <p:sldId id="261" r:id="rId13"/>
    <p:sldId id="277" r:id="rId14"/>
    <p:sldId id="278" r:id="rId15"/>
    <p:sldId id="279" r:id="rId16"/>
  </p:sldIdLst>
  <p:sldSz cx="18288000" cy="10287000"/>
  <p:notesSz cx="6858000" cy="9144000"/>
  <p:embeddedFontLst>
    <p:embeddedFont>
      <p:font typeface="Balsamiq Sans" panose="020B0604020202020204" charset="0"/>
      <p:regular r:id="rId17"/>
    </p:embeddedFont>
    <p:embeddedFont>
      <p:font typeface="Balsamiq Sans Bold" panose="020B0604020202020204" charset="0"/>
      <p:regular r:id="rId18"/>
    </p:embeddedFont>
    <p:embeddedFont>
      <p:font typeface="Bungee Inline" pitchFamily="2" charset="0"/>
      <p:regular r:id="rId19"/>
    </p:embeddedFont>
    <p:embeddedFont>
      <p:font typeface="HP001 5 hàng" panose="020B0603050302020204" pitchFamily="34" charset="0"/>
      <p:regular r:id="rId20"/>
      <p:bold r:id="rId21"/>
    </p:embeddedFont>
    <p:embeddedFont>
      <p:font typeface="Libre Franklin Bold" panose="020B0604020202020204" charset="0"/>
      <p:regular r:id="rId22"/>
    </p:embeddedFont>
    <p:embeddedFont>
      <p:font typeface="Libre Franklin Ultra-Bold" panose="020B0604020202020204" charset="0"/>
      <p:regular r:id="rId23"/>
    </p:embeddedFont>
    <p:embeddedFont>
      <p:font typeface="Montserrat Alternates Black" panose="00000A00000000000000" pitchFamily="2" charset="0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5196" autoAdjust="0"/>
  </p:normalViewPr>
  <p:slideViewPr>
    <p:cSldViewPr>
      <p:cViewPr>
        <p:scale>
          <a:sx n="33" d="100"/>
          <a:sy n="33" d="100"/>
        </p:scale>
        <p:origin x="1771" y="7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7.jpeg"/><Relationship Id="rId2" Type="http://schemas.openxmlformats.org/officeDocument/2006/relationships/audio" Target="../media/audio2.wav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18.jpeg"/><Relationship Id="rId5" Type="http://schemas.openxmlformats.org/officeDocument/2006/relationships/image" Target="../media/image23.gif"/><Relationship Id="rId15" Type="http://schemas.openxmlformats.org/officeDocument/2006/relationships/image" Target="../media/image25.jpe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jpe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23.gif"/><Relationship Id="rId1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11" Type="http://schemas.openxmlformats.org/officeDocument/2006/relationships/image" Target="../media/image24.jpeg"/><Relationship Id="rId5" Type="http://schemas.openxmlformats.org/officeDocument/2006/relationships/image" Target="../media/image29.gif"/><Relationship Id="rId10" Type="http://schemas.openxmlformats.org/officeDocument/2006/relationships/image" Target="../media/image20.jpe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6.gif"/><Relationship Id="rId7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0" Type="http://schemas.openxmlformats.org/officeDocument/2006/relationships/image" Target="../media/image25.jpeg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1.gif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6486">
            <a:off x="15540106" y="7389386"/>
            <a:ext cx="2555487" cy="2718603"/>
          </a:xfrm>
          <a:custGeom>
            <a:avLst/>
            <a:gdLst/>
            <a:ahLst/>
            <a:cxnLst/>
            <a:rect l="l" t="t" r="r" b="b"/>
            <a:pathLst>
              <a:path w="2555487" h="2718603">
                <a:moveTo>
                  <a:pt x="0" y="0"/>
                </a:moveTo>
                <a:lnTo>
                  <a:pt x="2555487" y="0"/>
                </a:lnTo>
                <a:lnTo>
                  <a:pt x="2555487" y="2718603"/>
                </a:lnTo>
                <a:lnTo>
                  <a:pt x="0" y="2718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21711">
            <a:off x="14086321" y="732073"/>
            <a:ext cx="4815683" cy="866823"/>
          </a:xfrm>
          <a:custGeom>
            <a:avLst/>
            <a:gdLst/>
            <a:ahLst/>
            <a:cxnLst/>
            <a:rect l="l" t="t" r="r" b="b"/>
            <a:pathLst>
              <a:path w="4815683" h="866823">
                <a:moveTo>
                  <a:pt x="0" y="0"/>
                </a:moveTo>
                <a:lnTo>
                  <a:pt x="4815683" y="0"/>
                </a:lnTo>
                <a:lnTo>
                  <a:pt x="4815683" y="866823"/>
                </a:lnTo>
                <a:lnTo>
                  <a:pt x="0" y="866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3239">
            <a:off x="222646" y="166350"/>
            <a:ext cx="3099539" cy="2030198"/>
          </a:xfrm>
          <a:custGeom>
            <a:avLst/>
            <a:gdLst/>
            <a:ahLst/>
            <a:cxnLst/>
            <a:rect l="l" t="t" r="r" b="b"/>
            <a:pathLst>
              <a:path w="3099539" h="2030198">
                <a:moveTo>
                  <a:pt x="0" y="0"/>
                </a:moveTo>
                <a:lnTo>
                  <a:pt x="3099539" y="0"/>
                </a:lnTo>
                <a:lnTo>
                  <a:pt x="3099539" y="2030198"/>
                </a:lnTo>
                <a:lnTo>
                  <a:pt x="0" y="203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32432">
            <a:off x="404932" y="6584619"/>
            <a:ext cx="1954700" cy="3823375"/>
          </a:xfrm>
          <a:custGeom>
            <a:avLst/>
            <a:gdLst/>
            <a:ahLst/>
            <a:cxnLst/>
            <a:rect l="l" t="t" r="r" b="b"/>
            <a:pathLst>
              <a:path w="1954700" h="3823375">
                <a:moveTo>
                  <a:pt x="0" y="0"/>
                </a:moveTo>
                <a:lnTo>
                  <a:pt x="1954700" y="0"/>
                </a:lnTo>
                <a:lnTo>
                  <a:pt x="1954700" y="3823374"/>
                </a:lnTo>
                <a:lnTo>
                  <a:pt x="0" y="3823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1263297">
            <a:off x="764615" y="4728503"/>
            <a:ext cx="1266057" cy="146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8"/>
              </a:lnSpc>
              <a:spcBef>
                <a:spcPct val="0"/>
              </a:spcBef>
            </a:pPr>
            <a:r>
              <a:rPr lang="en-US" sz="9053">
                <a:solidFill>
                  <a:srgbClr val="000000"/>
                </a:solidFill>
                <a:latin typeface="Libre Franklin Bold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 rot="-1059970">
            <a:off x="4986661" y="71919"/>
            <a:ext cx="1088046" cy="125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4"/>
              </a:lnSpc>
              <a:spcBef>
                <a:spcPct val="0"/>
              </a:spcBef>
            </a:pPr>
            <a:r>
              <a:rPr lang="en-US" sz="7780">
                <a:solidFill>
                  <a:srgbClr val="000000"/>
                </a:solidFill>
                <a:latin typeface="Libre Franklin Bold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 rot="1231330">
            <a:off x="12075512" y="9184699"/>
            <a:ext cx="1041094" cy="120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  <a:spcBef>
                <a:spcPct val="0"/>
              </a:spcBef>
            </a:pPr>
            <a:r>
              <a:rPr lang="en-US" sz="7444">
                <a:solidFill>
                  <a:srgbClr val="000000"/>
                </a:solidFill>
                <a:latin typeface="Libre Franklin Bold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 rot="-1059970">
            <a:off x="11659240" y="-32291"/>
            <a:ext cx="1245101" cy="144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4"/>
              </a:lnSpc>
              <a:spcBef>
                <a:spcPct val="0"/>
              </a:spcBef>
            </a:pPr>
            <a:r>
              <a:rPr lang="en-US" sz="8903">
                <a:solidFill>
                  <a:srgbClr val="000000"/>
                </a:solidFill>
                <a:latin typeface="Libre Franklin Bold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 rot="1176395">
            <a:off x="16637876" y="5096086"/>
            <a:ext cx="992496" cy="138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1"/>
              </a:lnSpc>
              <a:spcBef>
                <a:spcPct val="0"/>
              </a:spcBef>
            </a:pPr>
            <a:r>
              <a:rPr lang="en-US" sz="8508">
                <a:solidFill>
                  <a:srgbClr val="000000"/>
                </a:solidFill>
                <a:latin typeface="Libre Franklin Bold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 rot="1176395">
            <a:off x="5076786" y="8971420"/>
            <a:ext cx="1152012" cy="160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8"/>
              </a:lnSpc>
              <a:spcBef>
                <a:spcPct val="0"/>
              </a:spcBef>
            </a:pPr>
            <a:r>
              <a:rPr lang="en-US" sz="9876">
                <a:solidFill>
                  <a:srgbClr val="000000"/>
                </a:solidFill>
                <a:latin typeface="Libre Franklin Bold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 rot="1384722">
            <a:off x="8116880" y="209739"/>
            <a:ext cx="1538426" cy="178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  <a:spcBef>
                <a:spcPct val="0"/>
              </a:spcBef>
            </a:pPr>
            <a:r>
              <a:rPr lang="en-US" sz="11000">
                <a:solidFill>
                  <a:srgbClr val="000000"/>
                </a:solidFill>
                <a:latin typeface="Libre Franklin Bold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 rot="-1009175">
            <a:off x="16999107" y="2434054"/>
            <a:ext cx="1426424" cy="164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59"/>
              </a:lnSpc>
              <a:spcBef>
                <a:spcPct val="0"/>
              </a:spcBef>
            </a:pPr>
            <a:r>
              <a:rPr lang="en-US" sz="10199">
                <a:solidFill>
                  <a:srgbClr val="000000"/>
                </a:solidFill>
                <a:latin typeface="Libre Franklin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 rot="-1827938">
            <a:off x="201934" y="2715732"/>
            <a:ext cx="1084077" cy="17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2"/>
              </a:lnSpc>
              <a:spcBef>
                <a:spcPct val="0"/>
              </a:spcBef>
            </a:pPr>
            <a:r>
              <a:rPr lang="en-US" sz="10917">
                <a:solidFill>
                  <a:srgbClr val="000000"/>
                </a:solidFill>
                <a:latin typeface="Libre Franklin Ultra-Bold"/>
              </a:rPr>
              <a:t>0</a:t>
            </a:r>
          </a:p>
        </p:txBody>
      </p:sp>
      <p:sp>
        <p:nvSpPr>
          <p:cNvPr id="15" name="TextBox 15"/>
          <p:cNvSpPr txBox="1"/>
          <p:nvPr/>
        </p:nvSpPr>
        <p:spPr>
          <a:xfrm rot="-1389345">
            <a:off x="8809147" y="8223596"/>
            <a:ext cx="1106773" cy="179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89"/>
              </a:lnSpc>
              <a:spcBef>
                <a:spcPct val="0"/>
              </a:spcBef>
            </a:pPr>
            <a:r>
              <a:rPr lang="en-US" sz="11145">
                <a:solidFill>
                  <a:srgbClr val="000000"/>
                </a:solidFill>
                <a:latin typeface="Libre Franklin Ultra-Bold"/>
              </a:rPr>
              <a:t>8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910016" y="1557639"/>
            <a:ext cx="14467968" cy="7171723"/>
            <a:chOff x="0" y="0"/>
            <a:chExt cx="19290624" cy="956229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9290624" cy="9562297"/>
              <a:chOff x="0" y="0"/>
              <a:chExt cx="3810494" cy="188884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810494" cy="1888849"/>
              </a:xfrm>
              <a:custGeom>
                <a:avLst/>
                <a:gdLst/>
                <a:ahLst/>
                <a:cxnLst/>
                <a:rect l="l" t="t" r="r" b="b"/>
                <a:pathLst>
                  <a:path w="3810494" h="1888849">
                    <a:moveTo>
                      <a:pt x="26755" y="0"/>
                    </a:moveTo>
                    <a:lnTo>
                      <a:pt x="3783738" y="0"/>
                    </a:lnTo>
                    <a:cubicBezTo>
                      <a:pt x="3798515" y="0"/>
                      <a:pt x="3810494" y="11979"/>
                      <a:pt x="3810494" y="26755"/>
                    </a:cubicBezTo>
                    <a:lnTo>
                      <a:pt x="3810494" y="1862093"/>
                    </a:lnTo>
                    <a:cubicBezTo>
                      <a:pt x="3810494" y="1869189"/>
                      <a:pt x="3807675" y="1875995"/>
                      <a:pt x="3802657" y="1881012"/>
                    </a:cubicBezTo>
                    <a:cubicBezTo>
                      <a:pt x="3797640" y="1886030"/>
                      <a:pt x="3790835" y="1888849"/>
                      <a:pt x="3783738" y="1888849"/>
                    </a:cubicBezTo>
                    <a:lnTo>
                      <a:pt x="26755" y="1888849"/>
                    </a:lnTo>
                    <a:cubicBezTo>
                      <a:pt x="19659" y="1888849"/>
                      <a:pt x="12854" y="1886030"/>
                      <a:pt x="7836" y="1881012"/>
                    </a:cubicBezTo>
                    <a:cubicBezTo>
                      <a:pt x="2819" y="1875995"/>
                      <a:pt x="0" y="1869189"/>
                      <a:pt x="0" y="1862093"/>
                    </a:cubicBezTo>
                    <a:lnTo>
                      <a:pt x="0" y="26755"/>
                    </a:lnTo>
                    <a:cubicBezTo>
                      <a:pt x="0" y="19659"/>
                      <a:pt x="2819" y="12854"/>
                      <a:pt x="7836" y="7836"/>
                    </a:cubicBezTo>
                    <a:cubicBezTo>
                      <a:pt x="12854" y="2819"/>
                      <a:pt x="19659" y="0"/>
                      <a:pt x="26755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3810494" cy="1907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0" y="6653752"/>
              <a:ext cx="19290624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2989596" y="2214474"/>
            <a:ext cx="12407397" cy="410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499"/>
              </a:lnSpc>
              <a:spcBef>
                <a:spcPct val="0"/>
              </a:spcBef>
            </a:pPr>
            <a:r>
              <a:rPr lang="en-US" sz="8000" b="1" u="none">
                <a:solidFill>
                  <a:srgbClr val="C00000"/>
                </a:solidFill>
                <a:latin typeface="HP001 5 hàng" panose="020B0603050302020204" pitchFamily="34" charset="0"/>
              </a:rPr>
              <a:t>Làm quen với dấu nhân – Phép nhân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9754084" y="4233204"/>
            <a:ext cx="4501100" cy="4501100"/>
            <a:chOff x="-3756025" y="-1901825"/>
            <a:chExt cx="4743450" cy="4743450"/>
          </a:xfrm>
        </p:grpSpPr>
        <p:sp>
          <p:nvSpPr>
            <p:cNvPr id="35" name="Oval 3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6" name="Oval 3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7" name="Oval 3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8" name="Oval 3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9" name="Oval 3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0" name="Oval 3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4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8979527" y="4062518"/>
            <a:ext cx="5143500" cy="51435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62" y="6062456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900307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9625879" y="688590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5 </a:t>
            </a:r>
            <a:endParaRPr lang="en-US" sz="4200" dirty="0"/>
          </a:p>
        </p:txBody>
      </p:sp>
      <p:sp>
        <p:nvSpPr>
          <p:cNvPr id="109" name="CẤM BUÔN BÁN, CẤM REUP"/>
          <p:cNvSpPr/>
          <p:nvPr/>
        </p:nvSpPr>
        <p:spPr>
          <a:xfrm>
            <a:off x="933638" y="851027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3 </a:t>
            </a:r>
            <a:endParaRPr lang="en-US" sz="4200" dirty="0"/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9625879" y="851027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4  </a:t>
            </a:r>
            <a:endParaRPr lang="en-US" sz="4200" dirty="0"/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900307" y="6958027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2 </a:t>
            </a:r>
            <a:endParaRPr lang="en-US" sz="4200" dirty="0"/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618830" y="815784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6213" y="79984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65769" y="642259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1144549" y="190500"/>
            <a:ext cx="34525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tserrat Alternates Black" panose="00000A00000000000000" pitchFamily="50" charset="0"/>
              </a:rPr>
              <a:t>Câu hỏi: Viết phép nhân ứng với hình sau:</a:t>
            </a:r>
          </a:p>
          <a:p>
            <a:r>
              <a:rPr 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tserrat Alternates Black" panose="00000A00000000000000" pitchFamily="50" charset="0"/>
              </a:rPr>
              <a:t>  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Image result for phép nhân">
            <a:extLst>
              <a:ext uri="{FF2B5EF4-FFF2-40B4-BE49-F238E27FC236}">
                <a16:creationId xmlns:a16="http://schemas.microsoft.com/office/drawing/2014/main" id="{A10EC981-9262-B4AB-BCE5-F828911AA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2496"/>
            <a:ext cx="7996237" cy="488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9779681" y="4439698"/>
            <a:ext cx="4501100" cy="4501100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900307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6" name="Rectangle 95"/>
          <p:cNvSpPr/>
          <p:nvPr/>
        </p:nvSpPr>
        <p:spPr>
          <a:xfrm>
            <a:off x="9625879" y="688590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4 </a:t>
            </a:r>
            <a:endParaRPr lang="en-US" sz="4200" dirty="0"/>
          </a:p>
        </p:txBody>
      </p:sp>
      <p:sp>
        <p:nvSpPr>
          <p:cNvPr id="97" name="Rectangle 96"/>
          <p:cNvSpPr/>
          <p:nvPr/>
        </p:nvSpPr>
        <p:spPr>
          <a:xfrm>
            <a:off x="933638" y="851027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3</a:t>
            </a:r>
            <a:endParaRPr lang="en-US" sz="4200" dirty="0"/>
          </a:p>
        </p:txBody>
      </p:sp>
      <p:sp>
        <p:nvSpPr>
          <p:cNvPr id="98" name="Rectangle 97"/>
          <p:cNvSpPr/>
          <p:nvPr/>
        </p:nvSpPr>
        <p:spPr>
          <a:xfrm>
            <a:off x="9625879" y="851027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4 x 3</a:t>
            </a:r>
            <a:endParaRPr lang="en-US" sz="4200" dirty="0"/>
          </a:p>
        </p:txBody>
      </p:sp>
      <p:sp>
        <p:nvSpPr>
          <p:cNvPr id="99" name="Rectangle 98"/>
          <p:cNvSpPr/>
          <p:nvPr/>
        </p:nvSpPr>
        <p:spPr>
          <a:xfrm>
            <a:off x="900307" y="6958027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3 x 2</a:t>
            </a:r>
            <a:endParaRPr lang="en-US" sz="4200" dirty="0"/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618830" y="815784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6213" y="79984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65769" y="642259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698017" y="52710"/>
            <a:ext cx="13932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Alternates Black" panose="00000A00000000000000" pitchFamily="50" charset="0"/>
              </a:rPr>
              <a:t>Câu hỏi: Nêu phép tính với hình vẽ sau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Phép nhân - Hướng dẫn giải bài tập toán lớp 2">
            <a:extLst>
              <a:ext uri="{FF2B5EF4-FFF2-40B4-BE49-F238E27FC236}">
                <a16:creationId xmlns:a16="http://schemas.microsoft.com/office/drawing/2014/main" id="{2C93716E-84DB-34CE-C65B-EFDA2A4A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35" y="1710349"/>
            <a:ext cx="8477250" cy="463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9359302" y="4218571"/>
            <a:ext cx="5341856" cy="5341856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7805911" y="4589782"/>
            <a:ext cx="5264711" cy="5264711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900307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9" name="Rectangle 78"/>
          <p:cNvSpPr/>
          <p:nvPr/>
        </p:nvSpPr>
        <p:spPr>
          <a:xfrm>
            <a:off x="9625879" y="688590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       4 x 2 = 8</a:t>
            </a:r>
            <a:endParaRPr lang="en-US" sz="4200" dirty="0"/>
          </a:p>
        </p:txBody>
      </p:sp>
      <p:sp>
        <p:nvSpPr>
          <p:cNvPr id="82" name="Rectangle 81"/>
          <p:cNvSpPr/>
          <p:nvPr/>
        </p:nvSpPr>
        <p:spPr>
          <a:xfrm>
            <a:off x="900307" y="6958027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2 x 4 = 8</a:t>
            </a:r>
            <a:endParaRPr lang="en-US" sz="4200" dirty="0"/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665769" y="642259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144549" y="1348154"/>
            <a:ext cx="13104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</a:t>
            </a:r>
            <a:r>
              <a:rPr lang="en-US" sz="4800">
                <a:solidFill>
                  <a:schemeClr val="bg1"/>
                </a:solidFill>
                <a:latin typeface="Montserrat Alternates Black" panose="00000A00000000000000" pitchFamily="50" charset="0"/>
              </a:rPr>
              <a:t>HỎI: Đâu là phép tính đúng </a:t>
            </a:r>
            <a:endParaRPr lang="en-US" sz="4800" dirty="0"/>
          </a:p>
        </p:txBody>
      </p:sp>
      <p:pic>
        <p:nvPicPr>
          <p:cNvPr id="3074" name="Picture 2" descr="Phép nhân - Hướng dẫn giải bài tập toán lớp 2">
            <a:extLst>
              <a:ext uri="{FF2B5EF4-FFF2-40B4-BE49-F238E27FC236}">
                <a16:creationId xmlns:a16="http://schemas.microsoft.com/office/drawing/2014/main" id="{E59D792D-D60E-90F0-1ADA-977F06580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0"/>
          <a:stretch/>
        </p:blipFill>
        <p:spPr bwMode="auto">
          <a:xfrm>
            <a:off x="2148586" y="2346979"/>
            <a:ext cx="13990828" cy="37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2" grpId="0" animBg="1"/>
      <p:bldP spid="82" grpId="1" animBg="1"/>
      <p:bldP spid="88" grpId="0"/>
      <p:bldP spid="8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7805911" y="4589782"/>
            <a:ext cx="5264711" cy="5264711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501" y="5312098"/>
            <a:ext cx="4425509" cy="442550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57623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900307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2479641" y="764677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144549" y="1348154"/>
            <a:ext cx="14705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</a:t>
            </a:r>
            <a:r>
              <a:rPr lang="en-US" sz="4800">
                <a:solidFill>
                  <a:schemeClr val="bg1"/>
                </a:solidFill>
                <a:latin typeface="Montserrat Alternates Black" panose="00000A00000000000000" pitchFamily="50" charset="0"/>
              </a:rPr>
              <a:t>HỎI: Vẽ các chấm tròn thích hợp với phép tính 3 x 2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8C0CB-3FDF-997E-AD0C-8A74841000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3831" y="6595200"/>
            <a:ext cx="5887063" cy="26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5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107" grpId="0"/>
      <p:bldP spid="10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529">
            <a:off x="60934" y="104911"/>
            <a:ext cx="1368107" cy="1368107"/>
            <a:chOff x="0" y="0"/>
            <a:chExt cx="1824142" cy="1824142"/>
          </a:xfrm>
        </p:grpSpPr>
        <p:grpSp>
          <p:nvGrpSpPr>
            <p:cNvPr id="3" name="Group 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578529">
            <a:off x="4115363" y="9098676"/>
            <a:ext cx="1368107" cy="1368107"/>
            <a:chOff x="0" y="0"/>
            <a:chExt cx="1824142" cy="1824142"/>
          </a:xfrm>
        </p:grpSpPr>
        <p:grpSp>
          <p:nvGrpSpPr>
            <p:cNvPr id="13" name="Group 1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9EE0F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409024">
            <a:off x="3333907" y="322539"/>
            <a:ext cx="1645653" cy="533677"/>
            <a:chOff x="0" y="0"/>
            <a:chExt cx="433423" cy="1405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46956">
            <a:off x="12700423" y="9515891"/>
            <a:ext cx="1645653" cy="533677"/>
            <a:chOff x="0" y="0"/>
            <a:chExt cx="433423" cy="1405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85042">
            <a:off x="7920858" y="-9851"/>
            <a:ext cx="1198457" cy="1198457"/>
            <a:chOff x="0" y="0"/>
            <a:chExt cx="1597943" cy="159794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-635446">
            <a:off x="8317461" y="9260510"/>
            <a:ext cx="1653079" cy="1044439"/>
            <a:chOff x="0" y="0"/>
            <a:chExt cx="2204105" cy="139258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 rot="-691019">
            <a:off x="151719" y="8992966"/>
            <a:ext cx="1198457" cy="1198457"/>
            <a:chOff x="0" y="0"/>
            <a:chExt cx="1597943" cy="159794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679735">
            <a:off x="16460341" y="301942"/>
            <a:ext cx="1653079" cy="1044439"/>
            <a:chOff x="0" y="0"/>
            <a:chExt cx="2204105" cy="1392585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12326786" y="2990"/>
            <a:ext cx="1305235" cy="1305235"/>
            <a:chOff x="0" y="0"/>
            <a:chExt cx="1740313" cy="1740313"/>
          </a:xfrm>
        </p:grpSpPr>
        <p:grpSp>
          <p:nvGrpSpPr>
            <p:cNvPr id="63" name="Group 63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3850" y="0"/>
                    </a:moveTo>
                    <a:lnTo>
                      <a:pt x="4250876" y="0"/>
                    </a:lnTo>
                    <a:cubicBezTo>
                      <a:pt x="4257201" y="0"/>
                      <a:pt x="4263268" y="2513"/>
                      <a:pt x="4267741" y="6985"/>
                    </a:cubicBezTo>
                    <a:cubicBezTo>
                      <a:pt x="4272213" y="11458"/>
                      <a:pt x="4274726" y="17524"/>
                      <a:pt x="4274726" y="23850"/>
                    </a:cubicBezTo>
                    <a:lnTo>
                      <a:pt x="4274726" y="2143617"/>
                    </a:lnTo>
                    <a:cubicBezTo>
                      <a:pt x="4274726" y="2149942"/>
                      <a:pt x="4272213" y="2156009"/>
                      <a:pt x="4267741" y="2160481"/>
                    </a:cubicBezTo>
                    <a:cubicBezTo>
                      <a:pt x="4263268" y="2164954"/>
                      <a:pt x="4257201" y="2167467"/>
                      <a:pt x="4250876" y="2167467"/>
                    </a:cubicBezTo>
                    <a:lnTo>
                      <a:pt x="23850" y="2167467"/>
                    </a:lnTo>
                    <a:cubicBezTo>
                      <a:pt x="17524" y="2167467"/>
                      <a:pt x="11458" y="2164954"/>
                      <a:pt x="6985" y="2160481"/>
                    </a:cubicBezTo>
                    <a:cubicBezTo>
                      <a:pt x="2513" y="2156009"/>
                      <a:pt x="0" y="2149942"/>
                      <a:pt x="0" y="214361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19050"/>
                <a:ext cx="4274726" cy="218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76" name="AutoShape 76"/>
            <p:cNvSpPr/>
            <p:nvPr/>
          </p:nvSpPr>
          <p:spPr>
            <a:xfrm>
              <a:off x="0" y="2549545"/>
              <a:ext cx="21640800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7" name="Group 77"/>
          <p:cNvGrpSpPr/>
          <p:nvPr/>
        </p:nvGrpSpPr>
        <p:grpSpPr>
          <a:xfrm rot="1250073">
            <a:off x="16982765" y="8993764"/>
            <a:ext cx="1305235" cy="1305235"/>
            <a:chOff x="0" y="0"/>
            <a:chExt cx="1740313" cy="1740313"/>
          </a:xfrm>
        </p:grpSpPr>
        <p:grpSp>
          <p:nvGrpSpPr>
            <p:cNvPr id="78" name="Group 78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1572125" y="1489047"/>
            <a:ext cx="15143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What do you think?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48924" y="3535813"/>
            <a:ext cx="14590152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000000"/>
                </a:solidFill>
                <a:latin typeface="Balsamiq Sans"/>
              </a:rPr>
              <a:t>You can begin with a brief statement, a question, or even a riddle related to the day's lesson.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EC9D83-7D13-7348-2FA8-AA03426C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73" y="571500"/>
            <a:ext cx="17354633" cy="88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529">
            <a:off x="60934" y="104911"/>
            <a:ext cx="1368107" cy="1368107"/>
            <a:chOff x="0" y="0"/>
            <a:chExt cx="1824142" cy="1824142"/>
          </a:xfrm>
        </p:grpSpPr>
        <p:grpSp>
          <p:nvGrpSpPr>
            <p:cNvPr id="3" name="Group 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578529">
            <a:off x="4115363" y="9098676"/>
            <a:ext cx="1368107" cy="1368107"/>
            <a:chOff x="0" y="0"/>
            <a:chExt cx="1824142" cy="1824142"/>
          </a:xfrm>
        </p:grpSpPr>
        <p:grpSp>
          <p:nvGrpSpPr>
            <p:cNvPr id="13" name="Group 1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9EE0F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409024">
            <a:off x="3333907" y="322539"/>
            <a:ext cx="1645653" cy="533677"/>
            <a:chOff x="0" y="0"/>
            <a:chExt cx="433423" cy="1405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46956">
            <a:off x="12700423" y="9515891"/>
            <a:ext cx="1645653" cy="533677"/>
            <a:chOff x="0" y="0"/>
            <a:chExt cx="433423" cy="1405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85042">
            <a:off x="7920858" y="-9851"/>
            <a:ext cx="1198457" cy="1198457"/>
            <a:chOff x="0" y="0"/>
            <a:chExt cx="1597943" cy="159794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-635446">
            <a:off x="8317461" y="9260510"/>
            <a:ext cx="1653079" cy="1044439"/>
            <a:chOff x="0" y="0"/>
            <a:chExt cx="2204105" cy="139258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 rot="-691019">
            <a:off x="151719" y="8992966"/>
            <a:ext cx="1198457" cy="1198457"/>
            <a:chOff x="0" y="0"/>
            <a:chExt cx="1597943" cy="159794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679735">
            <a:off x="16460341" y="301942"/>
            <a:ext cx="1653079" cy="1044439"/>
            <a:chOff x="0" y="0"/>
            <a:chExt cx="2204105" cy="1392585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12326786" y="2990"/>
            <a:ext cx="1305235" cy="1305235"/>
            <a:chOff x="0" y="0"/>
            <a:chExt cx="1740313" cy="1740313"/>
          </a:xfrm>
        </p:grpSpPr>
        <p:grpSp>
          <p:nvGrpSpPr>
            <p:cNvPr id="63" name="Group 63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3850" y="0"/>
                    </a:moveTo>
                    <a:lnTo>
                      <a:pt x="4250876" y="0"/>
                    </a:lnTo>
                    <a:cubicBezTo>
                      <a:pt x="4257201" y="0"/>
                      <a:pt x="4263268" y="2513"/>
                      <a:pt x="4267741" y="6985"/>
                    </a:cubicBezTo>
                    <a:cubicBezTo>
                      <a:pt x="4272213" y="11458"/>
                      <a:pt x="4274726" y="17524"/>
                      <a:pt x="4274726" y="23850"/>
                    </a:cubicBezTo>
                    <a:lnTo>
                      <a:pt x="4274726" y="2143617"/>
                    </a:lnTo>
                    <a:cubicBezTo>
                      <a:pt x="4274726" y="2149942"/>
                      <a:pt x="4272213" y="2156009"/>
                      <a:pt x="4267741" y="2160481"/>
                    </a:cubicBezTo>
                    <a:cubicBezTo>
                      <a:pt x="4263268" y="2164954"/>
                      <a:pt x="4257201" y="2167467"/>
                      <a:pt x="4250876" y="2167467"/>
                    </a:cubicBezTo>
                    <a:lnTo>
                      <a:pt x="23850" y="2167467"/>
                    </a:lnTo>
                    <a:cubicBezTo>
                      <a:pt x="17524" y="2167467"/>
                      <a:pt x="11458" y="2164954"/>
                      <a:pt x="6985" y="2160481"/>
                    </a:cubicBezTo>
                    <a:cubicBezTo>
                      <a:pt x="2513" y="2156009"/>
                      <a:pt x="0" y="2149942"/>
                      <a:pt x="0" y="214361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19050"/>
                <a:ext cx="4274726" cy="218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76" name="AutoShape 76"/>
            <p:cNvSpPr/>
            <p:nvPr/>
          </p:nvSpPr>
          <p:spPr>
            <a:xfrm>
              <a:off x="0" y="2549545"/>
              <a:ext cx="21640800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7" name="Group 77"/>
          <p:cNvGrpSpPr/>
          <p:nvPr/>
        </p:nvGrpSpPr>
        <p:grpSpPr>
          <a:xfrm rot="1250073">
            <a:off x="16982765" y="8993764"/>
            <a:ext cx="1305235" cy="1305235"/>
            <a:chOff x="0" y="0"/>
            <a:chExt cx="1740313" cy="1740313"/>
          </a:xfrm>
        </p:grpSpPr>
        <p:grpSp>
          <p:nvGrpSpPr>
            <p:cNvPr id="78" name="Group 78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1572125" y="1489047"/>
            <a:ext cx="15143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What do you think?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48924" y="3535813"/>
            <a:ext cx="14590152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000000"/>
                </a:solidFill>
                <a:latin typeface="Balsamiq Sans"/>
              </a:rPr>
              <a:t>You can begin with a brief statement, a question, or even a riddle related to the day's lesson.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EC9D83-7D13-7348-2FA8-AA03426C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73" y="571500"/>
            <a:ext cx="17354633" cy="8872217"/>
          </a:xfrm>
          <a:prstGeom prst="rect">
            <a:avLst/>
          </a:prstGeom>
        </p:spPr>
      </p:pic>
      <p:sp>
        <p:nvSpPr>
          <p:cNvPr id="89" name="Thought Bubble: Cloud 88">
            <a:extLst>
              <a:ext uri="{FF2B5EF4-FFF2-40B4-BE49-F238E27FC236}">
                <a16:creationId xmlns:a16="http://schemas.microsoft.com/office/drawing/2014/main" id="{C92DE352-0595-2833-EA09-15BD2DA58899}"/>
              </a:ext>
            </a:extLst>
          </p:cNvPr>
          <p:cNvSpPr/>
          <p:nvPr/>
        </p:nvSpPr>
        <p:spPr>
          <a:xfrm>
            <a:off x="211455" y="2924345"/>
            <a:ext cx="2836545" cy="2219155"/>
          </a:xfrm>
          <a:prstGeom prst="cloudCallout">
            <a:avLst>
              <a:gd name="adj1" fmla="val 28761"/>
              <a:gd name="adj2" fmla="val 6567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159586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B6835A0-7B4E-4578-19F9-07D998FF0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635" y="1383090"/>
            <a:ext cx="17936965" cy="72160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65D0EE1-330B-1807-B3AE-33FA8B814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9907"/>
            <a:ext cx="18288000" cy="629254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216E536-D463-BA24-7ADC-B2A19CC42FB8}"/>
              </a:ext>
            </a:extLst>
          </p:cNvPr>
          <p:cNvSpPr/>
          <p:nvPr/>
        </p:nvSpPr>
        <p:spPr>
          <a:xfrm>
            <a:off x="1295400" y="3771899"/>
            <a:ext cx="16002000" cy="32004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kern="100" spc="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  +  2   +  2   +  2   +  2 = 10 </a:t>
            </a:r>
          </a:p>
          <a:p>
            <a:pPr algn="ctr"/>
            <a:endParaRPr lang="en-US" sz="4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 số hạng đều bằng 2, có 5 số hạng</a:t>
            </a:r>
          </a:p>
          <a:p>
            <a:pPr algn="ctr"/>
            <a:endParaRPr lang="en-US" sz="4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E219096-6070-995C-D009-FA23D5F94A2C}"/>
              </a:ext>
            </a:extLst>
          </p:cNvPr>
          <p:cNvSpPr/>
          <p:nvPr/>
        </p:nvSpPr>
        <p:spPr>
          <a:xfrm>
            <a:off x="10972800" y="1638300"/>
            <a:ext cx="6324600" cy="2133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Đếm từ 1 đến 10</a:t>
            </a:r>
            <a:endParaRPr lang="en-US" sz="3600" i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2640E-7134-DCFA-4B33-8AAC986B12B1}"/>
              </a:ext>
            </a:extLst>
          </p:cNvPr>
          <p:cNvSpPr/>
          <p:nvPr/>
        </p:nvSpPr>
        <p:spPr>
          <a:xfrm>
            <a:off x="46482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AA1DD-4E62-8533-8A12-1050F11A8E18}"/>
              </a:ext>
            </a:extLst>
          </p:cNvPr>
          <p:cNvSpPr/>
          <p:nvPr/>
        </p:nvSpPr>
        <p:spPr>
          <a:xfrm>
            <a:off x="63246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0D7461-D6C6-2C1A-5453-79E010E14258}"/>
              </a:ext>
            </a:extLst>
          </p:cNvPr>
          <p:cNvSpPr/>
          <p:nvPr/>
        </p:nvSpPr>
        <p:spPr>
          <a:xfrm>
            <a:off x="80010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BDE9C7-D066-F40A-4F23-57AA9D97D7C5}"/>
              </a:ext>
            </a:extLst>
          </p:cNvPr>
          <p:cNvSpPr/>
          <p:nvPr/>
        </p:nvSpPr>
        <p:spPr>
          <a:xfrm>
            <a:off x="96774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5E820-BD8D-FCDD-B12E-EEEB6EC1956D}"/>
              </a:ext>
            </a:extLst>
          </p:cNvPr>
          <p:cNvSpPr/>
          <p:nvPr/>
        </p:nvSpPr>
        <p:spPr>
          <a:xfrm>
            <a:off x="11353800" y="4576573"/>
            <a:ext cx="1447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hạng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695541E-3B5A-1C33-E1F2-D878D67823AB}"/>
              </a:ext>
            </a:extLst>
          </p:cNvPr>
          <p:cNvCxnSpPr/>
          <p:nvPr/>
        </p:nvCxnSpPr>
        <p:spPr>
          <a:xfrm flipV="1">
            <a:off x="5372100" y="4389120"/>
            <a:ext cx="0" cy="228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7E3C39C-4256-11CE-5FBA-3E78E634C6DB}"/>
              </a:ext>
            </a:extLst>
          </p:cNvPr>
          <p:cNvCxnSpPr/>
          <p:nvPr/>
        </p:nvCxnSpPr>
        <p:spPr>
          <a:xfrm flipV="1">
            <a:off x="7010400" y="438150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90EFB6-7DEC-8BB6-5094-DA8E140599B3}"/>
              </a:ext>
            </a:extLst>
          </p:cNvPr>
          <p:cNvCxnSpPr/>
          <p:nvPr/>
        </p:nvCxnSpPr>
        <p:spPr>
          <a:xfrm flipV="1">
            <a:off x="8686800" y="438912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D644720-5C92-020E-415E-33676FA1F0A6}"/>
              </a:ext>
            </a:extLst>
          </p:cNvPr>
          <p:cNvCxnSpPr/>
          <p:nvPr/>
        </p:nvCxnSpPr>
        <p:spPr>
          <a:xfrm flipV="1">
            <a:off x="10287000" y="438912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709000-1106-3FBF-B089-503A782C3A16}"/>
              </a:ext>
            </a:extLst>
          </p:cNvPr>
          <p:cNvCxnSpPr/>
          <p:nvPr/>
        </p:nvCxnSpPr>
        <p:spPr>
          <a:xfrm flipV="1">
            <a:off x="11887200" y="438912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529">
            <a:off x="60934" y="104911"/>
            <a:ext cx="1368107" cy="1368107"/>
            <a:chOff x="0" y="0"/>
            <a:chExt cx="1824142" cy="1824142"/>
          </a:xfrm>
        </p:grpSpPr>
        <p:grpSp>
          <p:nvGrpSpPr>
            <p:cNvPr id="3" name="Group 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578529">
            <a:off x="4115363" y="9098676"/>
            <a:ext cx="1368107" cy="1368107"/>
            <a:chOff x="0" y="0"/>
            <a:chExt cx="1824142" cy="1824142"/>
          </a:xfrm>
        </p:grpSpPr>
        <p:grpSp>
          <p:nvGrpSpPr>
            <p:cNvPr id="13" name="Group 1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9EE0F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409024">
            <a:off x="3333907" y="322539"/>
            <a:ext cx="1645653" cy="533677"/>
            <a:chOff x="0" y="0"/>
            <a:chExt cx="433423" cy="1405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46956">
            <a:off x="12700423" y="9515891"/>
            <a:ext cx="1645653" cy="533677"/>
            <a:chOff x="0" y="0"/>
            <a:chExt cx="433423" cy="1405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85042">
            <a:off x="7920858" y="-9851"/>
            <a:ext cx="1198457" cy="1198457"/>
            <a:chOff x="0" y="0"/>
            <a:chExt cx="1597943" cy="159794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-635446">
            <a:off x="8317461" y="9260510"/>
            <a:ext cx="1653079" cy="1044439"/>
            <a:chOff x="0" y="0"/>
            <a:chExt cx="2204105" cy="139258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 rot="-691019">
            <a:off x="151719" y="8992966"/>
            <a:ext cx="1198457" cy="1198457"/>
            <a:chOff x="0" y="0"/>
            <a:chExt cx="1597943" cy="159794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679735">
            <a:off x="16460341" y="301942"/>
            <a:ext cx="1653079" cy="1044439"/>
            <a:chOff x="0" y="0"/>
            <a:chExt cx="2204105" cy="1392585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12326786" y="2990"/>
            <a:ext cx="1305235" cy="1305235"/>
            <a:chOff x="0" y="0"/>
            <a:chExt cx="1740313" cy="1740313"/>
          </a:xfrm>
        </p:grpSpPr>
        <p:grpSp>
          <p:nvGrpSpPr>
            <p:cNvPr id="63" name="Group 63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3850" y="0"/>
                    </a:moveTo>
                    <a:lnTo>
                      <a:pt x="4250876" y="0"/>
                    </a:lnTo>
                    <a:cubicBezTo>
                      <a:pt x="4257201" y="0"/>
                      <a:pt x="4263268" y="2513"/>
                      <a:pt x="4267741" y="6985"/>
                    </a:cubicBezTo>
                    <a:cubicBezTo>
                      <a:pt x="4272213" y="11458"/>
                      <a:pt x="4274726" y="17524"/>
                      <a:pt x="4274726" y="23850"/>
                    </a:cubicBezTo>
                    <a:lnTo>
                      <a:pt x="4274726" y="2143617"/>
                    </a:lnTo>
                    <a:cubicBezTo>
                      <a:pt x="4274726" y="2149942"/>
                      <a:pt x="4272213" y="2156009"/>
                      <a:pt x="4267741" y="2160481"/>
                    </a:cubicBezTo>
                    <a:cubicBezTo>
                      <a:pt x="4263268" y="2164954"/>
                      <a:pt x="4257201" y="2167467"/>
                      <a:pt x="4250876" y="2167467"/>
                    </a:cubicBezTo>
                    <a:lnTo>
                      <a:pt x="23850" y="2167467"/>
                    </a:lnTo>
                    <a:cubicBezTo>
                      <a:pt x="17524" y="2167467"/>
                      <a:pt x="11458" y="2164954"/>
                      <a:pt x="6985" y="2160481"/>
                    </a:cubicBezTo>
                    <a:cubicBezTo>
                      <a:pt x="2513" y="2156009"/>
                      <a:pt x="0" y="2149942"/>
                      <a:pt x="0" y="214361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19050"/>
                <a:ext cx="4274726" cy="218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76" name="AutoShape 76"/>
            <p:cNvSpPr/>
            <p:nvPr/>
          </p:nvSpPr>
          <p:spPr>
            <a:xfrm>
              <a:off x="0" y="2549545"/>
              <a:ext cx="21640800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7" name="Group 77"/>
          <p:cNvGrpSpPr/>
          <p:nvPr/>
        </p:nvGrpSpPr>
        <p:grpSpPr>
          <a:xfrm rot="1250073">
            <a:off x="16982765" y="8993764"/>
            <a:ext cx="1305235" cy="1305235"/>
            <a:chOff x="0" y="0"/>
            <a:chExt cx="1740313" cy="1740313"/>
          </a:xfrm>
        </p:grpSpPr>
        <p:grpSp>
          <p:nvGrpSpPr>
            <p:cNvPr id="78" name="Group 78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1572125" y="1489047"/>
            <a:ext cx="15143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What do you think?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48924" y="3535813"/>
            <a:ext cx="14590152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000000"/>
                </a:solidFill>
                <a:latin typeface="Balsamiq Sans"/>
              </a:rPr>
              <a:t>You can begin with a brief statement, a question, or even a riddle related to the day's lesson.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EC9D83-7D13-7348-2FA8-AA03426C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1500"/>
            <a:ext cx="17177958" cy="88722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78529">
            <a:off x="60934" y="104911"/>
            <a:ext cx="1368107" cy="1368107"/>
            <a:chOff x="0" y="0"/>
            <a:chExt cx="1824142" cy="1824142"/>
          </a:xfrm>
        </p:grpSpPr>
        <p:grpSp>
          <p:nvGrpSpPr>
            <p:cNvPr id="3" name="Group 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8A2D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 rot="578529">
            <a:off x="4115363" y="9098676"/>
            <a:ext cx="1368107" cy="1368107"/>
            <a:chOff x="0" y="0"/>
            <a:chExt cx="1824142" cy="1824142"/>
          </a:xfrm>
        </p:grpSpPr>
        <p:grpSp>
          <p:nvGrpSpPr>
            <p:cNvPr id="13" name="Group 13"/>
            <p:cNvGrpSpPr/>
            <p:nvPr/>
          </p:nvGrpSpPr>
          <p:grpSpPr>
            <a:xfrm rot="-6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6005918">
              <a:off x="37734" y="619615"/>
              <a:ext cx="1748673" cy="584913"/>
              <a:chOff x="0" y="0"/>
              <a:chExt cx="444423" cy="14865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4423" cy="148655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48655">
                    <a:moveTo>
                      <a:pt x="74327" y="0"/>
                    </a:moveTo>
                    <a:lnTo>
                      <a:pt x="370096" y="0"/>
                    </a:lnTo>
                    <a:cubicBezTo>
                      <a:pt x="389809" y="0"/>
                      <a:pt x="408714" y="7831"/>
                      <a:pt x="422653" y="21770"/>
                    </a:cubicBezTo>
                    <a:cubicBezTo>
                      <a:pt x="436592" y="35709"/>
                      <a:pt x="444423" y="54615"/>
                      <a:pt x="444423" y="74327"/>
                    </a:cubicBezTo>
                    <a:lnTo>
                      <a:pt x="444423" y="74327"/>
                    </a:lnTo>
                    <a:cubicBezTo>
                      <a:pt x="444423" y="94040"/>
                      <a:pt x="436592" y="112946"/>
                      <a:pt x="422653" y="126885"/>
                    </a:cubicBezTo>
                    <a:cubicBezTo>
                      <a:pt x="408714" y="140824"/>
                      <a:pt x="389809" y="148655"/>
                      <a:pt x="370096" y="148655"/>
                    </a:cubicBezTo>
                    <a:lnTo>
                      <a:pt x="74327" y="148655"/>
                    </a:lnTo>
                    <a:cubicBezTo>
                      <a:pt x="54615" y="148655"/>
                      <a:pt x="35709" y="140824"/>
                      <a:pt x="21770" y="126885"/>
                    </a:cubicBezTo>
                    <a:cubicBezTo>
                      <a:pt x="7831" y="112946"/>
                      <a:pt x="0" y="94040"/>
                      <a:pt x="0" y="74327"/>
                    </a:cubicBezTo>
                    <a:lnTo>
                      <a:pt x="0" y="74327"/>
                    </a:lnTo>
                    <a:cubicBezTo>
                      <a:pt x="0" y="54615"/>
                      <a:pt x="7831" y="35709"/>
                      <a:pt x="21770" y="21770"/>
                    </a:cubicBezTo>
                    <a:cubicBezTo>
                      <a:pt x="35709" y="7831"/>
                      <a:pt x="54615" y="0"/>
                      <a:pt x="74327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44423" cy="129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6005918">
              <a:off x="679559" y="589957"/>
              <a:ext cx="464887" cy="643454"/>
              <a:chOff x="0" y="0"/>
              <a:chExt cx="173949" cy="2407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3949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73949" h="240764">
                    <a:moveTo>
                      <a:pt x="0" y="0"/>
                    </a:moveTo>
                    <a:lnTo>
                      <a:pt x="173949" y="0"/>
                    </a:lnTo>
                    <a:lnTo>
                      <a:pt x="173949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9EE0F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173949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409024">
            <a:off x="3333907" y="322539"/>
            <a:ext cx="1645653" cy="533677"/>
            <a:chOff x="0" y="0"/>
            <a:chExt cx="433423" cy="1405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46956">
            <a:off x="12700423" y="9515891"/>
            <a:ext cx="1645653" cy="533677"/>
            <a:chOff x="0" y="0"/>
            <a:chExt cx="433423" cy="1405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3423" cy="140557"/>
            </a:xfrm>
            <a:custGeom>
              <a:avLst/>
              <a:gdLst/>
              <a:ahLst/>
              <a:cxnLst/>
              <a:rect l="l" t="t" r="r" b="b"/>
              <a:pathLst>
                <a:path w="433423" h="140557">
                  <a:moveTo>
                    <a:pt x="70278" y="0"/>
                  </a:moveTo>
                  <a:lnTo>
                    <a:pt x="363145" y="0"/>
                  </a:lnTo>
                  <a:cubicBezTo>
                    <a:pt x="401958" y="0"/>
                    <a:pt x="433423" y="31465"/>
                    <a:pt x="433423" y="70278"/>
                  </a:cubicBezTo>
                  <a:lnTo>
                    <a:pt x="433423" y="70278"/>
                  </a:lnTo>
                  <a:cubicBezTo>
                    <a:pt x="433423" y="88917"/>
                    <a:pt x="426019" y="106793"/>
                    <a:pt x="412839" y="119973"/>
                  </a:cubicBezTo>
                  <a:cubicBezTo>
                    <a:pt x="399659" y="133153"/>
                    <a:pt x="381784" y="140557"/>
                    <a:pt x="363145" y="140557"/>
                  </a:cubicBezTo>
                  <a:lnTo>
                    <a:pt x="70278" y="140557"/>
                  </a:lnTo>
                  <a:cubicBezTo>
                    <a:pt x="31465" y="140557"/>
                    <a:pt x="0" y="109092"/>
                    <a:pt x="0" y="70278"/>
                  </a:cubicBezTo>
                  <a:lnTo>
                    <a:pt x="0" y="70278"/>
                  </a:lnTo>
                  <a:cubicBezTo>
                    <a:pt x="0" y="31465"/>
                    <a:pt x="31465" y="0"/>
                    <a:pt x="70278" y="0"/>
                  </a:cubicBezTo>
                  <a:close/>
                </a:path>
              </a:pathLst>
            </a:custGeom>
            <a:solidFill>
              <a:srgbClr val="9EE0F9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33423" cy="12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85042">
            <a:off x="7920858" y="-9851"/>
            <a:ext cx="1198457" cy="1198457"/>
            <a:chOff x="0" y="0"/>
            <a:chExt cx="1597943" cy="159794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 rot="-635446">
            <a:off x="8317461" y="9260510"/>
            <a:ext cx="1653079" cy="1044439"/>
            <a:chOff x="0" y="0"/>
            <a:chExt cx="2204105" cy="1392585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 rot="-691019">
            <a:off x="151719" y="8992966"/>
            <a:ext cx="1198457" cy="1198457"/>
            <a:chOff x="0" y="0"/>
            <a:chExt cx="1597943" cy="159794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563233"/>
              <a:ext cx="1597943" cy="471477"/>
              <a:chOff x="0" y="0"/>
              <a:chExt cx="444423" cy="1311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44423" cy="131128"/>
              </a:xfrm>
              <a:custGeom>
                <a:avLst/>
                <a:gdLst/>
                <a:ahLst/>
                <a:cxnLst/>
                <a:rect l="l" t="t" r="r" b="b"/>
                <a:pathLst>
                  <a:path w="444423" h="131128">
                    <a:moveTo>
                      <a:pt x="65564" y="0"/>
                    </a:moveTo>
                    <a:lnTo>
                      <a:pt x="378859" y="0"/>
                    </a:lnTo>
                    <a:cubicBezTo>
                      <a:pt x="415069" y="0"/>
                      <a:pt x="444423" y="29354"/>
                      <a:pt x="444423" y="65564"/>
                    </a:cubicBezTo>
                    <a:lnTo>
                      <a:pt x="444423" y="65564"/>
                    </a:lnTo>
                    <a:cubicBezTo>
                      <a:pt x="444423" y="101774"/>
                      <a:pt x="415069" y="131128"/>
                      <a:pt x="378859" y="131128"/>
                    </a:cubicBezTo>
                    <a:lnTo>
                      <a:pt x="65564" y="131128"/>
                    </a:lnTo>
                    <a:cubicBezTo>
                      <a:pt x="29354" y="131128"/>
                      <a:pt x="0" y="101774"/>
                      <a:pt x="0" y="65564"/>
                    </a:cubicBezTo>
                    <a:lnTo>
                      <a:pt x="0" y="65564"/>
                    </a:lnTo>
                    <a:cubicBezTo>
                      <a:pt x="0" y="29354"/>
                      <a:pt x="29354" y="0"/>
                      <a:pt x="65564" y="0"/>
                    </a:cubicBez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19050"/>
                <a:ext cx="444423" cy="1120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5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91736" y="0"/>
              <a:ext cx="414472" cy="414472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91736" y="1183471"/>
              <a:ext cx="414472" cy="414472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BE32E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06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55" name="Group 55"/>
          <p:cNvGrpSpPr/>
          <p:nvPr/>
        </p:nvGrpSpPr>
        <p:grpSpPr>
          <a:xfrm rot="679735">
            <a:off x="16460341" y="301942"/>
            <a:ext cx="1653079" cy="1044439"/>
            <a:chOff x="0" y="0"/>
            <a:chExt cx="2204105" cy="1392585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2204105" cy="555316"/>
              <a:chOff x="0" y="0"/>
              <a:chExt cx="655060" cy="16504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0" y="837269"/>
              <a:ext cx="2204105" cy="555316"/>
              <a:chOff x="0" y="0"/>
              <a:chExt cx="655060" cy="16504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655060" cy="165040"/>
              </a:xfrm>
              <a:custGeom>
                <a:avLst/>
                <a:gdLst/>
                <a:ahLst/>
                <a:cxnLst/>
                <a:rect l="l" t="t" r="r" b="b"/>
                <a:pathLst>
                  <a:path w="655060" h="165040">
                    <a:moveTo>
                      <a:pt x="46691" y="0"/>
                    </a:moveTo>
                    <a:lnTo>
                      <a:pt x="608370" y="0"/>
                    </a:lnTo>
                    <a:cubicBezTo>
                      <a:pt x="620753" y="0"/>
                      <a:pt x="632629" y="4919"/>
                      <a:pt x="641385" y="13675"/>
                    </a:cubicBezTo>
                    <a:cubicBezTo>
                      <a:pt x="650141" y="22432"/>
                      <a:pt x="655060" y="34308"/>
                      <a:pt x="655060" y="46691"/>
                    </a:cubicBezTo>
                    <a:lnTo>
                      <a:pt x="655060" y="118349"/>
                    </a:lnTo>
                    <a:cubicBezTo>
                      <a:pt x="655060" y="144136"/>
                      <a:pt x="634156" y="165040"/>
                      <a:pt x="608370" y="165040"/>
                    </a:cubicBezTo>
                    <a:lnTo>
                      <a:pt x="46691" y="165040"/>
                    </a:lnTo>
                    <a:cubicBezTo>
                      <a:pt x="34308" y="165040"/>
                      <a:pt x="22432" y="160121"/>
                      <a:pt x="13675" y="151365"/>
                    </a:cubicBezTo>
                    <a:cubicBezTo>
                      <a:pt x="4919" y="142608"/>
                      <a:pt x="0" y="130732"/>
                      <a:pt x="0" y="118349"/>
                    </a:cubicBezTo>
                    <a:lnTo>
                      <a:pt x="0" y="46691"/>
                    </a:lnTo>
                    <a:cubicBezTo>
                      <a:pt x="0" y="34308"/>
                      <a:pt x="4919" y="22432"/>
                      <a:pt x="13675" y="13675"/>
                    </a:cubicBezTo>
                    <a:cubicBezTo>
                      <a:pt x="22432" y="4919"/>
                      <a:pt x="34308" y="0"/>
                      <a:pt x="46691" y="0"/>
                    </a:cubicBezTo>
                    <a:close/>
                  </a:path>
                </a:pathLst>
              </a:custGeom>
              <a:solidFill>
                <a:srgbClr val="F8A2D5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9525"/>
                <a:ext cx="655060" cy="155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96"/>
                  </a:lnSpc>
                </a:pPr>
                <a:endParaRPr/>
              </a:p>
            </p:txBody>
          </p:sp>
        </p:grpSp>
      </p:grpSp>
      <p:grpSp>
        <p:nvGrpSpPr>
          <p:cNvPr id="62" name="Group 62"/>
          <p:cNvGrpSpPr/>
          <p:nvPr/>
        </p:nvGrpSpPr>
        <p:grpSpPr>
          <a:xfrm>
            <a:off x="12326786" y="2990"/>
            <a:ext cx="1305235" cy="1305235"/>
            <a:chOff x="0" y="0"/>
            <a:chExt cx="1740313" cy="1740313"/>
          </a:xfrm>
        </p:grpSpPr>
        <p:grpSp>
          <p:nvGrpSpPr>
            <p:cNvPr id="63" name="Group 63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3850" y="0"/>
                    </a:moveTo>
                    <a:lnTo>
                      <a:pt x="4250876" y="0"/>
                    </a:lnTo>
                    <a:cubicBezTo>
                      <a:pt x="4257201" y="0"/>
                      <a:pt x="4263268" y="2513"/>
                      <a:pt x="4267741" y="6985"/>
                    </a:cubicBezTo>
                    <a:cubicBezTo>
                      <a:pt x="4272213" y="11458"/>
                      <a:pt x="4274726" y="17524"/>
                      <a:pt x="4274726" y="23850"/>
                    </a:cubicBezTo>
                    <a:lnTo>
                      <a:pt x="4274726" y="2143617"/>
                    </a:lnTo>
                    <a:cubicBezTo>
                      <a:pt x="4274726" y="2149942"/>
                      <a:pt x="4272213" y="2156009"/>
                      <a:pt x="4267741" y="2160481"/>
                    </a:cubicBezTo>
                    <a:cubicBezTo>
                      <a:pt x="4263268" y="2164954"/>
                      <a:pt x="4257201" y="2167467"/>
                      <a:pt x="4250876" y="2167467"/>
                    </a:cubicBezTo>
                    <a:lnTo>
                      <a:pt x="23850" y="2167467"/>
                    </a:lnTo>
                    <a:cubicBezTo>
                      <a:pt x="17524" y="2167467"/>
                      <a:pt x="11458" y="2164954"/>
                      <a:pt x="6985" y="2160481"/>
                    </a:cubicBezTo>
                    <a:cubicBezTo>
                      <a:pt x="2513" y="2156009"/>
                      <a:pt x="0" y="2149942"/>
                      <a:pt x="0" y="214361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19050"/>
                <a:ext cx="4274726" cy="2186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76" name="AutoShape 76"/>
            <p:cNvSpPr/>
            <p:nvPr/>
          </p:nvSpPr>
          <p:spPr>
            <a:xfrm>
              <a:off x="0" y="2549545"/>
              <a:ext cx="21640800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7" name="Group 77"/>
          <p:cNvGrpSpPr/>
          <p:nvPr/>
        </p:nvGrpSpPr>
        <p:grpSpPr>
          <a:xfrm rot="1250073">
            <a:off x="16982765" y="8993764"/>
            <a:ext cx="1305235" cy="1305235"/>
            <a:chOff x="0" y="0"/>
            <a:chExt cx="1740313" cy="1740313"/>
          </a:xfrm>
        </p:grpSpPr>
        <p:grpSp>
          <p:nvGrpSpPr>
            <p:cNvPr id="78" name="Group 78"/>
            <p:cNvGrpSpPr/>
            <p:nvPr/>
          </p:nvGrpSpPr>
          <p:grpSpPr>
            <a:xfrm rot="2045122">
              <a:off x="-17013" y="632114"/>
              <a:ext cx="1774339" cy="483202"/>
              <a:chOff x="0" y="0"/>
              <a:chExt cx="750041" cy="204257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3354877">
              <a:off x="-15054" y="628556"/>
              <a:ext cx="1774339" cy="483202"/>
              <a:chOff x="0" y="0"/>
              <a:chExt cx="750041" cy="2042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750041" cy="204257"/>
              </a:xfrm>
              <a:custGeom>
                <a:avLst/>
                <a:gdLst/>
                <a:ahLst/>
                <a:cxnLst/>
                <a:rect l="l" t="t" r="r" b="b"/>
                <a:pathLst>
                  <a:path w="750041" h="204257">
                    <a:moveTo>
                      <a:pt x="87265" y="0"/>
                    </a:moveTo>
                    <a:lnTo>
                      <a:pt x="662776" y="0"/>
                    </a:lnTo>
                    <a:cubicBezTo>
                      <a:pt x="710971" y="0"/>
                      <a:pt x="750041" y="39070"/>
                      <a:pt x="750041" y="87265"/>
                    </a:cubicBezTo>
                    <a:lnTo>
                      <a:pt x="750041" y="116992"/>
                    </a:lnTo>
                    <a:cubicBezTo>
                      <a:pt x="750041" y="165187"/>
                      <a:pt x="710971" y="204257"/>
                      <a:pt x="662776" y="204257"/>
                    </a:cubicBezTo>
                    <a:lnTo>
                      <a:pt x="87265" y="204257"/>
                    </a:lnTo>
                    <a:cubicBezTo>
                      <a:pt x="39070" y="204257"/>
                      <a:pt x="0" y="165187"/>
                      <a:pt x="0" y="116992"/>
                    </a:cubicBezTo>
                    <a:lnTo>
                      <a:pt x="0" y="87265"/>
                    </a:lnTo>
                    <a:cubicBezTo>
                      <a:pt x="0" y="39070"/>
                      <a:pt x="39070" y="0"/>
                      <a:pt x="87265" y="0"/>
                    </a:cubicBezTo>
                    <a:close/>
                  </a:path>
                </a:pathLst>
              </a:custGeom>
              <a:solidFill>
                <a:srgbClr val="F9AA50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0" y="19050"/>
                <a:ext cx="750041" cy="1852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3354877">
              <a:off x="673187" y="578324"/>
              <a:ext cx="363060" cy="569565"/>
              <a:chOff x="0" y="0"/>
              <a:chExt cx="153471" cy="240764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153471" cy="240764"/>
              </a:xfrm>
              <a:custGeom>
                <a:avLst/>
                <a:gdLst/>
                <a:ahLst/>
                <a:cxnLst/>
                <a:rect l="l" t="t" r="r" b="b"/>
                <a:pathLst>
                  <a:path w="153471" h="240764">
                    <a:moveTo>
                      <a:pt x="0" y="0"/>
                    </a:moveTo>
                    <a:lnTo>
                      <a:pt x="153471" y="0"/>
                    </a:lnTo>
                    <a:lnTo>
                      <a:pt x="153471" y="240764"/>
                    </a:lnTo>
                    <a:lnTo>
                      <a:pt x="0" y="240764"/>
                    </a:lnTo>
                    <a:close/>
                  </a:path>
                </a:pathLst>
              </a:custGeom>
              <a:solidFill>
                <a:srgbClr val="F9AA50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0" y="19050"/>
                <a:ext cx="153471" cy="22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endParaRPr/>
              </a:p>
            </p:txBody>
          </p:sp>
        </p:grpSp>
      </p:grpSp>
      <p:sp>
        <p:nvSpPr>
          <p:cNvPr id="87" name="TextBox 87"/>
          <p:cNvSpPr txBox="1"/>
          <p:nvPr/>
        </p:nvSpPr>
        <p:spPr>
          <a:xfrm>
            <a:off x="1572125" y="1489047"/>
            <a:ext cx="15143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What do you think?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48924" y="3535813"/>
            <a:ext cx="14590152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000000"/>
                </a:solidFill>
                <a:latin typeface="Balsamiq Sans"/>
              </a:rPr>
              <a:t>You can begin with a brief statement, a question, or even a riddle related to the day's lesson.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7EC9D83-7D13-7348-2FA8-AA03426C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4"/>
          <a:stretch/>
        </p:blipFill>
        <p:spPr>
          <a:xfrm>
            <a:off x="0" y="788590"/>
            <a:ext cx="18323894" cy="8610310"/>
          </a:xfrm>
          <a:prstGeom prst="rect">
            <a:avLst/>
          </a:prstGeo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A8CF149D-68A9-B470-5783-F9326F78AC7D}"/>
              </a:ext>
            </a:extLst>
          </p:cNvPr>
          <p:cNvSpPr/>
          <p:nvPr/>
        </p:nvSpPr>
        <p:spPr>
          <a:xfrm>
            <a:off x="3155650" y="7124700"/>
            <a:ext cx="1035350" cy="1673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FDBE73A-E879-A30B-132F-6050C3E78177}"/>
              </a:ext>
            </a:extLst>
          </p:cNvPr>
          <p:cNvSpPr/>
          <p:nvPr/>
        </p:nvSpPr>
        <p:spPr>
          <a:xfrm>
            <a:off x="14097000" y="7127847"/>
            <a:ext cx="1035350" cy="1673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8287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263297">
            <a:off x="115858" y="2083533"/>
            <a:ext cx="1266057" cy="146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8"/>
              </a:lnSpc>
              <a:spcBef>
                <a:spcPct val="0"/>
              </a:spcBef>
            </a:pPr>
            <a:r>
              <a:rPr lang="en-US" sz="9053">
                <a:solidFill>
                  <a:srgbClr val="000000"/>
                </a:solidFill>
                <a:latin typeface="Libre Franklin Bold"/>
              </a:rPr>
              <a:t>1</a:t>
            </a:r>
          </a:p>
        </p:txBody>
      </p:sp>
      <p:sp>
        <p:nvSpPr>
          <p:cNvPr id="3" name="TextBox 3"/>
          <p:cNvSpPr txBox="1"/>
          <p:nvPr/>
        </p:nvSpPr>
        <p:spPr>
          <a:xfrm rot="1176395">
            <a:off x="251232" y="6808324"/>
            <a:ext cx="992496" cy="138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1"/>
              </a:lnSpc>
              <a:spcBef>
                <a:spcPct val="0"/>
              </a:spcBef>
            </a:pPr>
            <a:r>
              <a:rPr lang="en-US" sz="8508">
                <a:solidFill>
                  <a:srgbClr val="000000"/>
                </a:solidFill>
                <a:latin typeface="Libre Franklin Bold"/>
              </a:rPr>
              <a:t>3</a:t>
            </a:r>
          </a:p>
        </p:txBody>
      </p:sp>
      <p:sp>
        <p:nvSpPr>
          <p:cNvPr id="4" name="TextBox 4"/>
          <p:cNvSpPr txBox="1"/>
          <p:nvPr/>
        </p:nvSpPr>
        <p:spPr>
          <a:xfrm rot="-1059970">
            <a:off x="16638550" y="1795374"/>
            <a:ext cx="1666340" cy="192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9"/>
              </a:lnSpc>
              <a:spcBef>
                <a:spcPct val="0"/>
              </a:spcBef>
            </a:pPr>
            <a:r>
              <a:rPr lang="en-US" sz="11915">
                <a:solidFill>
                  <a:srgbClr val="000000"/>
                </a:solidFill>
                <a:latin typeface="Libre Franklin Bold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 rot="-1389345">
            <a:off x="17032491" y="6713254"/>
            <a:ext cx="1223665" cy="198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9"/>
              </a:lnSpc>
              <a:spcBef>
                <a:spcPct val="0"/>
              </a:spcBef>
            </a:pPr>
            <a:r>
              <a:rPr lang="en-US" sz="12322">
                <a:solidFill>
                  <a:srgbClr val="000000"/>
                </a:solidFill>
                <a:latin typeface="Libre Franklin Ultra-Bold"/>
              </a:rPr>
              <a:t>8</a:t>
            </a:r>
          </a:p>
        </p:txBody>
      </p:sp>
      <p:sp>
        <p:nvSpPr>
          <p:cNvPr id="6" name="TextBox 6"/>
          <p:cNvSpPr txBox="1"/>
          <p:nvPr/>
        </p:nvSpPr>
        <p:spPr>
          <a:xfrm rot="-1059970">
            <a:off x="-509406" y="8691640"/>
            <a:ext cx="1666814" cy="192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4"/>
              </a:lnSpc>
              <a:spcBef>
                <a:spcPct val="0"/>
              </a:spcBef>
            </a:pPr>
            <a:r>
              <a:rPr lang="en-US" sz="11918">
                <a:solidFill>
                  <a:srgbClr val="000000"/>
                </a:solidFill>
                <a:latin typeface="Libre Franklin Bold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 rot="1231330">
            <a:off x="17300765" y="8864430"/>
            <a:ext cx="1368245" cy="158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8"/>
              </a:lnSpc>
              <a:spcBef>
                <a:spcPct val="0"/>
              </a:spcBef>
            </a:pPr>
            <a:r>
              <a:rPr lang="en-US" sz="9783">
                <a:solidFill>
                  <a:srgbClr val="000000"/>
                </a:solidFill>
                <a:latin typeface="Libre Franklin 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 rot="1176395">
            <a:off x="17301170" y="4438963"/>
            <a:ext cx="1152012" cy="160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8"/>
              </a:lnSpc>
              <a:spcBef>
                <a:spcPct val="0"/>
              </a:spcBef>
            </a:pPr>
            <a:r>
              <a:rPr lang="en-US" sz="9876">
                <a:solidFill>
                  <a:srgbClr val="000000"/>
                </a:solidFill>
                <a:latin typeface="Libre Franklin Bold"/>
              </a:rPr>
              <a:t>7</a:t>
            </a:r>
          </a:p>
        </p:txBody>
      </p:sp>
      <p:sp>
        <p:nvSpPr>
          <p:cNvPr id="9" name="TextBox 9"/>
          <p:cNvSpPr txBox="1"/>
          <p:nvPr/>
        </p:nvSpPr>
        <p:spPr>
          <a:xfrm rot="1384722">
            <a:off x="17112927" y="-124701"/>
            <a:ext cx="1538426" cy="178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  <a:spcBef>
                <a:spcPct val="0"/>
              </a:spcBef>
            </a:pPr>
            <a:r>
              <a:rPr lang="en-US" sz="11000">
                <a:solidFill>
                  <a:srgbClr val="000000"/>
                </a:solidFill>
                <a:latin typeface="Libre Franklin Bold"/>
              </a:rPr>
              <a:t>5</a:t>
            </a:r>
          </a:p>
        </p:txBody>
      </p:sp>
      <p:sp>
        <p:nvSpPr>
          <p:cNvPr id="10" name="TextBox 10"/>
          <p:cNvSpPr txBox="1"/>
          <p:nvPr/>
        </p:nvSpPr>
        <p:spPr>
          <a:xfrm rot="-1009175">
            <a:off x="-452950" y="4003111"/>
            <a:ext cx="1852950" cy="215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4"/>
              </a:lnSpc>
              <a:spcBef>
                <a:spcPct val="0"/>
              </a:spcBef>
            </a:pPr>
            <a:r>
              <a:rPr lang="en-US" sz="13249">
                <a:solidFill>
                  <a:srgbClr val="000000"/>
                </a:solidFill>
                <a:latin typeface="Libre Franklin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 rot="-1827938">
            <a:off x="-249967" y="-348953"/>
            <a:ext cx="1359912" cy="221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3"/>
              </a:lnSpc>
              <a:spcBef>
                <a:spcPct val="0"/>
              </a:spcBef>
            </a:pPr>
            <a:r>
              <a:rPr lang="en-US" sz="13694">
                <a:solidFill>
                  <a:srgbClr val="000000"/>
                </a:solidFill>
                <a:latin typeface="Libre Franklin Ultra-Bold"/>
              </a:rPr>
              <a:t>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530589"/>
            <a:ext cx="7600950" cy="6727711"/>
            <a:chOff x="0" y="0"/>
            <a:chExt cx="10134600" cy="897028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134600" cy="8970282"/>
              <a:chOff x="0" y="0"/>
              <a:chExt cx="2001896" cy="177190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01896" cy="1771908"/>
              </a:xfrm>
              <a:custGeom>
                <a:avLst/>
                <a:gdLst/>
                <a:ahLst/>
                <a:cxnLst/>
                <a:rect l="l" t="t" r="r" b="b"/>
                <a:pathLst>
                  <a:path w="2001896" h="1771908">
                    <a:moveTo>
                      <a:pt x="50927" y="0"/>
                    </a:moveTo>
                    <a:lnTo>
                      <a:pt x="1950969" y="0"/>
                    </a:lnTo>
                    <a:cubicBezTo>
                      <a:pt x="1979095" y="0"/>
                      <a:pt x="2001896" y="22801"/>
                      <a:pt x="2001896" y="50927"/>
                    </a:cubicBezTo>
                    <a:lnTo>
                      <a:pt x="2001896" y="1720980"/>
                    </a:lnTo>
                    <a:cubicBezTo>
                      <a:pt x="2001896" y="1734487"/>
                      <a:pt x="1996531" y="1747441"/>
                      <a:pt x="1986980" y="1756991"/>
                    </a:cubicBezTo>
                    <a:cubicBezTo>
                      <a:pt x="1977429" y="1766542"/>
                      <a:pt x="1964476" y="1771908"/>
                      <a:pt x="1950969" y="1771908"/>
                    </a:cubicBezTo>
                    <a:lnTo>
                      <a:pt x="50927" y="1771908"/>
                    </a:lnTo>
                    <a:cubicBezTo>
                      <a:pt x="37421" y="1771908"/>
                      <a:pt x="24467" y="1766542"/>
                      <a:pt x="14916" y="1756991"/>
                    </a:cubicBezTo>
                    <a:cubicBezTo>
                      <a:pt x="5366" y="1747441"/>
                      <a:pt x="0" y="1734487"/>
                      <a:pt x="0" y="1720980"/>
                    </a:cubicBezTo>
                    <a:lnTo>
                      <a:pt x="0" y="50927"/>
                    </a:lnTo>
                    <a:cubicBezTo>
                      <a:pt x="0" y="37421"/>
                      <a:pt x="5366" y="24467"/>
                      <a:pt x="14916" y="14916"/>
                    </a:cubicBezTo>
                    <a:cubicBezTo>
                      <a:pt x="24467" y="5366"/>
                      <a:pt x="37421" y="0"/>
                      <a:pt x="50927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001896" cy="1790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16" name="AutoShape 16"/>
            <p:cNvSpPr/>
            <p:nvPr/>
          </p:nvSpPr>
          <p:spPr>
            <a:xfrm>
              <a:off x="0" y="1424321"/>
              <a:ext cx="10076063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9658350" y="2530589"/>
            <a:ext cx="7600950" cy="6727711"/>
            <a:chOff x="0" y="0"/>
            <a:chExt cx="10134600" cy="897028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34600" cy="8970282"/>
              <a:chOff x="0" y="0"/>
              <a:chExt cx="2001896" cy="17719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1896" cy="1771908"/>
              </a:xfrm>
              <a:custGeom>
                <a:avLst/>
                <a:gdLst/>
                <a:ahLst/>
                <a:cxnLst/>
                <a:rect l="l" t="t" r="r" b="b"/>
                <a:pathLst>
                  <a:path w="2001896" h="1771908">
                    <a:moveTo>
                      <a:pt x="50927" y="0"/>
                    </a:moveTo>
                    <a:lnTo>
                      <a:pt x="1950969" y="0"/>
                    </a:lnTo>
                    <a:cubicBezTo>
                      <a:pt x="1979095" y="0"/>
                      <a:pt x="2001896" y="22801"/>
                      <a:pt x="2001896" y="50927"/>
                    </a:cubicBezTo>
                    <a:lnTo>
                      <a:pt x="2001896" y="1720980"/>
                    </a:lnTo>
                    <a:cubicBezTo>
                      <a:pt x="2001896" y="1734487"/>
                      <a:pt x="1996531" y="1747441"/>
                      <a:pt x="1986980" y="1756991"/>
                    </a:cubicBezTo>
                    <a:cubicBezTo>
                      <a:pt x="1977429" y="1766542"/>
                      <a:pt x="1964476" y="1771908"/>
                      <a:pt x="1950969" y="1771908"/>
                    </a:cubicBezTo>
                    <a:lnTo>
                      <a:pt x="50927" y="1771908"/>
                    </a:lnTo>
                    <a:cubicBezTo>
                      <a:pt x="37421" y="1771908"/>
                      <a:pt x="24467" y="1766542"/>
                      <a:pt x="14916" y="1756991"/>
                    </a:cubicBezTo>
                    <a:cubicBezTo>
                      <a:pt x="5366" y="1747441"/>
                      <a:pt x="0" y="1734487"/>
                      <a:pt x="0" y="1720980"/>
                    </a:cubicBezTo>
                    <a:lnTo>
                      <a:pt x="0" y="50927"/>
                    </a:lnTo>
                    <a:cubicBezTo>
                      <a:pt x="0" y="37421"/>
                      <a:pt x="5366" y="24467"/>
                      <a:pt x="14916" y="14916"/>
                    </a:cubicBezTo>
                    <a:cubicBezTo>
                      <a:pt x="24467" y="5366"/>
                      <a:pt x="37421" y="0"/>
                      <a:pt x="50927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001896" cy="1790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21" name="AutoShape 21"/>
            <p:cNvSpPr/>
            <p:nvPr/>
          </p:nvSpPr>
          <p:spPr>
            <a:xfrm>
              <a:off x="0" y="1424321"/>
              <a:ext cx="10076063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1748414" y="4096266"/>
            <a:ext cx="6161522" cy="4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000000"/>
                </a:solidFill>
                <a:latin typeface="Balsamiq Sans"/>
              </a:rPr>
              <a:t>Write a brief description here.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8064" y="4096266"/>
            <a:ext cx="6161522" cy="4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000000"/>
                </a:solidFill>
                <a:latin typeface="Balsamiq Sans"/>
              </a:rPr>
              <a:t>Write a brief description here.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79780" y="1019175"/>
            <a:ext cx="1392844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New Concepts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48414" y="2791341"/>
            <a:ext cx="616152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alsamiq Sans Bold"/>
              </a:rPr>
              <a:t>Concept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78064" y="2791341"/>
            <a:ext cx="616152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alsamiq Sans Bold"/>
              </a:rPr>
              <a:t>Concept 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4C7B17F-384D-076A-43BA-29E7DFE6D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" y="495300"/>
            <a:ext cx="18239939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263297">
            <a:off x="115858" y="2083533"/>
            <a:ext cx="1266057" cy="146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8"/>
              </a:lnSpc>
              <a:spcBef>
                <a:spcPct val="0"/>
              </a:spcBef>
            </a:pPr>
            <a:r>
              <a:rPr lang="en-US" sz="9053">
                <a:solidFill>
                  <a:srgbClr val="000000"/>
                </a:solidFill>
                <a:latin typeface="Libre Franklin Bold"/>
              </a:rPr>
              <a:t>1</a:t>
            </a:r>
          </a:p>
        </p:txBody>
      </p:sp>
      <p:sp>
        <p:nvSpPr>
          <p:cNvPr id="3" name="TextBox 3"/>
          <p:cNvSpPr txBox="1"/>
          <p:nvPr/>
        </p:nvSpPr>
        <p:spPr>
          <a:xfrm rot="1176395">
            <a:off x="251232" y="6808324"/>
            <a:ext cx="992496" cy="138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1"/>
              </a:lnSpc>
              <a:spcBef>
                <a:spcPct val="0"/>
              </a:spcBef>
            </a:pPr>
            <a:r>
              <a:rPr lang="en-US" sz="8508">
                <a:solidFill>
                  <a:srgbClr val="000000"/>
                </a:solidFill>
                <a:latin typeface="Libre Franklin Bold"/>
              </a:rPr>
              <a:t>3</a:t>
            </a:r>
          </a:p>
        </p:txBody>
      </p:sp>
      <p:sp>
        <p:nvSpPr>
          <p:cNvPr id="4" name="TextBox 4"/>
          <p:cNvSpPr txBox="1"/>
          <p:nvPr/>
        </p:nvSpPr>
        <p:spPr>
          <a:xfrm rot="-1059970">
            <a:off x="16638550" y="1795374"/>
            <a:ext cx="1666340" cy="192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9"/>
              </a:lnSpc>
              <a:spcBef>
                <a:spcPct val="0"/>
              </a:spcBef>
            </a:pPr>
            <a:r>
              <a:rPr lang="en-US" sz="11915">
                <a:solidFill>
                  <a:srgbClr val="000000"/>
                </a:solidFill>
                <a:latin typeface="Libre Franklin Bold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 rot="-1389345">
            <a:off x="17032491" y="6713254"/>
            <a:ext cx="1223665" cy="198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19"/>
              </a:lnSpc>
              <a:spcBef>
                <a:spcPct val="0"/>
              </a:spcBef>
            </a:pPr>
            <a:r>
              <a:rPr lang="en-US" sz="12322">
                <a:solidFill>
                  <a:srgbClr val="000000"/>
                </a:solidFill>
                <a:latin typeface="Libre Franklin Ultra-Bold"/>
              </a:rPr>
              <a:t>8</a:t>
            </a:r>
          </a:p>
        </p:txBody>
      </p:sp>
      <p:sp>
        <p:nvSpPr>
          <p:cNvPr id="6" name="TextBox 6"/>
          <p:cNvSpPr txBox="1"/>
          <p:nvPr/>
        </p:nvSpPr>
        <p:spPr>
          <a:xfrm rot="-1059970">
            <a:off x="-509406" y="8691640"/>
            <a:ext cx="1666814" cy="192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4"/>
              </a:lnSpc>
              <a:spcBef>
                <a:spcPct val="0"/>
              </a:spcBef>
            </a:pPr>
            <a:r>
              <a:rPr lang="en-US" sz="11918">
                <a:solidFill>
                  <a:srgbClr val="000000"/>
                </a:solidFill>
                <a:latin typeface="Libre Franklin Bold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 rot="1231330">
            <a:off x="17300765" y="8864430"/>
            <a:ext cx="1368245" cy="158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8"/>
              </a:lnSpc>
              <a:spcBef>
                <a:spcPct val="0"/>
              </a:spcBef>
            </a:pPr>
            <a:r>
              <a:rPr lang="en-US" sz="9783">
                <a:solidFill>
                  <a:srgbClr val="000000"/>
                </a:solidFill>
                <a:latin typeface="Libre Franklin Bold"/>
              </a:rPr>
              <a:t>9</a:t>
            </a:r>
          </a:p>
        </p:txBody>
      </p:sp>
      <p:sp>
        <p:nvSpPr>
          <p:cNvPr id="8" name="TextBox 8"/>
          <p:cNvSpPr txBox="1"/>
          <p:nvPr/>
        </p:nvSpPr>
        <p:spPr>
          <a:xfrm rot="1176395">
            <a:off x="17301170" y="4438963"/>
            <a:ext cx="1152012" cy="160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8"/>
              </a:lnSpc>
              <a:spcBef>
                <a:spcPct val="0"/>
              </a:spcBef>
            </a:pPr>
            <a:r>
              <a:rPr lang="en-US" sz="9876">
                <a:solidFill>
                  <a:srgbClr val="000000"/>
                </a:solidFill>
                <a:latin typeface="Libre Franklin Bold"/>
              </a:rPr>
              <a:t>7</a:t>
            </a:r>
          </a:p>
        </p:txBody>
      </p:sp>
      <p:sp>
        <p:nvSpPr>
          <p:cNvPr id="9" name="TextBox 9"/>
          <p:cNvSpPr txBox="1"/>
          <p:nvPr/>
        </p:nvSpPr>
        <p:spPr>
          <a:xfrm rot="1384722">
            <a:off x="17112927" y="-124701"/>
            <a:ext cx="1538426" cy="178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  <a:spcBef>
                <a:spcPct val="0"/>
              </a:spcBef>
            </a:pPr>
            <a:r>
              <a:rPr lang="en-US" sz="11000">
                <a:solidFill>
                  <a:srgbClr val="000000"/>
                </a:solidFill>
                <a:latin typeface="Libre Franklin Bold"/>
              </a:rPr>
              <a:t>5</a:t>
            </a:r>
          </a:p>
        </p:txBody>
      </p:sp>
      <p:sp>
        <p:nvSpPr>
          <p:cNvPr id="10" name="TextBox 10"/>
          <p:cNvSpPr txBox="1"/>
          <p:nvPr/>
        </p:nvSpPr>
        <p:spPr>
          <a:xfrm rot="-1009175">
            <a:off x="-452950" y="4003111"/>
            <a:ext cx="1852950" cy="215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24"/>
              </a:lnSpc>
              <a:spcBef>
                <a:spcPct val="0"/>
              </a:spcBef>
            </a:pPr>
            <a:r>
              <a:rPr lang="en-US" sz="13249">
                <a:solidFill>
                  <a:srgbClr val="000000"/>
                </a:solidFill>
                <a:latin typeface="Libre Franklin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 rot="-1827938">
            <a:off x="-249967" y="-348953"/>
            <a:ext cx="1359912" cy="221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3"/>
              </a:lnSpc>
              <a:spcBef>
                <a:spcPct val="0"/>
              </a:spcBef>
            </a:pPr>
            <a:r>
              <a:rPr lang="en-US" sz="13694">
                <a:solidFill>
                  <a:srgbClr val="000000"/>
                </a:solidFill>
                <a:latin typeface="Libre Franklin Ultra-Bold"/>
              </a:rPr>
              <a:t>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530589"/>
            <a:ext cx="7600950" cy="6727711"/>
            <a:chOff x="0" y="0"/>
            <a:chExt cx="10134600" cy="897028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134600" cy="8970282"/>
              <a:chOff x="0" y="0"/>
              <a:chExt cx="2001896" cy="177190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01896" cy="1771908"/>
              </a:xfrm>
              <a:custGeom>
                <a:avLst/>
                <a:gdLst/>
                <a:ahLst/>
                <a:cxnLst/>
                <a:rect l="l" t="t" r="r" b="b"/>
                <a:pathLst>
                  <a:path w="2001896" h="1771908">
                    <a:moveTo>
                      <a:pt x="50927" y="0"/>
                    </a:moveTo>
                    <a:lnTo>
                      <a:pt x="1950969" y="0"/>
                    </a:lnTo>
                    <a:cubicBezTo>
                      <a:pt x="1979095" y="0"/>
                      <a:pt x="2001896" y="22801"/>
                      <a:pt x="2001896" y="50927"/>
                    </a:cubicBezTo>
                    <a:lnTo>
                      <a:pt x="2001896" y="1720980"/>
                    </a:lnTo>
                    <a:cubicBezTo>
                      <a:pt x="2001896" y="1734487"/>
                      <a:pt x="1996531" y="1747441"/>
                      <a:pt x="1986980" y="1756991"/>
                    </a:cubicBezTo>
                    <a:cubicBezTo>
                      <a:pt x="1977429" y="1766542"/>
                      <a:pt x="1964476" y="1771908"/>
                      <a:pt x="1950969" y="1771908"/>
                    </a:cubicBezTo>
                    <a:lnTo>
                      <a:pt x="50927" y="1771908"/>
                    </a:lnTo>
                    <a:cubicBezTo>
                      <a:pt x="37421" y="1771908"/>
                      <a:pt x="24467" y="1766542"/>
                      <a:pt x="14916" y="1756991"/>
                    </a:cubicBezTo>
                    <a:cubicBezTo>
                      <a:pt x="5366" y="1747441"/>
                      <a:pt x="0" y="1734487"/>
                      <a:pt x="0" y="1720980"/>
                    </a:cubicBezTo>
                    <a:lnTo>
                      <a:pt x="0" y="50927"/>
                    </a:lnTo>
                    <a:cubicBezTo>
                      <a:pt x="0" y="37421"/>
                      <a:pt x="5366" y="24467"/>
                      <a:pt x="14916" y="14916"/>
                    </a:cubicBezTo>
                    <a:cubicBezTo>
                      <a:pt x="24467" y="5366"/>
                      <a:pt x="37421" y="0"/>
                      <a:pt x="50927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001896" cy="1790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16" name="AutoShape 16"/>
            <p:cNvSpPr/>
            <p:nvPr/>
          </p:nvSpPr>
          <p:spPr>
            <a:xfrm>
              <a:off x="0" y="1424321"/>
              <a:ext cx="10076063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9658350" y="2530589"/>
            <a:ext cx="7600950" cy="6727711"/>
            <a:chOff x="0" y="0"/>
            <a:chExt cx="10134600" cy="897028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134600" cy="8970282"/>
              <a:chOff x="0" y="0"/>
              <a:chExt cx="2001896" cy="17719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01896" cy="1771908"/>
              </a:xfrm>
              <a:custGeom>
                <a:avLst/>
                <a:gdLst/>
                <a:ahLst/>
                <a:cxnLst/>
                <a:rect l="l" t="t" r="r" b="b"/>
                <a:pathLst>
                  <a:path w="2001896" h="1771908">
                    <a:moveTo>
                      <a:pt x="50927" y="0"/>
                    </a:moveTo>
                    <a:lnTo>
                      <a:pt x="1950969" y="0"/>
                    </a:lnTo>
                    <a:cubicBezTo>
                      <a:pt x="1979095" y="0"/>
                      <a:pt x="2001896" y="22801"/>
                      <a:pt x="2001896" y="50927"/>
                    </a:cubicBezTo>
                    <a:lnTo>
                      <a:pt x="2001896" y="1720980"/>
                    </a:lnTo>
                    <a:cubicBezTo>
                      <a:pt x="2001896" y="1734487"/>
                      <a:pt x="1996531" y="1747441"/>
                      <a:pt x="1986980" y="1756991"/>
                    </a:cubicBezTo>
                    <a:cubicBezTo>
                      <a:pt x="1977429" y="1766542"/>
                      <a:pt x="1964476" y="1771908"/>
                      <a:pt x="1950969" y="1771908"/>
                    </a:cubicBezTo>
                    <a:lnTo>
                      <a:pt x="50927" y="1771908"/>
                    </a:lnTo>
                    <a:cubicBezTo>
                      <a:pt x="37421" y="1771908"/>
                      <a:pt x="24467" y="1766542"/>
                      <a:pt x="14916" y="1756991"/>
                    </a:cubicBezTo>
                    <a:cubicBezTo>
                      <a:pt x="5366" y="1747441"/>
                      <a:pt x="0" y="1734487"/>
                      <a:pt x="0" y="1720980"/>
                    </a:cubicBezTo>
                    <a:lnTo>
                      <a:pt x="0" y="50927"/>
                    </a:lnTo>
                    <a:cubicBezTo>
                      <a:pt x="0" y="37421"/>
                      <a:pt x="5366" y="24467"/>
                      <a:pt x="14916" y="14916"/>
                    </a:cubicBezTo>
                    <a:cubicBezTo>
                      <a:pt x="24467" y="5366"/>
                      <a:pt x="37421" y="0"/>
                      <a:pt x="50927" y="0"/>
                    </a:cubicBezTo>
                    <a:close/>
                  </a:path>
                </a:pathLst>
              </a:custGeom>
              <a:solidFill>
                <a:srgbClr val="FCFEF1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001896" cy="1790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21" name="AutoShape 21"/>
            <p:cNvSpPr/>
            <p:nvPr/>
          </p:nvSpPr>
          <p:spPr>
            <a:xfrm>
              <a:off x="0" y="1424321"/>
              <a:ext cx="10076063" cy="0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1748414" y="4096266"/>
            <a:ext cx="6161522" cy="4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000000"/>
                </a:solidFill>
                <a:latin typeface="Balsamiq Sans"/>
              </a:rPr>
              <a:t>Write a brief description here.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78064" y="4096266"/>
            <a:ext cx="6161522" cy="43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000000"/>
                </a:solidFill>
                <a:latin typeface="Balsamiq Sans"/>
              </a:rPr>
              <a:t>Write a brief description here.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79780" y="1019175"/>
            <a:ext cx="1392844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Balsamiq Sans Bold"/>
              </a:rPr>
              <a:t>New Concepts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48414" y="2791341"/>
            <a:ext cx="616152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alsamiq Sans Bold"/>
              </a:rPr>
              <a:t>Concept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78064" y="2791341"/>
            <a:ext cx="616152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Balsamiq Sans Bold"/>
              </a:rPr>
              <a:t>Concept 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4C7B17F-384D-076A-43BA-29E7DFE6D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" y="647700"/>
            <a:ext cx="18239939" cy="96012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D18612-4B93-EA28-7B69-CC928D78A3DC}"/>
              </a:ext>
            </a:extLst>
          </p:cNvPr>
          <p:cNvCxnSpPr/>
          <p:nvPr/>
        </p:nvCxnSpPr>
        <p:spPr>
          <a:xfrm flipH="1">
            <a:off x="11430000" y="3486666"/>
            <a:ext cx="3352800" cy="23426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A9ADE8-7E68-EDC5-EB86-AAF46C72FEF4}"/>
              </a:ext>
            </a:extLst>
          </p:cNvPr>
          <p:cNvCxnSpPr/>
          <p:nvPr/>
        </p:nvCxnSpPr>
        <p:spPr>
          <a:xfrm>
            <a:off x="11353800" y="3162300"/>
            <a:ext cx="3505200" cy="30239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E08CC3-12E4-EA68-647D-8D30ABF9D4DA}"/>
              </a:ext>
            </a:extLst>
          </p:cNvPr>
          <p:cNvCxnSpPr>
            <a:cxnSpLocks/>
          </p:cNvCxnSpPr>
          <p:nvPr/>
        </p:nvCxnSpPr>
        <p:spPr>
          <a:xfrm>
            <a:off x="11430000" y="9099735"/>
            <a:ext cx="354330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9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05199" y="3696968"/>
            <a:ext cx="5143500" cy="51435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57" y="6253586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682331" y="6268718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20" y="6040685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34" y="6585030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6055847" y="6668477"/>
            <a:ext cx="1332971" cy="1078598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651088" y="4737850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002519" y="3141678"/>
            <a:ext cx="16272978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TextBox 32"/>
          <p:cNvSpPr txBox="1"/>
          <p:nvPr/>
        </p:nvSpPr>
        <p:spPr>
          <a:xfrm>
            <a:off x="1747642" y="3375273"/>
            <a:ext cx="1475612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>
                <a:solidFill>
                  <a:schemeClr val="bg1"/>
                </a:solidFill>
                <a:latin typeface="Bungee Inline" pitchFamily="2" charset="0"/>
              </a:rPr>
              <a:t>Gấu con ham ăn </a:t>
            </a:r>
            <a:endParaRPr lang="en-US" sz="99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8979527" y="4062518"/>
            <a:ext cx="5143500" cy="51435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5268673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62" y="6062456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4237430" y="4759621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34" y="3395471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302</Words>
  <Application>Microsoft Office PowerPoint</Application>
  <PresentationFormat>Custom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Libre Franklin Bold</vt:lpstr>
      <vt:lpstr>Bungee Inline</vt:lpstr>
      <vt:lpstr>Arial</vt:lpstr>
      <vt:lpstr>Balsamiq Sans Bold</vt:lpstr>
      <vt:lpstr>HP001 5 hàng</vt:lpstr>
      <vt:lpstr>Balsamiq Sans</vt:lpstr>
      <vt:lpstr>Calibri</vt:lpstr>
      <vt:lpstr>Libre Franklin Ultra-Bold</vt:lpstr>
      <vt:lpstr>Montserrat Alternates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Education Presentation Skeleton in a Purple White Black Lined Style</dc:title>
  <cp:lastModifiedBy>MKC</cp:lastModifiedBy>
  <cp:revision>4</cp:revision>
  <dcterms:created xsi:type="dcterms:W3CDTF">2006-08-16T00:00:00Z</dcterms:created>
  <dcterms:modified xsi:type="dcterms:W3CDTF">2024-01-14T14:20:55Z</dcterms:modified>
  <dc:identifier>DAF5p1-Pdi8</dc:identifier>
</cp:coreProperties>
</file>