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319" r:id="rId4"/>
    <p:sldId id="316" r:id="rId5"/>
    <p:sldId id="311" r:id="rId6"/>
    <p:sldId id="263" r:id="rId7"/>
    <p:sldId id="264" r:id="rId8"/>
    <p:sldId id="317" r:id="rId9"/>
    <p:sldId id="266" r:id="rId10"/>
    <p:sldId id="313" r:id="rId11"/>
    <p:sldId id="318" r:id="rId12"/>
    <p:sldId id="30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1" autoAdjust="0"/>
    <p:restoredTop sz="94660"/>
  </p:normalViewPr>
  <p:slideViewPr>
    <p:cSldViewPr snapToGrid="0">
      <p:cViewPr varScale="1">
        <p:scale>
          <a:sx n="73" d="100"/>
          <a:sy n="73" d="100"/>
        </p:scale>
        <p:origin x="3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13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274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215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6/26/2021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6/26/2021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98" r:id="rId14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0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6.xml"/><Relationship Id="rId5" Type="http://schemas.microsoft.com/office/2007/relationships/hdphoto" Target="../media/hdphoto2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6891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65022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Khởi</a:t>
            </a:r>
            <a:r>
              <a:rPr kumimoji="0" lang="en-US" altLang="zh-CN" sz="8800" b="0" i="0" u="none" strike="noStrike" kern="1200" cap="none" spc="0" normalizeH="0" baseline="0" noProof="0" dirty="0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 </a:t>
            </a:r>
            <a:r>
              <a:rPr kumimoji="0" lang="en-US" altLang="zh-CN" sz="8800" b="0" i="0" u="none" strike="noStrike" kern="1200" cap="none" spc="0" normalizeH="0" baseline="0" noProof="0" dirty="0" err="1">
                <a:ln>
                  <a:noFill/>
                </a:ln>
                <a:solidFill>
                  <a:srgbClr val="79C245"/>
                </a:solidFill>
                <a:effectLst/>
                <a:uLnTx/>
                <a:uFillTx/>
                <a:latin typeface="Montserrat ExtraBold" panose="00000900000000000000" pitchFamily="2" charset="0"/>
                <a:ea typeface="微软雅黑"/>
                <a:cs typeface="+mn-cs"/>
                <a:sym typeface="微软雅黑"/>
              </a:rPr>
              <a:t>động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79C245"/>
              </a:solidFill>
              <a:effectLst/>
              <a:uLnTx/>
              <a:uFillTx/>
              <a:latin typeface="Montserrat ExtraBold" panose="00000900000000000000" pitchFamily="2" charset="0"/>
              <a:ea typeface="微软雅黑"/>
              <a:cs typeface="+mn-cs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01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25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20:</a:t>
            </a:r>
            <a:r>
              <a:rPr kumimoji="0" lang="en-US" sz="4400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vi 100 (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4400" i="0" u="none" strike="noStrike" kern="1200" cap="none" spc="100" normalizeH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4400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09800" cy="876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516" y="0"/>
            <a:ext cx="9988484" cy="67495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0143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71486" y="6150114"/>
            <a:ext cx="462012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Vậy</a:t>
            </a:r>
            <a:r>
              <a:rPr lang="en-US" sz="4000" dirty="0">
                <a:solidFill>
                  <a:srgbClr val="FF0000"/>
                </a:solidFill>
              </a:rPr>
              <a:t> 47 + 5 = 52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4" y="84841"/>
            <a:ext cx="12118206" cy="543823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2242146" y="4412622"/>
            <a:ext cx="760095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31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034665" y="4444868"/>
            <a:ext cx="760095" cy="675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62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030512" y="4412622"/>
            <a:ext cx="760095" cy="675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FF0000"/>
                </a:solidFill>
              </a:rPr>
              <a:t>71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11076495" y="4412622"/>
            <a:ext cx="782713" cy="67564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>
                <a:solidFill>
                  <a:srgbClr val="FF0000"/>
                </a:solidFill>
              </a:rPr>
              <a:t>84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1198583" y="2750905"/>
            <a:ext cx="13503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endParaRPr lang="en-US" sz="4400" dirty="0"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770255" y="3114040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+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3173964" y="2811399"/>
            <a:ext cx="230251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2696584" y="322368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027238" y="2758966"/>
            <a:ext cx="13572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6" name="Text Box 15"/>
          <p:cNvSpPr txBox="1"/>
          <p:nvPr/>
        </p:nvSpPr>
        <p:spPr>
          <a:xfrm>
            <a:off x="4611313" y="3259746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7" name="Text Box 16"/>
          <p:cNvSpPr txBox="1"/>
          <p:nvPr/>
        </p:nvSpPr>
        <p:spPr>
          <a:xfrm>
            <a:off x="6504923" y="281139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7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18" name="Text Box 17"/>
          <p:cNvSpPr txBox="1"/>
          <p:nvPr/>
        </p:nvSpPr>
        <p:spPr>
          <a:xfrm>
            <a:off x="6176561" y="3174253"/>
            <a:ext cx="4159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13" name="Text Box 3"/>
          <p:cNvSpPr txBox="1"/>
          <p:nvPr/>
        </p:nvSpPr>
        <p:spPr>
          <a:xfrm>
            <a:off x="1124400" y="4582541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41</a:t>
            </a:r>
          </a:p>
        </p:txBody>
      </p:sp>
      <p:sp>
        <p:nvSpPr>
          <p:cNvPr id="19" name="Text Box 3"/>
          <p:cNvSpPr txBox="1"/>
          <p:nvPr/>
        </p:nvSpPr>
        <p:spPr>
          <a:xfrm>
            <a:off x="3189186" y="4625220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20" name="Text Box 3"/>
          <p:cNvSpPr txBox="1"/>
          <p:nvPr/>
        </p:nvSpPr>
        <p:spPr>
          <a:xfrm>
            <a:off x="5001493" y="460950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51</a:t>
            </a:r>
          </a:p>
        </p:txBody>
      </p:sp>
      <p:sp>
        <p:nvSpPr>
          <p:cNvPr id="21" name="Text Box 3"/>
          <p:cNvSpPr txBox="1"/>
          <p:nvPr/>
        </p:nvSpPr>
        <p:spPr>
          <a:xfrm>
            <a:off x="6410269" y="4581114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73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8" y="-9427"/>
            <a:ext cx="10519443" cy="2333625"/>
          </a:xfrm>
          <a:prstGeom prst="rect">
            <a:avLst/>
          </a:prstGeom>
        </p:spPr>
      </p:pic>
      <p:sp>
        <p:nvSpPr>
          <p:cNvPr id="22" name="Text Box 16"/>
          <p:cNvSpPr txBox="1"/>
          <p:nvPr/>
        </p:nvSpPr>
        <p:spPr>
          <a:xfrm>
            <a:off x="7890801" y="2811399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6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3" name="Text Box 17"/>
          <p:cNvSpPr txBox="1"/>
          <p:nvPr/>
        </p:nvSpPr>
        <p:spPr>
          <a:xfrm flipH="1">
            <a:off x="7685464" y="3245369"/>
            <a:ext cx="339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4" name="Text Box 3"/>
          <p:cNvSpPr txBox="1"/>
          <p:nvPr/>
        </p:nvSpPr>
        <p:spPr>
          <a:xfrm>
            <a:off x="7831622" y="4439325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25" name="Text Box 16"/>
          <p:cNvSpPr txBox="1"/>
          <p:nvPr/>
        </p:nvSpPr>
        <p:spPr>
          <a:xfrm>
            <a:off x="9277425" y="2868612"/>
            <a:ext cx="112136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8</a:t>
            </a:r>
          </a:p>
          <a:p>
            <a:r>
              <a:rPr lang="en-US" sz="44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</p:txBody>
      </p:sp>
      <p:sp>
        <p:nvSpPr>
          <p:cNvPr id="26" name="Text Box 17"/>
          <p:cNvSpPr txBox="1"/>
          <p:nvPr/>
        </p:nvSpPr>
        <p:spPr>
          <a:xfrm flipH="1">
            <a:off x="9047637" y="3286016"/>
            <a:ext cx="33972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  <p:sp>
        <p:nvSpPr>
          <p:cNvPr id="27" name="Text Box 3"/>
          <p:cNvSpPr txBox="1"/>
          <p:nvPr/>
        </p:nvSpPr>
        <p:spPr>
          <a:xfrm>
            <a:off x="9276679" y="4599766"/>
            <a:ext cx="86627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61</a:t>
            </a:r>
          </a:p>
        </p:txBody>
      </p:sp>
    </p:spTree>
    <p:extLst>
      <p:ext uri="{BB962C8B-B14F-4D97-AF65-F5344CB8AC3E}">
        <p14:creationId xmlns:p14="http://schemas.microsoft.com/office/powerpoint/2010/main" val="359642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22" grpId="0"/>
      <p:bldP spid="22" grpId="1"/>
      <p:bldP spid="23" grpId="0"/>
      <p:bldP spid="23" grpId="1"/>
      <p:bldP spid="25" grpId="0"/>
      <p:bldP spid="25" grpId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67235" cy="5656082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535810" y="4053055"/>
            <a:ext cx="339366" cy="4246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557141" y="2902985"/>
            <a:ext cx="371560" cy="3963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7" name="Rounded Rectangle 6"/>
          <p:cNvSpPr/>
          <p:nvPr/>
        </p:nvSpPr>
        <p:spPr>
          <a:xfrm flipH="1">
            <a:off x="10493604" y="2893559"/>
            <a:ext cx="271806" cy="39639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Giải</a:t>
            </a:r>
            <a:r>
              <a:rPr lang="en-US" sz="7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lao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11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3320"/>
            <a:ext cx="6061582" cy="3495675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5722070" y="2497608"/>
            <a:ext cx="6469930" cy="787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xăng-ti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mét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41366" y="3444545"/>
            <a:ext cx="4405751" cy="78751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87+ 5 = 82  (cm )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619323" y="4232057"/>
            <a:ext cx="4265340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Đáp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82cm</a:t>
            </a:r>
            <a:r>
              <a:rPr lang="en-US" sz="3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894548" y="1809945"/>
            <a:ext cx="2099388" cy="77589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u="sng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u="sng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endParaRPr lang="en-US" sz="3200" u="sng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7" y="-73746"/>
            <a:ext cx="11991042" cy="188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45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 animBg="1"/>
      <p:bldP spid="10" grpId="1" animBg="1"/>
      <p:bldP spid="15" grpId="0" animBg="1"/>
      <p:bldP spid="15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109</Words>
  <Application>Microsoft Office PowerPoint</Application>
  <PresentationFormat>Widescreen</PresentationFormat>
  <Paragraphs>50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微软雅黑</vt:lpstr>
      <vt:lpstr>SimSun</vt:lpstr>
      <vt:lpstr>SimSun</vt:lpstr>
      <vt:lpstr>.VnAvant</vt:lpstr>
      <vt:lpstr>Arial</vt:lpstr>
      <vt:lpstr>Arial-Rounded</vt:lpstr>
      <vt:lpstr>Calibri</vt:lpstr>
      <vt:lpstr>Calibri Light</vt:lpstr>
      <vt:lpstr>inpin heiti</vt:lpstr>
      <vt:lpstr>ITC Avant Garde Std Bk</vt:lpstr>
      <vt:lpstr>Montserrat ExtraBold</vt:lpstr>
      <vt:lpstr>Times New Roman</vt:lpstr>
      <vt:lpstr>UTM Avo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Administrator</cp:lastModifiedBy>
  <cp:revision>18</cp:revision>
  <dcterms:created xsi:type="dcterms:W3CDTF">2021-05-14T05:01:00Z</dcterms:created>
  <dcterms:modified xsi:type="dcterms:W3CDTF">2021-06-26T04:33:26Z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