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6" r:id="rId4"/>
    <p:sldMasterId id="2147483699" r:id="rId5"/>
    <p:sldMasterId id="2147483711" r:id="rId6"/>
  </p:sldMasterIdLst>
  <p:notesMasterIdLst>
    <p:notesMasterId r:id="rId26"/>
  </p:notesMasterIdLst>
  <p:handoutMasterIdLst>
    <p:handoutMasterId r:id="rId27"/>
  </p:handoutMasterIdLst>
  <p:sldIdLst>
    <p:sldId id="319" r:id="rId7"/>
    <p:sldId id="316" r:id="rId8"/>
    <p:sldId id="329" r:id="rId9"/>
    <p:sldId id="281" r:id="rId10"/>
    <p:sldId id="330" r:id="rId11"/>
    <p:sldId id="331" r:id="rId12"/>
    <p:sldId id="332" r:id="rId13"/>
    <p:sldId id="333" r:id="rId14"/>
    <p:sldId id="321" r:id="rId15"/>
    <p:sldId id="322" r:id="rId16"/>
    <p:sldId id="323" r:id="rId17"/>
    <p:sldId id="325" r:id="rId18"/>
    <p:sldId id="326" r:id="rId19"/>
    <p:sldId id="320" r:id="rId20"/>
    <p:sldId id="264" r:id="rId21"/>
    <p:sldId id="328" r:id="rId22"/>
    <p:sldId id="327" r:id="rId23"/>
    <p:sldId id="313" r:id="rId24"/>
    <p:sldId id="30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9" autoAdjust="0"/>
    <p:restoredTop sz="94660"/>
  </p:normalViewPr>
  <p:slideViewPr>
    <p:cSldViewPr snapToGrid="0">
      <p:cViewPr varScale="1">
        <p:scale>
          <a:sx n="41" d="100"/>
          <a:sy n="41" d="100"/>
        </p:scale>
        <p:origin x="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92222-6843-4671-9A6B-A4B684CB2D7E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5E2D3-2D88-499D-85BE-40B082629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95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1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74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283E99-5559-4A8A-8295-3D2E240EA9A4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3436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575B-4DBB-403D-855D-D50E3D43EE3F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072B-0A15-4C7F-8834-6E9F2A282C2D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74D11-64DE-4E5F-ADC2-71B7A7A0D33C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CBD8-3AE7-4A5A-AE2F-E80C25887373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8DA9-9230-4695-A56F-540CD4B750FB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DBB6-0032-4421-8D0C-71019A14EDBC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818B-C386-4C84-BB56-4EE23A7DB816}" type="datetime1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191D-73AE-4FC3-AD8C-7852559E695B}" type="datetime1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B8BC-B570-444E-B777-B12878C193F7}" type="datetime1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F4FC-4FD2-4244-9DE8-65FB1CAC5106}" type="datetime1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4483-10A2-4823-AB85-952004E181BC}" type="datetime1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5FBD-EFFE-41AE-AF51-83C0910716CA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6465-254B-4D47-9268-8D4566AD0B7B}" type="datetime1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A4E7-509D-4D22-89E3-15E65A4D3B63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F35A-C4FC-424E-82B4-30E62A3D0F69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CDEB24-3D82-4C2E-A8BC-176830EF02B5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EF2A4-1BD2-4DD4-86B6-087DF54B4AC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98B578-E603-44EC-8D5A-D28BCDD99CC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DF3193-157C-4E0C-8015-5F66C452CE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7F0328-0DDB-4FE0-927C-3CDE09FE2C6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683CEA-A97F-4BFB-855F-F5EC5B7D273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4845C9-EE64-40AD-84BC-8084A99706E5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2E80-3417-47A4-8EAA-9CD9D2389C8B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345EB8-0E7C-4B4D-AE09-842018EF6C2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EC2754-7EF4-419F-839D-97591DFBD8AB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729E50-71CD-4496-9BA8-265FDE615E21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14BC8B-4DBA-4A22-B366-C98A86E0548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21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6359-C054-441A-BE8B-B9BFCE4B77E2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04F0-DDA2-489E-87C5-C9960BB212CE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7466-05AA-495B-B37C-72DFE7FCD7AA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30D9-D8F4-4623-A40A-F8AB9D313F26}" type="datetime1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A55C-2716-47CD-B73B-233FA55B30C6}" type="datetime1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80B1-830B-459C-9E08-FEA07FEEFEC2}" type="datetime1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76E4-D57F-4D91-A1B4-E77731FFEA37}" type="datetime1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5211-451E-4345-9720-1E88F5813AF1}" type="datetime1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89D-480D-45CE-BD19-E676E568B7DC}" type="datetime1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6394A-F08B-4A7E-A0A9-9CDA6DF58380}" type="datetime1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2A6-A63E-4719-A864-FF3D6E74DC46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99F-7A1A-4875-8172-00D8637661CB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613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8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B20-D808-4652-9F4A-6B191AB567E3}" type="datetime1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454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035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021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02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332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737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964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62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0609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7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BE6-3FB9-4656-8989-621B4EB9CDAE}" type="datetime1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13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426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24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316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69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120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617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789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26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9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B77-7577-47BC-9D5B-0EC0B7720911}" type="datetime1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F99F-6748-40AE-B1DE-D1532986774B}" type="datetime1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3C1F-3E88-4435-81AD-DF4A996A2155}" type="datetime1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A695-E50B-4F4B-B33E-0AA8FD4788A8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617694" y="0"/>
            <a:ext cx="166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TK</a:t>
            </a:r>
            <a:r>
              <a:rPr lang="en-US" baseline="0" dirty="0" smtClean="0"/>
              <a:t> :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8BB69-9BD8-4415-BEDD-CB349F7FEB41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626571" y="0"/>
            <a:ext cx="1565429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TK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BF8383-527E-4065-9D33-CFA68DB72003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608816" y="0"/>
            <a:ext cx="158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TK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98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D4361-0E63-4FD6-BCBD-2A0E734AF76C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6DAC8-406F-4D4A-A7A2-39A39F333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8979-A7F4-461D-9B95-982AA3A875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3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6DAC8-406F-4D4A-A7A2-39A39F333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8979-A7F4-461D-9B95-982AA3A875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4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2.png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6.xml"/><Relationship Id="rId5" Type="http://schemas.microsoft.com/office/2007/relationships/hdphoto" Target="../media/hdphoto2.wdp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2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slide" Target="slide2.xml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slide" Target="slide5.xml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2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6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63" r="-1" b="15447"/>
          <a:stretch/>
        </p:blipFill>
        <p:spPr>
          <a:xfrm>
            <a:off x="1528549" y="438149"/>
            <a:ext cx="9389660" cy="52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609" y="-150125"/>
            <a:ext cx="6436057" cy="4626591"/>
          </a:xfrm>
        </p:spPr>
        <p:txBody>
          <a:bodyPr>
            <a:normAutofit/>
          </a:bodyPr>
          <a:lstStyle/>
          <a:p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47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63" r="-1" b="15447"/>
          <a:stretch/>
        </p:blipFill>
        <p:spPr>
          <a:xfrm>
            <a:off x="7574508" y="888525"/>
            <a:ext cx="4107976" cy="414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AutoShape 37"/>
          <p:cNvSpPr>
            <a:spLocks noChangeArrowheads="1"/>
          </p:cNvSpPr>
          <p:nvPr/>
        </p:nvSpPr>
        <p:spPr bwMode="auto">
          <a:xfrm>
            <a:off x="1373717" y="3821914"/>
            <a:ext cx="861483" cy="1675388"/>
          </a:xfrm>
          <a:prstGeom prst="roundRect">
            <a:avLst>
              <a:gd name="adj" fmla="val 16667"/>
            </a:avLst>
          </a:prstGeom>
          <a:solidFill>
            <a:srgbClr val="00CCFF">
              <a:alpha val="50980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 rot="5400000">
            <a:off x="2296054" y="1944371"/>
            <a:ext cx="3844925" cy="2846916"/>
          </a:xfrm>
          <a:custGeom>
            <a:avLst/>
            <a:gdLst>
              <a:gd name="T0" fmla="*/ 0 w 2016"/>
              <a:gd name="T1" fmla="*/ 0 h 1584"/>
              <a:gd name="T2" fmla="*/ 2147483647 w 2016"/>
              <a:gd name="T3" fmla="*/ 0 h 1584"/>
              <a:gd name="T4" fmla="*/ 2147483647 w 2016"/>
              <a:gd name="T5" fmla="*/ 2147483647 h 1584"/>
              <a:gd name="T6" fmla="*/ 2147483647 w 2016"/>
              <a:gd name="T7" fmla="*/ 2147483647 h 1584"/>
              <a:gd name="T8" fmla="*/ 2147483647 w 2016"/>
              <a:gd name="T9" fmla="*/ 2147483647 h 1584"/>
              <a:gd name="T10" fmla="*/ 0 w 2016"/>
              <a:gd name="T11" fmla="*/ 2147483647 h 1584"/>
              <a:gd name="T12" fmla="*/ 0 w 2016"/>
              <a:gd name="T13" fmla="*/ 0 h 15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16"/>
              <a:gd name="T22" fmla="*/ 0 h 1584"/>
              <a:gd name="T23" fmla="*/ 2016 w 2016"/>
              <a:gd name="T24" fmla="*/ 1584 h 15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16" h="1584">
                <a:moveTo>
                  <a:pt x="0" y="0"/>
                </a:moveTo>
                <a:lnTo>
                  <a:pt x="2016" y="0"/>
                </a:lnTo>
                <a:lnTo>
                  <a:pt x="2016" y="864"/>
                </a:lnTo>
                <a:lnTo>
                  <a:pt x="1248" y="864"/>
                </a:lnTo>
                <a:lnTo>
                  <a:pt x="1248" y="1584"/>
                </a:lnTo>
                <a:lnTo>
                  <a:pt x="0" y="1584"/>
                </a:lnTo>
                <a:lnTo>
                  <a:pt x="0" y="0"/>
                </a:lnTo>
                <a:close/>
              </a:path>
            </a:pathLst>
          </a:custGeom>
          <a:solidFill>
            <a:srgbClr val="5DC9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0" name="Picture 9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919" y="1731964"/>
            <a:ext cx="27728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0" descr="1chuc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4" y="1617190"/>
            <a:ext cx="467784" cy="163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2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934" y="1774825"/>
            <a:ext cx="27516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3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967" y="1762126"/>
            <a:ext cx="277284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4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17" y="1751014"/>
            <a:ext cx="279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5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67" y="1751014"/>
            <a:ext cx="277284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67" y="1751014"/>
            <a:ext cx="277284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Line 35"/>
          <p:cNvSpPr>
            <a:spLocks noChangeShapeType="1"/>
          </p:cNvSpPr>
          <p:nvPr/>
        </p:nvSpPr>
        <p:spPr bwMode="auto">
          <a:xfrm flipH="1">
            <a:off x="2235200" y="3678238"/>
            <a:ext cx="406400" cy="381000"/>
          </a:xfrm>
          <a:prstGeom prst="line">
            <a:avLst/>
          </a:prstGeom>
          <a:noFill/>
          <a:ln w="76200">
            <a:solidFill>
              <a:srgbClr val="0000CC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Text Box 8"/>
          <p:cNvSpPr txBox="1">
            <a:spLocks noChangeArrowheads="1"/>
          </p:cNvSpPr>
          <p:nvPr/>
        </p:nvSpPr>
        <p:spPr bwMode="auto">
          <a:xfrm>
            <a:off x="1847851" y="609600"/>
            <a:ext cx="335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47 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+ 5 = ?</a:t>
            </a:r>
            <a:r>
              <a:rPr lang="en-US" sz="3600" b="1" dirty="0">
                <a:latin typeface="Times New Roman" pitchFamily="18" charset="0"/>
              </a:rPr>
              <a:t> </a:t>
            </a:r>
          </a:p>
        </p:txBody>
      </p:sp>
      <p:sp>
        <p:nvSpPr>
          <p:cNvPr id="7183" name="Text Box 49"/>
          <p:cNvSpPr txBox="1">
            <a:spLocks noChangeArrowheads="1"/>
          </p:cNvSpPr>
          <p:nvPr/>
        </p:nvSpPr>
        <p:spPr bwMode="auto">
          <a:xfrm>
            <a:off x="1422400" y="5454650"/>
            <a:ext cx="335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47 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+ 5 = </a:t>
            </a:r>
            <a:r>
              <a:rPr lang="en-US" sz="3600" b="1" dirty="0" smtClean="0">
                <a:solidFill>
                  <a:srgbClr val="990000"/>
                </a:solidFill>
                <a:latin typeface="Times New Roman" pitchFamily="18" charset="0"/>
              </a:rPr>
              <a:t>52 </a:t>
            </a:r>
            <a:endParaRPr lang="en-US" sz="36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7085384" y="1713506"/>
            <a:ext cx="1263651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47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>
            <a:off x="7085384" y="2554207"/>
            <a:ext cx="1263651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b="1">
                <a:solidFill>
                  <a:srgbClr val="000066"/>
                </a:solidFill>
                <a:latin typeface="Times New Roman" pitchFamily="18" charset="0"/>
              </a:rPr>
              <a:t>  5</a:t>
            </a:r>
            <a:r>
              <a:rPr lang="en-US" sz="3600" b="1">
                <a:latin typeface="Times New Roman" pitchFamily="18" charset="0"/>
              </a:rPr>
              <a:t> </a:t>
            </a: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>
            <a:off x="6780584" y="2160588"/>
            <a:ext cx="75776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+</a:t>
            </a:r>
            <a:r>
              <a:rPr lang="en-US" sz="3600" b="1" dirty="0">
                <a:latin typeface="Times New Roman" pitchFamily="18" charset="0"/>
              </a:rPr>
              <a:t> </a:t>
            </a:r>
          </a:p>
        </p:txBody>
      </p:sp>
      <p:sp>
        <p:nvSpPr>
          <p:cNvPr id="30" name="Line 42"/>
          <p:cNvSpPr>
            <a:spLocks noChangeShapeType="1"/>
          </p:cNvSpPr>
          <p:nvPr/>
        </p:nvSpPr>
        <p:spPr bwMode="auto">
          <a:xfrm>
            <a:off x="6780584" y="3195557"/>
            <a:ext cx="11176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>
            <a:off x="7284399" y="3212461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7034584" y="3211424"/>
            <a:ext cx="609600" cy="641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8341815" y="1714501"/>
            <a:ext cx="3694241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600" b="1" dirty="0">
                <a:solidFill>
                  <a:srgbClr val="000066"/>
                </a:solidFill>
                <a:latin typeface="Times New Roman" pitchFamily="18" charset="0"/>
              </a:rPr>
              <a:t>* </a:t>
            </a:r>
            <a:r>
              <a:rPr lang="en-US" sz="2600" b="1" dirty="0" smtClean="0">
                <a:solidFill>
                  <a:srgbClr val="000066"/>
                </a:solidFill>
                <a:latin typeface="Times New Roman" pitchFamily="18" charset="0"/>
              </a:rPr>
              <a:t>7 </a:t>
            </a:r>
            <a:r>
              <a:rPr lang="en-US" sz="2600" b="1" dirty="0" err="1">
                <a:solidFill>
                  <a:srgbClr val="000066"/>
                </a:solidFill>
                <a:latin typeface="Times New Roman" pitchFamily="18" charset="0"/>
              </a:rPr>
              <a:t>cộng</a:t>
            </a:r>
            <a:r>
              <a:rPr lang="en-US" sz="2600" b="1" dirty="0">
                <a:solidFill>
                  <a:srgbClr val="000066"/>
                </a:solidFill>
                <a:latin typeface="Times New Roman" pitchFamily="18" charset="0"/>
              </a:rPr>
              <a:t> 5 </a:t>
            </a:r>
            <a:r>
              <a:rPr lang="en-US" sz="2600" b="1" dirty="0" err="1">
                <a:solidFill>
                  <a:srgbClr val="000066"/>
                </a:solidFill>
                <a:latin typeface="Times New Roman" pitchFamily="18" charset="0"/>
              </a:rPr>
              <a:t>bằng</a:t>
            </a:r>
            <a:r>
              <a:rPr lang="en-US" sz="2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0066"/>
                </a:solidFill>
                <a:latin typeface="Times New Roman" pitchFamily="18" charset="0"/>
              </a:rPr>
              <a:t>12,    </a:t>
            </a:r>
            <a:endParaRPr lang="en-US" sz="26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600" b="1" dirty="0">
                <a:solidFill>
                  <a:srgbClr val="000066"/>
                </a:solidFill>
                <a:latin typeface="Times New Roman" pitchFamily="18" charset="0"/>
              </a:rPr>
              <a:t>    </a:t>
            </a:r>
            <a:r>
              <a:rPr lang="en-US" sz="2600" b="1" dirty="0" err="1">
                <a:solidFill>
                  <a:srgbClr val="000066"/>
                </a:solidFill>
                <a:latin typeface="Times New Roman" pitchFamily="18" charset="0"/>
              </a:rPr>
              <a:t>viết</a:t>
            </a:r>
            <a:r>
              <a:rPr lang="en-US" sz="2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0066"/>
                </a:solidFill>
                <a:latin typeface="Times New Roman" pitchFamily="18" charset="0"/>
              </a:rPr>
              <a:t>2, </a:t>
            </a:r>
            <a:r>
              <a:rPr lang="en-US" sz="2600" b="1" dirty="0" err="1">
                <a:solidFill>
                  <a:srgbClr val="000066"/>
                </a:solidFill>
                <a:latin typeface="Times New Roman" pitchFamily="18" charset="0"/>
              </a:rPr>
              <a:t>nhớ</a:t>
            </a:r>
            <a:r>
              <a:rPr lang="en-US" sz="2600" b="1" dirty="0">
                <a:solidFill>
                  <a:srgbClr val="000066"/>
                </a:solidFill>
                <a:latin typeface="Times New Roman" pitchFamily="18" charset="0"/>
              </a:rPr>
              <a:t> 1.</a:t>
            </a:r>
            <a:endParaRPr lang="en-US" sz="2600" b="1" dirty="0">
              <a:latin typeface="Times New Roman" pitchFamily="18" charset="0"/>
            </a:endParaRPr>
          </a:p>
        </p:txBody>
      </p:sp>
      <p:sp>
        <p:nvSpPr>
          <p:cNvPr id="34" name="Text Box 45"/>
          <p:cNvSpPr txBox="1">
            <a:spLocks noChangeArrowheads="1"/>
          </p:cNvSpPr>
          <p:nvPr/>
        </p:nvSpPr>
        <p:spPr bwMode="auto">
          <a:xfrm>
            <a:off x="8349035" y="2868660"/>
            <a:ext cx="3186099" cy="90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600" b="1" dirty="0">
                <a:solidFill>
                  <a:srgbClr val="000066"/>
                </a:solidFill>
                <a:latin typeface="Times New Roman" pitchFamily="18" charset="0"/>
              </a:rPr>
              <a:t>* </a:t>
            </a:r>
            <a:r>
              <a:rPr lang="en-US" sz="2600" b="1" dirty="0" smtClean="0">
                <a:solidFill>
                  <a:srgbClr val="000066"/>
                </a:solidFill>
                <a:latin typeface="Times New Roman" pitchFamily="18" charset="0"/>
              </a:rPr>
              <a:t>4 </a:t>
            </a:r>
            <a:r>
              <a:rPr lang="en-US" sz="2600" b="1" dirty="0" err="1">
                <a:solidFill>
                  <a:srgbClr val="000066"/>
                </a:solidFill>
                <a:latin typeface="Times New Roman" pitchFamily="18" charset="0"/>
              </a:rPr>
              <a:t>thêm</a:t>
            </a:r>
            <a:r>
              <a:rPr lang="en-US" sz="2600" b="1" dirty="0">
                <a:solidFill>
                  <a:srgbClr val="000066"/>
                </a:solidFill>
                <a:latin typeface="Times New Roman" pitchFamily="18" charset="0"/>
              </a:rPr>
              <a:t> 1 </a:t>
            </a:r>
            <a:r>
              <a:rPr lang="en-US" sz="2600" b="1" dirty="0" err="1">
                <a:solidFill>
                  <a:srgbClr val="000066"/>
                </a:solidFill>
                <a:latin typeface="Times New Roman" pitchFamily="18" charset="0"/>
              </a:rPr>
              <a:t>bằng</a:t>
            </a:r>
            <a:r>
              <a:rPr lang="en-US" sz="2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0066"/>
                </a:solidFill>
                <a:latin typeface="Times New Roman" pitchFamily="18" charset="0"/>
              </a:rPr>
              <a:t>5, </a:t>
            </a:r>
            <a:endParaRPr lang="en-US" sz="26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600" b="1" dirty="0">
                <a:latin typeface="Times New Roman" pitchFamily="18" charset="0"/>
              </a:rPr>
              <a:t>    </a:t>
            </a:r>
            <a:r>
              <a:rPr lang="en-US" sz="2600" b="1" dirty="0" err="1">
                <a:solidFill>
                  <a:srgbClr val="000066"/>
                </a:solidFill>
                <a:latin typeface="Times New Roman" pitchFamily="18" charset="0"/>
              </a:rPr>
              <a:t>viết</a:t>
            </a:r>
            <a:r>
              <a:rPr lang="en-US" sz="2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0066"/>
                </a:solidFill>
                <a:latin typeface="Times New Roman" pitchFamily="18" charset="0"/>
              </a:rPr>
              <a:t>5.</a:t>
            </a:r>
            <a:endParaRPr lang="en-US" sz="26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49" name="Picture 14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134" y="3903663"/>
            <a:ext cx="279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2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83" y="3891756"/>
            <a:ext cx="275167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5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1" y="3890963"/>
            <a:ext cx="27516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6" y="3891756"/>
            <a:ext cx="277284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4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1" y="3922714"/>
            <a:ext cx="2794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9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219" y="1725779"/>
            <a:ext cx="289983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3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1" y="1731625"/>
            <a:ext cx="27728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4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17" y="1743075"/>
            <a:ext cx="279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934" y="1770063"/>
            <a:ext cx="27516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67" y="1754189"/>
            <a:ext cx="277284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5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067" y="1751014"/>
            <a:ext cx="277284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4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134" y="3902076"/>
            <a:ext cx="2794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2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1" y="3902076"/>
            <a:ext cx="275167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2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1" y="3886200"/>
            <a:ext cx="27516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2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6" y="3886200"/>
            <a:ext cx="275167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0" descr="1chuc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08" y="1605564"/>
            <a:ext cx="467784" cy="163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0" descr="1chuc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892" y="1599335"/>
            <a:ext cx="467784" cy="163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0" descr="1chuc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617190"/>
            <a:ext cx="467784" cy="163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5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1" y="1733694"/>
            <a:ext cx="277284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0" descr="1chuc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66" y="3832442"/>
            <a:ext cx="467784" cy="163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5991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-0.11649 0.3289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643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72 3.7037E-6 L -0.14358 0.3365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5" y="1682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-0.17934 0.3291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1645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20434 0.3377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1687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24636 0.3393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26" y="1696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26615 0.3398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16" y="1699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07407E-6 L -0.17917 0.0143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71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-0.21233 0.0143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71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65 -0.00324 L -0.25657 0.020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3" y="118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0486 L -0.30617 0.0199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3" y="74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3 -0.0125 L -0.31163 0.3273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17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animBg="1"/>
      <p:bldP spid="35" grpId="0" animBg="1"/>
      <p:bldP spid="7179" grpId="0" animBg="1"/>
      <p:bldP spid="7183" grpId="0"/>
      <p:bldP spid="27" grpId="0"/>
      <p:bldP spid="28" grpId="0"/>
      <p:bldP spid="29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2690038" y="531628"/>
            <a:ext cx="7145078" cy="430618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62178" y="1983824"/>
            <a:ext cx="7049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38 + 4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28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1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35" y="69825"/>
            <a:ext cx="11536325" cy="5263336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2412268" y="4253134"/>
            <a:ext cx="76009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31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141006" y="4269257"/>
            <a:ext cx="760095" cy="675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62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7934818" y="4269257"/>
            <a:ext cx="760095" cy="675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71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0838483" y="4259730"/>
            <a:ext cx="971469" cy="7012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84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823" y="2243470"/>
            <a:ext cx="9430362" cy="3476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9823" y="808074"/>
            <a:ext cx="9547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87 cm,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5cm.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9823" y="574158"/>
            <a:ext cx="9547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87 cm,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5cm.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7776" y="1981568"/>
            <a:ext cx="189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6929" y="2694285"/>
            <a:ext cx="48555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xa                :  87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cm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5031" y="3417971"/>
            <a:ext cx="4855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  5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cm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6929" y="4158676"/>
            <a:ext cx="4855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:            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cm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975497" y="2349795"/>
            <a:ext cx="10633" cy="228600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24799" y="1981568"/>
            <a:ext cx="189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8148" y="2694285"/>
            <a:ext cx="6205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ti-mét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4633" y="3394969"/>
            <a:ext cx="4412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87 + 5 = 92 (cm)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13721" y="4158676"/>
            <a:ext cx="4412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92 cm.</a:t>
            </a:r>
          </a:p>
        </p:txBody>
      </p:sp>
    </p:spTree>
    <p:extLst>
      <p:ext uri="{BB962C8B-B14F-4D97-AF65-F5344CB8AC3E}">
        <p14:creationId xmlns:p14="http://schemas.microsoft.com/office/powerpoint/2010/main" val="3267027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lao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0" y="50829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6502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385" y="-614149"/>
            <a:ext cx="13164206" cy="767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2200136" y="2661979"/>
            <a:ext cx="7765366" cy="23808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5000" b="1" cap="none" spc="0" dirty="0" err="1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5000" b="1" cap="none" spc="0" dirty="0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0" b="1" cap="none" spc="0" dirty="0" err="1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5000" b="1" cap="none" spc="0" dirty="0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Ong </a:t>
            </a:r>
            <a:r>
              <a:rPr lang="en-US" sz="15000" b="1" cap="none" spc="0" dirty="0" err="1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5000" b="1" cap="none" spc="0" dirty="0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0" b="1" cap="none" spc="0" dirty="0" err="1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endParaRPr lang="en-US" sz="15000" b="1" cap="none" spc="0" dirty="0">
              <a:ln w="0">
                <a:noFill/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804120" y="3797004"/>
            <a:ext cx="4557399" cy="1424293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Bắt</a:t>
            </a:r>
            <a:r>
              <a:rPr lang="en-US" sz="4800" b="1" dirty="0" smtClean="0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đầu</a:t>
            </a:r>
            <a:endParaRPr lang="en-US" sz="4800" b="1" dirty="0">
              <a:solidFill>
                <a:schemeClr val="bg1"/>
              </a:solidFill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/>
        </p:blipFill>
        <p:spPr>
          <a:xfrm>
            <a:off x="131692" y="84406"/>
            <a:ext cx="2597440" cy="173032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0" t="5948" b="66360"/>
          <a:stretch/>
        </p:blipFill>
        <p:spPr>
          <a:xfrm>
            <a:off x="9686778" y="35169"/>
            <a:ext cx="2505222" cy="189914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68718" r="64633" b="8103"/>
          <a:stretch/>
        </p:blipFill>
        <p:spPr>
          <a:xfrm>
            <a:off x="829993" y="3631647"/>
            <a:ext cx="1899139" cy="15896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1" t="68923" r="3094" b="6872"/>
          <a:stretch/>
        </p:blipFill>
        <p:spPr>
          <a:xfrm>
            <a:off x="9965503" y="3640864"/>
            <a:ext cx="2152358" cy="165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8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98245" y="540402"/>
            <a:ext cx="10293756" cy="5682977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7150">
            <a:solidFill>
              <a:srgbClr val="00B0F0"/>
            </a:solidFill>
          </a:ln>
          <a:scene3d>
            <a:camera prst="perspectiveRight"/>
            <a:lightRig rig="threePt" dir="t"/>
          </a:scene3d>
          <a:sp3d>
            <a:bevelT w="139700" h="139700" prst="divo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/>
        </p:blipFill>
        <p:spPr>
          <a:xfrm>
            <a:off x="599525" y="540402"/>
            <a:ext cx="2597440" cy="1730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1" t="68923" r="3094" b="6872"/>
          <a:stretch/>
        </p:blipFill>
        <p:spPr>
          <a:xfrm>
            <a:off x="9487038" y="4746650"/>
            <a:ext cx="2152358" cy="1659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/>
        </p:blipFill>
        <p:spPr>
          <a:xfrm>
            <a:off x="10023969" y="171568"/>
            <a:ext cx="2566288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-6428" y="5248275"/>
            <a:ext cx="1047751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1" y="543458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8974" y="543458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3499" y="543458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08585" y="543458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82370" y="591456"/>
            <a:ext cx="9413608" cy="3132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27 + 15 =</a:t>
            </a:r>
            <a:endParaRPr lang="en-US" sz="5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96809" y="2302007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b="1" dirty="0">
              <a:solidFill>
                <a:prstClr val="black"/>
              </a:solidFill>
              <a:latin typeface=".VnArial" panose="020B7200000000000000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2975305" y="5259506"/>
            <a:ext cx="1047751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5851124" y="5221298"/>
            <a:ext cx="1047751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8527575" y="5248275"/>
            <a:ext cx="1047751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11113209" y="5221297"/>
            <a:ext cx="1047751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>
            <a:off x="1462133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>
            <a:off x="4312241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 flipH="1">
            <a:off x="6932610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 flipH="1">
            <a:off x="9552979" y="434778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59" y="811160"/>
            <a:ext cx="205758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24" y="1004910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rId8" action="ppaction://hlinksldjump"/>
          </p:cNvPr>
          <p:cNvSpPr/>
          <p:nvPr/>
        </p:nvSpPr>
        <p:spPr>
          <a:xfrm>
            <a:off x="4669880" y="3744686"/>
            <a:ext cx="3093893" cy="1523999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prstClr val="white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solidFill>
                  <a:prstClr val="white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solidFill>
                <a:prstClr val="white"/>
              </a:solidFill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60802" y="1670633"/>
            <a:ext cx="1178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8331" y="1665467"/>
            <a:ext cx="904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5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73DE208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280" y="18224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1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08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4551E-6 2.96296E-6 L -2.74551E-6 0.00046 C -0.00039 -0.01042 -0.00039 -0.0206 -0.00104 -0.03079 C -0.00117 -0.03334 -0.00182 -0.03588 -0.00208 -0.0382 C -0.00469 -0.05903 -0.00169 -0.0375 -0.00403 -0.05486 C -0.0039 -0.05764 -0.00221 -0.07454 -0.00104 -0.08079 C 0.00026 -0.08773 0.00131 -0.09144 0.00313 -0.09746 C 0.00417 -0.1007 0.00508 -0.10417 0.00625 -0.10695 C 0.00717 -0.10903 0.00847 -0.10996 0.00938 -0.11181 C 0.01159 -0.11621 0.0129 -0.12385 0.01563 -0.12593 C 0.02084 -0.12986 0.01772 -0.12801 0.02501 -0.13079 C 0.02892 -0.12986 0.03269 -0.12824 0.03647 -0.12824 C 0.04129 -0.12824 0.04311 -0.1301 0.04689 -0.13334 C 0.04754 -0.13565 0.04845 -0.13773 0.0491 -0.14028 C 0.05106 -0.15093 0.0491 -0.14769 0.05119 -0.15695 C 0.05171 -0.15949 0.05249 -0.16158 0.05314 -0.16389 C 0.05392 -0.16898 0.05392 -0.17431 0.05523 -0.17824 C 0.06551 -0.20949 0.05288 -0.1706 0.06044 -0.19491 C 0.06187 -0.19908 0.06473 -0.20834 0.06682 -0.21158 C 0.06773 -0.2132 0.06877 -0.2132 0.06981 -0.21389 C 0.07711 -0.20834 0.07411 -0.20764 0.07932 -0.21158 C 0.08036 -0.2132 0.08166 -0.21412 0.08245 -0.21644 C 0.0831 -0.21829 0.08284 -0.2213 0.08349 -0.22338 C 0.08466 -0.22848 0.08622 -0.2331 0.08766 -0.23797 L 0.08974 -0.24491 C 0.09 -0.24723 0.09013 -0.24977 0.09078 -0.25232 C 0.09195 -0.25695 0.09417 -0.26088 0.09495 -0.26644 C 0.0956 -0.27107 0.09625 -0.27732 0.09808 -0.28056 C 0.09899 -0.28218 0.10003 -0.28218 0.10107 -0.2831 L 0.10745 -0.27801 L 0.11058 -0.2757 C 0.11162 -0.27662 0.11344 -0.2757 0.1137 -0.27801 C 0.11475 -0.29005 0.1124 -0.29838 0.11162 -0.30903 C 0.1111 -0.31528 0.11097 -0.32176 0.11058 -0.32801 C 0.11019 -0.33519 0.11006 -0.34236 0.10954 -0.34954 C 0.10928 -0.35185 0.10876 -0.35417 0.10836 -0.35648 C 0.10719 -0.37824 0.10654 -0.37732 0.10836 -0.40417 C 0.10876 -0.40903 0.10993 -0.41366 0.11058 -0.41852 L 0.11162 -0.42547 C 0.11201 -0.42778 0.11201 -0.43056 0.11266 -0.43264 C 0.11644 -0.44584 0.11409 -0.43727 0.11891 -0.4588 C 0.11957 -0.46204 0.12061 -0.46505 0.121 -0.46829 C 0.12334 -0.49074 0.12113 -0.48264 0.12621 -0.49445 C 0.1266 -0.49699 0.12647 -0.49977 0.12725 -0.50162 C 0.12894 -0.50556 0.1335 -0.51088 0.1335 -0.51065 C 0.13519 -0.50949 0.13728 -0.50926 0.13871 -0.50625 C 0.14053 -0.50278 0.14145 -0.49699 0.14288 -0.49213 L 0.14705 -0.47778 C 0.14783 -0.47547 0.14874 -0.47338 0.14913 -0.4706 C 0.14952 -0.46829 0.1322 -0.46065 0.15017 -0.46366 C 0.16815 -0.46667 0.22558 -0.48241 0.25723 -0.48912 L 0.3398 -0.5044 L 0.444 -0.4426 " pathEditMode="relative" rAng="0" ptsTypes="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9" y="-2553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44309 -0.44098 L 0.39359 -0.58033 C 0.37432 -0.61273 0.33837 -0.62223 0.32717 -0.63496 C 0.31597 -0.64769 0.32522 -0.65255 0.32626 -0.65695 C 0.3273 -0.66135 0.33342 -0.66135 0.33342 -0.66111 L 0.34059 -0.66968 C 0.34176 -0.67107 0.34306 -0.67223 0.3441 -0.67385 C 0.34527 -0.67616 0.34632 -0.67871 0.34762 -0.68033 C 0.34996 -0.68334 0.35283 -0.68519 0.35478 -0.68866 C 0.35595 -0.69098 0.357 -0.69352 0.35843 -0.69514 C 0.35947 -0.6963 0.36077 -0.6963 0.36195 -0.69723 C 0.37224 -0.7051 0.36195 -0.69861 0.37028 -0.70348 C 0.37145 -0.7051 0.3725 -0.70695 0.3738 -0.7081 C 0.38135 -0.71273 0.39477 -0.70857 0.40011 -0.7081 C 0.40844 -0.69792 0.39802 -0.71042 0.40844 -0.69723 C 0.40961 -0.69584 0.41079 -0.69468 0.41196 -0.69306 C 0.41626 -0.68172 0.41339 -0.68843 0.42147 -0.67385 C 0.42264 -0.67176 0.42407 -0.67014 0.42511 -0.6676 C 0.42993 -0.6544 0.42446 -0.66736 0.43097 -0.65695 C 0.43358 -0.65301 0.4354 -0.64769 0.43814 -0.64422 C 0.43931 -0.64283 0.44061 -0.64167 0.44178 -0.64005 C 0.44309 -0.6382 0.44387 -0.63519 0.4453 -0.6338 C 0.44673 -0.63218 0.44856 -0.63264 0.45012 -0.63148 C 0.45168 -0.63056 0.45325 -0.62894 0.45481 -0.62732 C 0.45598 -0.62639 0.45715 -0.62593 0.45846 -0.62523 C 0.4651 -0.62593 0.47187 -0.62616 0.47864 -0.62732 C 0.48724 -0.62894 0.47982 -0.6294 0.48698 -0.63148 C 0.4905 -0.63264 0.49414 -0.6331 0.49766 -0.6338 C 0.50235 -0.63773 0.50209 -0.63727 0.50599 -0.64213 C 0.50665 -0.64306 0.5129 -0.65162 0.51433 -0.65278 C 0.51589 -0.65394 0.51759 -0.65417 0.51915 -0.65486 C 0.51993 -0.65695 0.52045 -0.65973 0.52149 -0.66135 C 0.52253 -0.66273 0.52397 -0.6625 0.52514 -0.66343 C 0.52761 -0.66574 0.52983 -0.66898 0.53217 -0.67176 L 0.53217 -0.67153 C 0.53673 -0.67986 0.53426 -0.67732 0.53934 -0.68033 C 0.5422 -0.68519 0.54415 -0.68959 0.54767 -0.69306 C 0.54884 -0.69422 0.55015 -0.69422 0.55132 -0.69514 C 0.55249 -0.6963 0.55366 -0.69815 0.55483 -0.69931 C 0.5564 -0.70093 0.55809 -0.70209 0.55965 -0.70348 C 0.56083 -0.7051 0.55835 -0.71204 0.56317 -0.7081 C 0.56799 -0.70417 0.58583 -0.6794 0.58883 -0.68033 L 0.58101 -0.71412 C 0.58479 -0.71528 0.60615 -0.68935 0.61188 -0.68797 C 0.61761 -0.68658 0.61409 -0.70371 0.61553 -0.70602 C 0.61696 -0.70834 0.61865 -0.70255 0.62035 -0.70139 C 0.62191 -0.70047 0.62347 -0.70023 0.62504 -0.69931 C 0.63363 -0.69491 0.63142 -0.69931 0.63467 -0.69514 C 0.63793 -0.69098 0.64236 -0.67408 0.64431 -0.67431 C 0.64626 -0.67454 0.64496 -0.69283 0.64653 -0.69723 C 0.64809 -0.70162 0.65121 -0.70047 0.65369 -0.70139 C 0.65955 -0.70417 0.65694 -0.70255 0.66202 -0.70602 C 0.6632 -0.70718 0.66424 -0.70903 0.66554 -0.70996 C 0.6671 -0.71111 0.66854 -0.72014 0.67023 -0.7125 C 0.67192 -0.70486 0.67544 -0.66273 0.67583 -0.66366 C 0.67622 -0.66459 0.67179 -0.70949 0.6727 -0.71829 C 0.67362 -0.72709 0.67661 -0.72431 0.68104 -0.71621 C 0.68547 -0.7081 0.69784 -0.6706 0.69966 -0.66991 C 0.70149 -0.66922 0.69224 -0.70625 0.69172 -0.7125 C 0.6912 -0.71875 0.69471 -0.70903 0.69628 -0.7081 C 0.70318 -0.70255 0.69745 -0.70996 0.70709 -0.69931 C 0.70995 -0.69607 0.71269 -0.69213 0.71555 -0.68866 C 0.71946 -0.68426 0.72363 -0.68056 0.72741 -0.67616 C 0.73262 -0.66991 0.72988 -0.67338 0.73574 -0.66551 C 0.74043 -0.65301 0.73861 -0.65324 0.74538 -0.64861 C 0.74759 -0.64676 0.75007 -0.6456 0.75241 -0.64422 L 0.75606 -0.64213 L 0.75932 -0.63797 L 0.75932 -0.63773 " pathEditMode="relative" rAng="0" ptsTypes="AaaaAaaaaaaaaaaaaaaaaa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6" y="-1430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04375 L 0.00729 0.04398 C 0.01341 0.02731 0.01406 0.02731 0.01797 0.0118 C 0.01888 0.00833 0.01966 0.00486 0.02032 0.00139 C 0.02162 -0.0051 0.02188 -0.01227 0.02396 -0.01783 C 0.02683 -0.02547 0.0293 -0.03148 0.03113 -0.04098 C 0.03152 -0.04306 0.03178 -0.04537 0.0323 -0.04746 C 0.03295 -0.04954 0.03399 -0.05139 0.03464 -0.05371 C 0.03555 -0.05718 0.0366 -0.06528 0.03699 -0.06852 C 0.03738 -0.0706 0.0379 -0.07269 0.03829 -0.07477 C 0.0379 -0.08403 0.03829 -0.09352 0.03699 -0.10232 C 0.0366 -0.10579 0.03464 -0.1081 0.03347 -0.11088 C 0.03269 -0.11297 0.03191 -0.11505 0.03113 -0.11713 L 0.02513 -0.14885 L 0.02279 -0.16158 L 0.02162 -0.16806 C 0.02162 -0.16898 0.02162 -0.19861 0.02396 -0.2081 C 0.02513 -0.21343 0.02774 -0.21713 0.02995 -0.22084 C 0.0323 -0.23334 0.02956 -0.22107 0.03464 -0.23565 C 0.03555 -0.23843 0.03607 -0.24167 0.03699 -0.24422 C 0.04141 -0.2551 0.03985 -0.2456 0.04298 -0.25695 C 0.04441 -0.26204 0.01823 -0.24584 0.04532 -0.27176 C 0.07241 -0.29769 0.17244 -0.3831 0.20591 -0.41227 " pathEditMode="relative" rAng="0" ptsTypes="AaaaaaaaaaaaAAAaaaaaa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4" y="-2280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21021 -0.41227 C 0.18455 -0.38912 0.09455 -0.2963 0.05509 -0.27292 C 0.01563 -0.24954 -0.00378 -0.2794 -0.02683 -0.2713 C -0.04989 -0.2632 -0.06838 -0.24422 -0.0831 -0.22431 C -0.09781 -0.2044 -0.10902 -0.16412 -0.11488 -0.15139 L -0.11839 -0.14723 C -0.11865 -0.1463 -0.12217 -0.13496 -0.12191 -0.13241 C -0.12165 -0.12801 -0.12087 -0.12361 -0.11956 -0.11968 C -0.11865 -0.11644 -0.11266 -0.10834 -0.11123 -0.10695 C -0.11019 -0.10579 -0.10888 -0.10556 -0.10771 -0.10486 C -0.10615 -0.10278 -0.10472 -0.10023 -0.10289 -0.09861 C -0.10185 -0.09746 -0.09964 -0.09861 -0.09938 -0.0963 C -0.09755 -0.0801 -0.09951 -0.07917 -0.10407 -0.07107 C -0.10706 -0.0551 -0.10302 -0.07477 -0.10771 -0.05834 C -0.10823 -0.05625 -0.10836 -0.05394 -0.10888 -0.05185 C -0.11331 -0.03357 -0.10967 -0.05209 -0.1124 -0.03704 C -0.11383 -0.02269 -0.11422 -0.02616 -0.1124 -0.01181 C -0.11214 -0.00949 -0.11201 -0.00718 -0.11123 -0.00533 C -0.1098 -0.00139 -0.10498 0.00486 -0.10289 0.0074 C -0.09912 0.0118 -0.09391 0.01666 -0.08987 0.0199 C -0.0887 0.02083 -0.08753 0.02129 -0.08622 0.02222 C -0.08219 0.02152 -0.07346 0.02129 -0.06838 0.01782 C -0.06682 0.01666 -0.06525 0.01527 -0.06369 0.01365 C -0.06239 0.01227 -0.06148 0.00995 -0.06017 0.00949 C -0.05666 0.00787 -0.05301 0.0081 -0.04936 0.0074 C -0.04624 0.0081 -0.04754 0.00532 -0.03986 0.00949 C -0.03217 0.01365 -0.01081 0.02592 -0.003 0.03171 L 0.00729 0.04375 " pathEditMode="relative" rAng="0" ptsTypes="aaaaAaaaaaaaaaaaaaaaaaaaaaAa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9" y="2280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5897E-6 2.96296E-6 L 2.45897E-6 0.00023 C 0.00117 -0.00695 0.0026 -0.01389 0.00364 -0.0213 C 0.00768 -0.04769 0.00417 -0.08357 0.00364 -0.10579 C 0.00325 -0.11968 0.00273 -0.11598 2.45897E-6 -0.12685 C -0.00052 -0.12894 -0.00052 -0.13125 -0.00117 -0.13334 C -0.00261 -0.13773 -0.0043 -0.1419 -0.00586 -0.14584 C -0.00678 -0.14838 -0.0073 -0.15047 -0.00834 -0.15232 L -0.01667 -0.16713 C -0.01785 -0.16922 -0.01863 -0.17246 -0.02019 -0.17361 L -0.02735 -0.17778 C -0.02853 -0.18056 -0.03009 -0.18334 -0.03087 -0.18611 C -0.03165 -0.18866 -0.03165 -0.1919 -0.03217 -0.19468 C -0.03439 -0.20764 -0.03387 -0.2051 -0.03686 -0.21574 C -0.03725 -0.21922 -0.03751 -0.22292 -0.03803 -0.22639 C -0.03868 -0.2301 -0.03999 -0.23334 -0.04051 -0.23704 C -0.04402 -0.26297 -0.05067 -0.23079 -0.04402 -0.26065 C -0.03738 -0.29051 -0.00795 -0.38959 -0.00065 -0.41528 " pathEditMode="relative" rAng="0" ptsTypes="AaaaaaaAaAaaaaaa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" y="-2076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912 -0.4 C -0.01589 -0.38172 -0.04259 -0.33797 -0.05002 -0.28959 C -0.05744 -0.24121 -0.05392 -0.14236 -0.0534 -0.10926 L -0.04663 -0.09098 C -0.04455 -0.0838 -0.03673 -0.07084 -0.04064 -0.06667 C -0.04455 -0.0625 -0.06577 -0.06505 -0.07007 -0.06551 C -0.07437 -0.06598 -0.0676 -0.06852 -0.0663 -0.06991 C -0.06499 -0.0676 -0.06369 -0.06551 -0.06252 -0.0632 C -0.05913 -0.05579 -0.0607 -0.05625 -0.05744 -0.04769 C -0.0564 -0.04445 -0.05509 -0.0419 -0.05379 -0.03889 C -0.05275 -0.03611 -0.04858 -0.02454 -0.04754 -0.02338 C -0.04624 -0.02199 -0.03738 -0.0176 -0.03504 -0.01667 C -0.02527 -0.01343 -0.02879 -0.01621 -0.02123 -0.01227 C -0.01993 -0.01158 -0.01876 -0.01088 -0.01759 -0.01019 C -0.01589 -0.00926 -0.01407 -0.0088 -0.01251 -0.00787 C -0.0112 -0.00718 -0.01003 -0.00602 -0.00873 -0.00579 C -0.00469 -0.00463 0.0039 -0.00348 0.0039 -0.00301 L 0.0039 -0.00348 " pathEditMode="relative" rAng="0" ptsTypes="aaAaaaaaaaaaaaaaAa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" y="1983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093 L -0.00391 -0.0007 C -0.00638 -0.0081 -0.00899 -0.01482 -0.01107 -0.02223 C -0.01225 -0.02616 -0.01251 -0.03102 -0.01355 -0.03496 C -0.01459 -0.03935 -0.01602 -0.04329 -0.01706 -0.04792 C -0.01798 -0.05116 -0.01863 -0.05486 -0.01941 -0.0581 C -0.02058 -0.0625 -0.02201 -0.06667 -0.02306 -0.07084 C -0.02475 -0.07778 -0.02644 -0.08496 -0.02774 -0.09213 C -0.02853 -0.0963 -0.02931 -0.1007 -0.03022 -0.10486 C -0.03087 -0.10764 -0.03178 -0.11042 -0.03256 -0.1132 C -0.03582 -0.13658 -0.03009 -0.1 -0.0409 -0.13866 C -0.04168 -0.14144 -0.04259 -0.14422 -0.04324 -0.14699 C -0.04442 -0.15255 -0.04415 -0.15672 -0.04572 -0.16181 C -0.04624 -0.16412 -0.04728 -0.16621 -0.04806 -0.16829 C -0.04923 -0.1669 -0.05054 -0.16574 -0.05158 -0.16412 C -0.05262 -0.16227 -0.05262 -0.15764 -0.05405 -0.15764 C -0.05562 -0.15764 -0.05627 -0.16204 -0.05757 -0.16412 C -0.06187 -0.1706 -0.06669 -0.17593 -0.07072 -0.1831 C -0.07932 -0.19838 -0.07177 -0.18611 -0.07906 -0.19584 C -0.08101 -0.19838 -0.08297 -0.20162 -0.08492 -0.20417 C -0.08831 -0.2088 -0.08935 -0.20926 -0.09326 -0.21273 C -0.09404 -0.21482 -0.09482 -0.21713 -0.09573 -0.21898 C -0.0986 -0.22523 -0.09925 -0.22547 -0.10276 -0.22963 C -0.1055 -0.22338 -0.10667 -0.21968 -0.10993 -0.21482 C -0.1111 -0.2132 -0.1124 -0.21204 -0.11357 -0.21065 C -0.11553 -0.21273 -0.11761 -0.21459 -0.11943 -0.2169 C -0.12087 -0.21875 -0.12178 -0.2213 -0.12308 -0.22338 C -0.12582 -0.22755 -0.12881 -0.23148 -0.13142 -0.23611 C -0.13624 -0.24514 -0.13611 -0.24838 -0.13975 -0.25764 C -0.14079 -0.26065 -0.1421 -0.2632 -0.14327 -0.26574 C -0.14405 -0.27037 -0.14666 -0.28496 -0.14809 -0.28935 C -0.149 -0.2919 -0.15069 -0.29422 -0.1516 -0.29769 C -0.15421 -0.30556 -0.15577 -0.31482 -0.15877 -0.32269 C -0.15955 -0.325 -0.16059 -0.32685 -0.16111 -0.32917 C -0.16176 -0.33125 -0.16176 -0.33357 -0.16241 -0.33542 C -0.16815 -0.35371 -0.16346 -0.33519 -0.16945 -0.35023 C -0.17414 -0.36204 -0.16958 -0.35602 -0.17427 -0.36945 C -0.17518 -0.37199 -0.17674 -0.37338 -0.17778 -0.3757 C -0.17909 -0.37848 -0.18026 -0.38125 -0.18143 -0.38426 C -0.18351 -0.39537 -0.18091 -0.38773 -0.18859 -0.3926 C -0.20513 -0.40324 -0.18885 -0.39375 -0.19927 -0.40533 C -0.2011 -0.40741 -0.20331 -0.4081 -0.20526 -0.40949 C -0.20722 -0.4132 -0.21021 -0.41829 -0.21113 -0.42014 " pathEditMode="relative" rAng="0" ptsTypes="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7" y="-2094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1568 -0.39699 C -0.21347 -0.35695 -0.20526 -0.19908 -0.20227 -0.15718 L -0.19771 -0.14537 C -0.19654 -0.14236 -0.19667 -0.1419 -0.19537 -0.13912 C -0.19406 -0.13635 -0.19107 -0.13079 -0.1895 -0.12824 C -0.18794 -0.1257 -0.18807 -0.12523 -0.18625 -0.12315 C -0.18443 -0.12107 -0.18377 -0.11829 -0.17817 -0.11528 C -0.17518 -0.11574 -0.17179 -0.11482 -0.16906 -0.11713 C -0.16606 -0.11945 -0.16502 -0.12662 -0.16215 -0.12917 C -0.15603 -0.13449 -0.15916 -0.13241 -0.15291 -0.13519 L -0.146 -0.12315 C -0.14496 -0.12107 -0.14366 -0.11945 -0.14262 -0.11713 C -0.14158 -0.11459 -0.14027 -0.11181 -0.1391 -0.10903 C -0.13806 -0.10579 -0.13728 -0.10209 -0.13571 -0.09908 C -0.13493 -0.09723 -0.13337 -0.09653 -0.13233 -0.09491 C -0.13116 -0.09329 -0.12985 -0.09121 -0.12881 -0.08912 C -0.12803 -0.08704 -0.12764 -0.08473 -0.1266 -0.08287 C -0.12451 -0.07986 -0.12165 -0.07824 -0.1197 -0.075 C -0.11787 -0.07176 -0.11097 -0.05834 -0.10706 -0.05486 C -0.10563 -0.05371 -0.10407 -0.05348 -0.1025 -0.05278 C -0.09821 -0.05348 -0.09404 -0.05348 -0.08987 -0.05486 C -0.08818 -0.05556 -0.087 -0.0581 -0.08531 -0.05903 C -0.08388 -0.05973 -0.07125 -0.06273 -0.07046 -0.06297 C -0.06721 -0.06227 -0.06408 -0.06273 -0.06122 -0.06111 C -0.05509 -0.05718 -0.05496 -0.05278 -0.0508 -0.04699 C -0.04989 -0.04537 -0.04858 -0.04445 -0.04741 -0.04306 C -0.04038 -0.02454 -0.05015 -0.04699 -0.04168 -0.03496 C -0.04025 -0.03264 -0.03973 -0.02917 -0.03829 -0.02685 C -0.03725 -0.02523 -0.03595 -0.02431 -0.03478 -0.02292 C -0.03361 -0.02107 -0.03282 -0.01852 -0.03139 -0.0169 C -0.03035 -0.01551 -0.02905 -0.01574 -0.028 -0.01505 C -0.0267 -0.01389 -0.02579 -0.01181 -0.02449 -0.01088 C -0.02266 -0.00926 -0.01837 -0.00764 -0.01641 -0.00695 C -0.0142 -0.00579 -0.00951 -0.00278 -0.00951 -0.00255 C -0.00847 -0.00348 -0.00704 -0.00324 -0.00612 -0.00486 C -0.00534 -0.00648 -0.00508 -0.01088 -0.00508 -0.01065 L -0.00261 -0.00278 L -0.00261 0.00139 L -0.00391 -0.00093 " pathEditMode="relative" rAng="0" ptsTypes="aAaaaaaaaAaaaaaaaaaaaaaaaaaaaaaaaaaAAAa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4" y="19907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/>
        </p:blipFill>
        <p:spPr>
          <a:xfrm>
            <a:off x="10080241" y="-165203"/>
            <a:ext cx="2462754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-6428" y="5248275"/>
            <a:ext cx="1047751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1" y="543458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8974" y="543458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3499" y="543458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08585" y="543458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90005" y="566056"/>
            <a:ext cx="9413608" cy="3132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43 </a:t>
            </a:r>
            <a:r>
              <a:rPr lang="en-US" sz="5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5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en-US" sz="5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2975305" y="5259506"/>
            <a:ext cx="1047751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5851124" y="5221298"/>
            <a:ext cx="1047751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8527575" y="5248275"/>
            <a:ext cx="1047751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11113209" y="5221297"/>
            <a:ext cx="1047751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>
            <a:off x="1462133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>
            <a:off x="4312241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 flipH="1">
            <a:off x="6932610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 flipH="1">
            <a:off x="9552979" y="434778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16" y="930690"/>
            <a:ext cx="205758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85" y="1169918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rId8" action="ppaction://hlinksldjump"/>
          </p:cNvPr>
          <p:cNvSpPr/>
          <p:nvPr/>
        </p:nvSpPr>
        <p:spPr>
          <a:xfrm>
            <a:off x="7392886" y="3718723"/>
            <a:ext cx="3335546" cy="1475162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prstClr val="white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solidFill>
                  <a:prstClr val="white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solidFill>
                <a:prstClr val="white"/>
              </a:solidFill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NextQuestion">
            <a:hlinkClick r:id="rId10" action="ppaction://hlinksldjump"/>
          </p:cNvPr>
          <p:cNvSpPr/>
          <p:nvPr/>
        </p:nvSpPr>
        <p:spPr>
          <a:xfrm>
            <a:off x="988743" y="3746134"/>
            <a:ext cx="3335546" cy="1475163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 smtClean="0">
                <a:solidFill>
                  <a:prstClr val="white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về</a:t>
            </a:r>
            <a:endParaRPr lang="en-US" sz="2800" b="1" dirty="0">
              <a:solidFill>
                <a:prstClr val="white"/>
              </a:solidFill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60802" y="1670633"/>
            <a:ext cx="1178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60802" y="1670632"/>
            <a:ext cx="1071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71</a:t>
            </a:r>
            <a:endParaRPr lang="en-US" sz="5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73DE208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280" y="18224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470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08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301 L 0.00078 -0.00278 C 0.00039 -0.01343 0.00039 -0.02361 -0.00026 -0.0338 C -0.00039 -0.03658 -0.00104 -0.03889 -0.0013 -0.04121 C -0.0039 -0.06204 -0.00091 -0.04051 -0.00325 -0.05787 C -0.00312 -0.06065 -0.00143 -0.07755 -0.00026 -0.0838 C 0.00104 -0.09074 0.00209 -0.09445 0.00391 -0.10047 C 0.00495 -0.10371 0.00586 -0.10718 0.00704 -0.10996 C 0.00795 -0.11204 0.00925 -0.11297 0.01016 -0.11482 C 0.01238 -0.11922 0.01368 -0.12685 0.01641 -0.12894 C 0.02162 -0.13287 0.0185 -0.13102 0.02579 -0.1338 C 0.0297 -0.13287 0.03348 -0.13125 0.03725 -0.13125 C 0.04207 -0.13125 0.04389 -0.1331 0.04767 -0.13635 C 0.04832 -0.13866 0.04923 -0.14074 0.04989 -0.14329 C 0.05184 -0.15394 0.04989 -0.1507 0.05197 -0.15996 C 0.05249 -0.1625 0.05327 -0.16459 0.05392 -0.1669 C 0.0547 -0.17199 0.0547 -0.17732 0.05601 -0.18125 C 0.0663 -0.2125 0.05366 -0.17361 0.06122 -0.19792 C 0.06265 -0.20209 0.06551 -0.21135 0.0676 -0.21459 C 0.06851 -0.21621 0.06955 -0.21621 0.07059 -0.2169 C 0.07789 -0.21135 0.07489 -0.21065 0.0801 -0.21459 C 0.08114 -0.21621 0.08245 -0.21713 0.08323 -0.21945 C 0.08388 -0.2213 0.08362 -0.22431 0.08427 -0.22639 C 0.08544 -0.23148 0.087 -0.23611 0.08844 -0.24074 L 0.09052 -0.24815 C 0.09078 -0.25023 0.09091 -0.25324 0.09156 -0.25579 C 0.09274 -0.25996 0.09495 -0.26389 0.09573 -0.26945 C 0.09638 -0.27408 0.09703 -0.28033 0.09886 -0.28357 C 0.09977 -0.28519 0.10081 -0.28519 0.10185 -0.28611 L 0.10823 -0.28102 L 0.11136 -0.27871 C 0.1124 -0.27963 0.11423 -0.27871 0.11449 -0.28102 C 0.11553 -0.29306 0.11318 -0.30139 0.1124 -0.31204 C 0.11188 -0.31829 0.11175 -0.32477 0.11136 -0.33102 C 0.11097 -0.3382 0.11084 -0.34537 0.11032 -0.35255 C 0.11006 -0.35486 0.10954 -0.35718 0.10915 -0.35949 C 0.10797 -0.38125 0.10732 -0.38033 0.10915 -0.40718 C 0.10954 -0.41204 0.11071 -0.4169 0.11136 -0.42153 L 0.11344 -0.43565 C 0.11813 -0.45093 0.12282 -0.50278 0.13962 -0.51366 C 0.15642 -0.52454 0.18911 -0.50139 0.21464 -0.50162 C 0.24017 -0.50185 0.27312 -0.51875 0.29305 -0.51528 C 0.31297 -0.51181 0.30907 -0.49121 0.33394 -0.48033 C 0.35882 -0.46945 0.41964 -0.45625 0.44218 -0.45 " pathEditMode="relative" rAng="0" ptsTypes="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9" y="-2606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4354 -0.45 C 0.43892 -0.46158 0.44986 -0.50764 0.45676 -0.51945 C 0.46367 -0.53125 0.47304 -0.52107 0.47695 -0.52153 C 0.48086 -0.52199 0.47877 -0.52176 0.48021 -0.52246 C 0.48164 -0.52315 0.48268 -0.52477 0.48529 -0.5257 C 0.48789 -0.52662 0.49245 -0.52732 0.49597 -0.52801 C 0.50065 -0.53195 0.50039 -0.53148 0.5043 -0.53635 C 0.50495 -0.53727 0.51003 -0.54375 0.51264 -0.54699 C 0.51524 -0.55023 0.51798 -0.55371 0.5198 -0.55556 C 0.52162 -0.55741 0.52227 -0.55648 0.52345 -0.55764 C 0.52592 -0.55996 0.52814 -0.5632 0.53048 -0.56598 L 0.53048 -0.56574 C 0.53087 -0.56667 0.53204 -0.56991 0.53321 -0.5713 C 0.53439 -0.57269 0.53556 -0.57199 0.53764 -0.57454 C 0.53973 -0.57709 0.54246 -0.58357 0.54598 -0.58727 C 0.54715 -0.58843 0.54767 -0.58773 0.54963 -0.58935 C 0.55158 -0.59098 0.55601 -0.5956 0.55796 -0.59769 C 0.55991 -0.59977 0.56017 -0.60139 0.56148 -0.60209 C 0.56538 -0.60417 0.56942 -0.60486 0.57333 -0.60625 L 0.57932 -0.60834 C 0.58844 -0.60764 0.59768 -0.60741 0.60667 -0.60625 C 0.60993 -0.60579 0.61123 -0.60255 0.61383 -0.6 C 0.6154 -0.59838 0.61696 -0.59676 0.61865 -0.5956 C 0.62022 -0.59468 0.62178 -0.59445 0.62334 -0.59352 C 0.63194 -0.58912 0.62087 -0.59352 0.63298 -0.58935 C 0.63689 -0.59005 0.64092 -0.59005 0.64483 -0.59144 C 0.64731 -0.59236 0.64952 -0.59468 0.652 -0.5956 C 0.65799 -0.59838 0.65525 -0.59676 0.66033 -0.6 C 0.6615 -0.60139 0.66255 -0.60324 0.66385 -0.60417 C 0.66541 -0.60533 0.66723 -0.60463 0.66867 -0.60625 C 0.66984 -0.60764 0.67023 -0.61042 0.67101 -0.6125 C 0.67375 -0.61181 0.67661 -0.61135 0.67935 -0.61042 C 0.68091 -0.60996 0.68247 -0.60903 0.68417 -0.60834 C 0.68612 -0.60764 0.68807 -0.60695 0.69003 -0.60625 C 0.69172 -0.60486 0.69315 -0.60324 0.69485 -0.60209 C 0.70162 -0.59676 0.69576 -0.60417 0.70553 -0.59352 C 0.70852 -0.59028 0.711 -0.58635 0.71386 -0.58287 C 0.71777 -0.57848 0.72194 -0.57477 0.72584 -0.57037 C 0.73092 -0.56412 0.72819 -0.5676 0.73405 -0.55973 C 0.73887 -0.54723 0.73704 -0.54746 0.74369 -0.54283 C 0.7459 -0.54098 0.74837 -0.53982 0.75072 -0.53843 L 0.75437 -0.53635 L 0.75788 -0.53218 L 0.75788 -0.53195 " pathEditMode="relative" rAng="0" ptsTypes="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4" y="-812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1469E-6 2.96296E-6 L 2.41469E-6 0.00023 C 0.00612 -0.01644 0.00677 -0.01644 0.01068 -0.03195 C 0.01159 -0.03542 0.01237 -0.03889 0.01302 -0.04236 C 0.01432 -0.04885 0.01458 -0.05602 0.01667 -0.06158 C 0.01953 -0.06922 0.02201 -0.07523 0.02383 -0.08473 C 0.02422 -0.08681 0.02448 -0.08912 0.025 -0.09121 C 0.02566 -0.09329 0.0267 -0.09514 0.02735 -0.09746 C 0.02826 -0.10093 0.0293 -0.10903 0.02969 -0.11227 C 0.03008 -0.11435 0.0306 -0.11644 0.031 -0.11852 C 0.0306 -0.12778 0.031 -0.13727 0.02969 -0.14607 C 0.0293 -0.14954 0.02735 -0.15185 0.02618 -0.15463 C 0.02539 -0.15672 0.02461 -0.1588 0.02383 -0.16088 L 0.01784 -0.1926 L 0.0155 -0.20533 L 0.05327 -0.21991 C 0.05444 -0.22986 0.00807 -0.25255 0.02266 -0.26459 C 0.03725 -0.27662 0.10992 -0.27246 0.14105 -0.2926 C 0.17218 -0.31273 0.1951 -0.36574 0.2093 -0.38496 " pathEditMode="relative" rAng="0" ptsTypes="AaaaaaaaaaaaAAAaaaA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8" y="-1923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20422 -0.41829 C 0.18872 -0.39676 0.13805 -0.30741 0.11122 -0.28797 C 0.08439 -0.26852 0.07176 -0.30695 0.04311 -0.30162 C 0.01445 -0.2963 -0.04233 -0.26713 -0.06083 -0.25602 C -0.07932 -0.24491 -0.06656 -0.23959 -0.06799 -0.23496 C -0.06942 -0.23033 -0.06877 -0.23056 -0.06916 -0.22848 C -0.06877 -0.22153 -0.06851 -0.21435 -0.06799 -0.20741 C -0.06773 -0.2051 -0.06669 -0.20324 -0.06669 -0.20093 C -0.06708 -0.19306 -0.06825 -0.18542 -0.06916 -0.17778 C -0.07007 -0.16945 -0.07411 -0.15834 -0.0775 -0.1544 L -0.08101 -0.15023 C -0.08127 -0.14931 -0.08479 -0.13797 -0.08453 -0.13542 C -0.08427 -0.13102 -0.08349 -0.12662 -0.08219 -0.12269 C -0.08127 -0.11945 -0.07528 -0.11135 -0.07385 -0.10996 C -0.07281 -0.1088 -0.07151 -0.10857 -0.07033 -0.10787 C -0.06877 -0.10579 -0.06734 -0.10324 -0.06551 -0.10162 C -0.06447 -0.10047 -0.06226 -0.10162 -0.062 -0.09931 C -0.06017 -0.0831 -0.06213 -0.08218 -0.06669 -0.07408 C -0.06968 -0.0581 -0.06564 -0.07778 -0.07033 -0.06135 C -0.07085 -0.05926 -0.07098 -0.05695 -0.07151 -0.05486 C -0.07593 -0.03658 -0.07229 -0.0551 -0.07502 -0.04005 C -0.07645 -0.0257 -0.07685 -0.02917 -0.07502 -0.01482 C -0.07476 -0.0125 -0.07463 -0.01019 -0.07385 -0.00834 C -0.07242 -0.0044 -0.0676 0.00185 -0.06551 0.0044 C -0.06174 0.00879 -0.05653 0.01365 -0.05249 0.0169 C -0.05132 0.01782 -0.05015 0.01828 -0.04884 0.01921 C -0.04481 0.01852 -0.03608 0.01828 -0.031 0.01481 C -0.02944 0.01365 -0.02787 0.01227 -0.02631 0.01065 C -0.02501 0.00926 -0.0241 0.00694 -0.02279 0.00648 C -0.01928 0.00486 -0.01563 0.00509 -0.01198 0.0044 C -0.00886 0.00509 -0.00573 0.00555 -0.00248 0.00648 C 0.00573 0.00856 0.00104 0.00856 0.00469 0.00856 L 0.00469 0.00879 " pathEditMode="relative" rAng="0" ptsTypes="aaaaaaaaaAaaaaaaaaaaaaaaaaaaaaa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7" y="2187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5897E-6 2.96296E-6 L 2.45897E-6 0.00023 C 0.00117 -0.00695 0.0026 -0.01389 0.00364 -0.02107 C 0.00768 -0.04769 0.00417 -0.08357 0.00364 -0.10579 C 0.00325 -0.11968 0.00273 -0.11598 2.45897E-6 -0.12685 C -0.00052 -0.12894 -0.00052 -0.13125 -0.00117 -0.13334 C -0.00261 -0.13773 -0.0043 -0.14167 -0.00586 -0.14584 C -0.00678 -0.14815 -0.0073 -0.15047 -0.00834 -0.15232 L -0.01667 -0.16713 C -0.01785 -0.16922 -0.01863 -0.17246 -0.02019 -0.17338 L -0.02735 -0.17778 C -0.02853 -0.18056 -0.03009 -0.1831 -0.03087 -0.18611 C -0.03165 -0.18866 -0.03165 -0.1919 -0.03217 -0.19468 C -0.03439 -0.20764 -0.03387 -0.2051 -0.03686 -0.21574 C -0.03725 -0.21922 -0.03751 -0.22292 -0.03803 -0.22639 C -0.03868 -0.2301 -0.0452 -0.20695 -0.04051 -0.23704 C -0.03582 -0.26713 -0.01511 -0.37917 -0.01003 -0.40764 " pathEditMode="relative" rAng="0" ptsTypes="AaaaaaaAaAaaaaa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2037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1251 -0.41667 C -0.02293 -0.37662 -0.06512 -0.23287 -0.07476 -0.17431 C -0.0844 -0.11574 -0.07151 -0.08287 -0.07007 -0.06551 C -0.06864 -0.04815 -0.0676 -0.06852 -0.0663 -0.06991 C -0.06499 -0.0676 -0.06369 -0.06551 -0.06252 -0.0632 C -0.05913 -0.05579 -0.0607 -0.05625 -0.05744 -0.04769 C -0.0564 -0.04445 -0.05509 -0.0419 -0.05379 -0.03889 C -0.05275 -0.03611 -0.04858 -0.02454 -0.04754 -0.02338 C -0.04624 -0.02199 -0.03738 -0.0176 -0.03504 -0.01667 C -0.02527 -0.01343 -0.02879 -0.01621 -0.02123 -0.01227 C -0.01993 -0.01158 -0.01876 -0.01088 -0.01759 -0.01019 C -0.01589 -0.00926 -0.01407 -0.0088 -0.01251 -0.00787 C -0.0112 -0.00718 -0.01003 -0.00602 -0.00873 -0.00579 C -0.00469 -0.00463 0.0039 -0.00348 0.0039 -0.00301 L 0.0039 -0.00348 " pathEditMode="relative" rAng="0" ptsTypes="aaaaaaaaaaaaa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4" y="2067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093 L -0.00391 -0.0007 C -0.00638 -0.0081 -0.00898 -0.01482 -0.01107 -0.02223 C -0.01224 -0.02616 -0.0125 -0.03079 -0.01354 -0.03496 C -0.01458 -0.03935 -0.01601 -0.04329 -0.01706 -0.04769 C -0.01797 -0.05116 -0.01862 -0.05463 -0.0194 -0.0581 C -0.02057 -0.0625 -0.022 -0.06667 -0.02305 -0.07084 C -0.02474 -0.07778 -0.02643 -0.08496 -0.02773 -0.09213 C -0.02851 -0.0963 -0.0293 -0.1007 -0.03021 -0.10486 C -0.03086 -0.10764 -0.03177 -0.11042 -0.03255 -0.1132 C -0.03581 -0.13658 -0.03008 -0.1 -0.04088 -0.13866 C -0.04167 -0.14144 -0.04258 -0.14422 -0.04323 -0.14699 C -0.0444 -0.15255 -0.04414 -0.15672 -0.0457 -0.16181 C -0.04622 -0.16412 -0.04726 -0.16621 -0.04805 -0.16829 C -0.04922 -0.1669 -0.05052 -0.16574 -0.05156 -0.16412 C -0.0526 -0.16227 -0.0526 -0.15764 -0.05404 -0.15764 C -0.0556 -0.15764 -0.05625 -0.16204 -0.05755 -0.16412 C -0.06185 -0.1706 -0.06667 -0.17593 -0.0707 -0.1831 C -0.0793 -0.19838 -0.07174 -0.18611 -0.07904 -0.19584 C -0.08099 -0.19838 -0.08294 -0.20162 -0.08489 -0.20417 C -0.08828 -0.2088 -0.08932 -0.20926 -0.09323 -0.21273 C -0.09401 -0.21482 -0.09479 -0.21713 -0.0957 -0.21898 C -0.09857 -0.22523 -0.09922 -0.22547 -0.10273 -0.22963 C -0.10547 -0.22338 -0.10664 -0.21968 -0.10989 -0.21482 C -0.11107 -0.2132 -0.11237 -0.21204 -0.11354 -0.21065 C -0.11549 -0.21273 -0.11758 -0.21459 -0.1194 -0.2169 C -0.12083 -0.21875 -0.12174 -0.2213 -0.12305 -0.22338 C -0.12578 -0.22755 -0.12878 -0.23148 -0.13138 -0.23611 C -0.1362 -0.24514 -0.13607 -0.24838 -0.13971 -0.25764 C -0.14075 -0.26042 -0.14206 -0.26297 -0.14323 -0.26574 C -0.14401 -0.27037 -0.14661 -0.28473 -0.14805 -0.28912 C -0.14896 -0.2919 -0.15065 -0.29422 -0.15156 -0.29746 C -0.15417 -0.30556 -0.15573 -0.31482 -0.15872 -0.32269 C -0.1595 -0.325 -0.16055 -0.32685 -0.16107 -0.32917 C -0.16172 -0.33102 -0.16172 -0.33357 -0.16237 -0.33542 C -0.1681 -0.35371 -0.16341 -0.33519 -0.1694 -0.35023 C -0.17409 -0.36204 -0.16953 -0.35602 -0.17422 -0.36945 C -0.17513 -0.37199 -0.17669 -0.37338 -0.17773 -0.3757 C -0.17904 -0.37848 -0.18021 -0.38125 -0.18138 -0.38426 C -0.18346 -0.39537 -0.18086 -0.38773 -0.18854 -0.3926 C -0.20508 -0.40324 -0.1888 -0.39375 -0.19922 -0.40533 C -0.20104 -0.40741 -0.20325 -0.4081 -0.20521 -0.40949 C -0.20716 -0.4132 -0.21016 -0.41829 -0.21107 -0.42014 " pathEditMode="relative" rAng="0" ptsTypes="Aaaaaaaaaaaaaaaaaaaaaaaaaaaaaaaaaaaaaaaaaaa"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2094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1888 -0.40949 C -0.21549 -0.36736 -0.20286 -0.20139 -0.19831 -0.15625 L -0.19141 -0.1382 C -0.18971 -0.13426 -0.18958 -0.13473 -0.18802 -0.13218 C -0.18646 -0.12963 -0.18463 -0.12523 -0.18229 -0.12223 C -0.17995 -0.11922 -0.17982 -0.11736 -0.17422 -0.11435 C -0.17122 -0.11482 -0.16784 -0.11389 -0.1651 -0.11621 C -0.16211 -0.11852 -0.16107 -0.1257 -0.1582 -0.12824 C -0.15208 -0.13357 -0.15521 -0.13148 -0.14896 -0.13426 L -0.14206 -0.12223 C -0.14101 -0.12014 -0.13971 -0.11852 -0.13867 -0.11621 C -0.13763 -0.11366 -0.13633 -0.11088 -0.13516 -0.1081 C -0.13411 -0.10486 -0.13333 -0.10116 -0.13177 -0.09815 C -0.13099 -0.0963 -0.12943 -0.0956 -0.12838 -0.09398 C -0.12721 -0.09236 -0.12591 -0.09028 -0.12487 -0.0882 C -0.12409 -0.08611 -0.1237 -0.0838 -0.12266 -0.08195 C -0.12057 -0.07894 -0.11771 -0.07732 -0.11575 -0.07408 C -0.11393 -0.07084 -0.10703 -0.05741 -0.10312 -0.05394 C -0.10169 -0.05278 -0.10013 -0.05255 -0.09857 -0.05185 C -0.09427 -0.05255 -0.0901 -0.05255 -0.08594 -0.05394 C -0.08424 -0.05463 -0.08307 -0.05718 -0.08138 -0.0581 C -0.07995 -0.0588 -0.06732 -0.06181 -0.06654 -0.06204 C -0.06328 -0.06135 -0.06016 -0.06181 -0.05729 -0.06019 C -0.05117 -0.05625 -0.05104 -0.05185 -0.04687 -0.04607 C -0.04596 -0.04445 -0.04466 -0.04352 -0.04349 -0.04213 C -0.03646 -0.02361 -0.04622 -0.04607 -0.03776 -0.03403 C -0.03633 -0.03172 -0.03581 -0.02824 -0.03437 -0.02593 C -0.03333 -0.02431 -0.03203 -0.02338 -0.03086 -0.02199 C -0.02969 -0.02014 -0.02891 -0.0176 -0.02747 -0.01598 C -0.02643 -0.01459 -0.02513 -0.01482 -0.02409 -0.01412 C -0.02279 -0.01297 -0.02187 -0.01088 -0.02057 -0.00996 C -0.01875 -0.00834 -0.01445 -0.00672 -0.0125 -0.00602 C -0.01029 -0.00486 -0.0056 -0.00185 -0.0056 -0.00162 C -0.00456 -0.00255 -0.00312 -0.00232 -0.00221 -0.00394 C -0.00143 -0.00556 -0.00117 -0.00996 -0.00117 -0.00973 L 0.0013 -0.00185 L 0.0013 0.00231 L -8.33333E-7 2.96296E-6 " pathEditMode="relative" rAng="0" ptsTypes="aAaaaaaaAaaaaaaaaaaaaaaaaaaaaaaaaaAAAa">
                                      <p:cBhvr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2057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animBg="1"/>
      <p:bldP spid="27" grpId="0" animBg="1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/>
        </p:blipFill>
        <p:spPr>
          <a:xfrm>
            <a:off x="10080241" y="-165203"/>
            <a:ext cx="2462754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-6428" y="5248275"/>
            <a:ext cx="1047751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52429" y="542051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3401" y="550542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3499" y="543458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08585" y="543458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90005" y="579627"/>
            <a:ext cx="9413608" cy="3132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47 </a:t>
            </a:r>
            <a:r>
              <a:rPr lang="en-US" sz="5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5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5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2975305" y="5259506"/>
            <a:ext cx="1047751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5851124" y="5221298"/>
            <a:ext cx="1047751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8527575" y="5248275"/>
            <a:ext cx="1047751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11113209" y="5221297"/>
            <a:ext cx="1047751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>
            <a:off x="4216496" y="429955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>
            <a:off x="1314489" y="429955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 flipH="1">
            <a:off x="6932610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 flipH="1">
            <a:off x="9552979" y="434778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59" y="811160"/>
            <a:ext cx="205758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24" y="1004910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rId8" action="ppaction://hlinksldjump"/>
          </p:cNvPr>
          <p:cNvSpPr/>
          <p:nvPr/>
        </p:nvSpPr>
        <p:spPr>
          <a:xfrm>
            <a:off x="1314489" y="3710735"/>
            <a:ext cx="2997752" cy="1443664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 smtClean="0">
                <a:solidFill>
                  <a:prstClr val="white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solidFill>
                <a:prstClr val="white"/>
              </a:solidFill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NextQuestion">
            <a:hlinkClick r:id="rId10" action="ppaction://hlinksldjump"/>
          </p:cNvPr>
          <p:cNvSpPr/>
          <p:nvPr/>
        </p:nvSpPr>
        <p:spPr>
          <a:xfrm>
            <a:off x="7704517" y="3780826"/>
            <a:ext cx="2796989" cy="1385162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prstClr val="white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solidFill>
                  <a:prstClr val="white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solidFill>
                <a:prstClr val="white"/>
              </a:solidFill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60802" y="1670633"/>
            <a:ext cx="1178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06084" y="1670633"/>
            <a:ext cx="1071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en-US" sz="5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73DE208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280" y="18224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0052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08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635E-6 -2.59259E-6 L 2.1635E-6 0.00047 C -0.00039 -0.01041 -0.00039 -0.0206 -0.00104 -0.03078 C -0.00117 -0.03333 -0.00182 -0.03588 -0.00208 -0.03819 C -0.00469 -0.05903 -0.00169 -0.0375 -0.00404 -0.05486 C -0.00391 -0.05764 -0.00222 -0.07453 -0.00104 -0.08078 C 0.00026 -0.08773 0.0013 -0.09143 0.00312 -0.09745 C 0.00416 -0.10069 0.00507 -0.10416 0.00625 -0.10694 C 0.00716 -0.10903 0.00846 -0.10995 0.00937 -0.1118 C 0.01158 -0.1162 0.01289 -0.12384 0.01562 -0.12592 C 0.02083 -0.12986 0.0177 -0.12801 0.02499 -0.13078 C 0.0289 -0.12986 0.03267 -0.12824 0.03645 -0.12824 C 0.04126 -0.12824 0.04309 -0.13009 0.04686 -0.13333 C 0.04751 -0.13565 0.04842 -0.13773 0.04907 -0.14028 C 0.05103 -0.15092 0.04907 -0.14768 0.05116 -0.15694 C 0.05168 -0.15949 0.05246 -0.16157 0.05311 -0.16389 C 0.05389 -0.16898 0.05389 -0.1743 0.05519 -0.17824 C 0.06548 -0.20949 0.05285 -0.1706 0.0604 -0.1949 C 0.06183 -0.19907 0.06469 -0.20833 0.06678 -0.21157 C 0.06769 -0.21319 0.06873 -0.21319 0.06977 -0.21389 C 0.07706 -0.20833 0.07407 -0.20764 0.07927 -0.21157 C 0.08032 -0.21319 0.08162 -0.21412 0.0824 -0.21643 C 0.08305 -0.21828 0.08279 -0.22129 0.08344 -0.22338 C 0.08461 -0.22847 0.08617 -0.2331 0.08761 -0.23796 L 0.08969 -0.2449 C 0.08995 -0.24722 0.09008 -0.24977 0.09073 -0.25231 C 0.0919 -0.25694 0.09411 -0.26088 0.09489 -0.26643 C 0.09555 -0.27106 0.0962 -0.27731 0.09802 -0.28055 C 0.09893 -0.28217 0.09997 -0.28217 0.10101 -0.2831 L 0.10739 -0.27801 L 0.11052 -0.27569 C 0.11156 -0.27662 0.11338 -0.27569 0.11364 -0.27801 C 0.11468 -0.29004 0.11234 -0.29838 0.11156 -0.30903 C 0.11104 -0.31528 0.11091 -0.32176 0.11052 -0.32801 C 0.11013 -0.33518 0.11 -0.34236 0.10947 -0.34953 C 0.10921 -0.35185 0.10869 -0.35416 0.1083 -0.35648 C 0.10713 -0.37824 0.10648 -0.37731 0.1083 -0.40416 C 0.10869 -0.40903 0.10987 -0.41365 0.11052 -0.41852 L 0.11156 -0.42546 C 0.11195 -0.42778 0.11195 -0.43055 0.1126 -0.43264 C 0.11637 -0.44583 0.11403 -0.43727 0.11885 -0.45879 C 0.1195 -0.46203 0.12054 -0.46504 0.12093 -0.46828 C 0.12327 -0.49074 0.12106 -0.48264 0.12614 -0.49444 C 0.12653 -0.49699 0.1264 -0.49977 0.12718 -0.50162 C 0.12887 -0.50555 0.13343 -0.51088 0.13343 -0.51065 C 0.13512 -0.50949 0.1372 -0.50926 0.13863 -0.50625 C 0.14046 -0.50278 0.14137 -0.49699 0.1428 -0.49213 L 0.14696 -0.47778 C 0.14775 -0.47546 0.14866 -0.47338 0.14905 -0.4706 C 0.14944 -0.46828 0.14566 -0.47176 0.15009 -0.46365 C 0.15451 -0.45555 0.16688 -0.42986 0.17534 -0.42129 L 0.20073 -0.41203 " pathEditMode="relative" rAng="0" ptsTypes="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2" y="-2553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20073 -0.41203 L 0.20073 -0.4118 C 0.2019 -0.41852 0.20307 -0.42477 0.20424 -0.43125 C 0.20476 -0.43403 0.20502 -0.4368 0.20541 -0.43958 C 0.2058 -0.4419 0.20632 -0.44398 0.20658 -0.44606 C 0.2075 -0.45162 0.20802 -0.4574 0.20893 -0.46296 L 0.2114 -0.47569 C 0.21179 -0.47778 0.21231 -0.47986 0.21257 -0.48194 C 0.21505 -0.50347 0.21244 -0.48379 0.21492 -0.49907 C 0.21544 -0.50185 0.21544 -0.50486 0.21609 -0.5074 C 0.21739 -0.51203 0.21934 -0.51597 0.2209 -0.52014 L 0.22325 -0.52639 C 0.22403 -0.5287 0.22442 -0.53148 0.22559 -0.53287 L 0.22924 -0.53703 C 0.23119 -0.53634 0.2334 -0.53657 0.23522 -0.53495 C 0.23665 -0.53356 0.23744 -0.53032 0.23874 -0.5287 C 0.24017 -0.52685 0.24186 -0.52569 0.24355 -0.5243 C 0.25032 -0.50625 0.24121 -0.52754 0.24941 -0.51597 C 0.25058 -0.51435 0.25071 -0.51111 0.25189 -0.50949 C 0.25319 -0.50764 0.25514 -0.50717 0.25657 -0.50532 C 0.258 -0.50347 0.25878 -0.50069 0.26022 -0.49907 C 0.26243 -0.49583 0.26725 -0.49051 0.26725 -0.49028 C 0.27506 -0.49514 0.26751 -0.48865 0.27206 -0.49907 C 0.27297 -0.50092 0.27454 -0.50162 0.27558 -0.50324 C 0.28235 -0.51365 0.28157 -0.5125 0.28521 -0.52222 C 0.28716 -0.53333 0.28495 -0.5243 0.2899 -0.53495 C 0.29081 -0.5368 0.2912 -0.53958 0.29211 -0.5412 C 0.29315 -0.54305 0.29471 -0.54398 0.29588 -0.5456 C 0.29706 -0.54745 0.29797 -0.55023 0.29927 -0.55185 C 0.30044 -0.55324 0.30174 -0.55301 0.30291 -0.55393 C 0.30422 -0.55509 0.30513 -0.55717 0.30656 -0.55833 C 0.30877 -0.55995 0.31359 -0.5625 0.31359 -0.56227 C 0.3145 -0.56227 0.32153 -0.56018 0.32309 -0.55833 C 0.32452 -0.55648 0.32543 -0.5537 0.32674 -0.55185 C 0.32778 -0.55023 0.32908 -0.54907 0.33025 -0.54768 C 0.33103 -0.5456 0.33168 -0.54328 0.33259 -0.5412 C 0.33546 -0.53518 0.33624 -0.53495 0.33975 -0.53078 C 0.34092 -0.52801 0.34223 -0.52523 0.3434 -0.52222 C 0.34418 -0.52014 0.34457 -0.51759 0.34574 -0.51597 C 0.34665 -0.51458 0.34821 -0.51481 0.34926 -0.51389 C 0.3585 -0.50555 0.34743 -0.51273 0.35642 -0.5074 C 0.36123 -0.5081 0.36605 -0.5081 0.37073 -0.50949 C 0.37321 -0.51018 0.37789 -0.51389 0.37789 -0.51365 L 0.38505 -0.52222 C 0.38623 -0.52361 0.38753 -0.52477 0.38857 -0.52639 C 0.38974 -0.5287 0.39078 -0.53102 0.39208 -0.53287 C 0.39443 -0.53588 0.39729 -0.53773 0.39924 -0.5412 C 0.40041 -0.54352 0.40146 -0.54606 0.40289 -0.54768 C 0.40393 -0.54884 0.40523 -0.54884 0.4064 -0.54977 C 0.41669 -0.55764 0.4064 -0.55115 0.41473 -0.55602 C 0.41591 -0.55764 0.41695 -0.55949 0.41825 -0.56041 C 0.4258 -0.56528 0.43921 -0.56088 0.44454 -0.56041 C 0.45287 -0.55046 0.44246 -0.56296 0.45287 -0.54977 C 0.45405 -0.54838 0.45522 -0.54699 0.45639 -0.5456 C 0.46069 -0.53426 0.45782 -0.54097 0.46589 -0.52639 C 0.46706 -0.5243 0.4685 -0.52268 0.46954 -0.52014 C 0.47435 -0.50694 0.46889 -0.5199 0.47539 -0.50949 C 0.478 -0.50555 0.47982 -0.50023 0.48255 -0.49676 C 0.48373 -0.49537 0.48503 -0.49421 0.4862 -0.49259 C 0.4875 -0.49074 0.48828 -0.48773 0.48971 -0.48634 C 0.49115 -0.48472 0.49297 -0.48518 0.49453 -0.48403 C 0.49609 -0.4831 0.49765 -0.48125 0.49922 -0.47986 C 0.50039 -0.47893 0.50156 -0.47847 0.50286 -0.47778 C 0.5095 -0.47847 0.51627 -0.4787 0.52304 -0.47986 C 0.53163 -0.48125 0.52421 -0.48194 0.53137 -0.48403 C 0.53488 -0.48518 0.53853 -0.48565 0.54204 -0.48634 C 0.54673 -0.49028 0.54647 -0.48981 0.55038 -0.49467 C 0.55103 -0.4956 0.55727 -0.50347 0.55871 -0.50532 " pathEditMode="relative" rAng="0" ptsTypes="AaaaaAaaaaAaAaaaaaaaa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9" y="-766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838E-6 -2.59259E-6 L 1.02838E-6 0.00023 C 0.00612 -0.01643 0.00677 -0.01643 0.01067 -0.03194 C 0.01158 -0.03541 0.01237 -0.03889 0.01302 -0.04236 C 0.01432 -0.04884 0.01458 -0.05602 0.01666 -0.06157 C 0.01953 -0.06921 0.022 -0.07523 0.02382 -0.08472 C 0.02421 -0.0868 0.02447 -0.08912 0.02499 -0.0912 C 0.02564 -0.09328 0.02668 -0.09514 0.02734 -0.09745 C 0.02825 -0.10092 0.02929 -0.10903 0.02968 -0.11227 C 0.03007 -0.11435 0.03059 -0.11643 0.03098 -0.11852 C 0.03059 -0.12778 0.03098 -0.13727 0.02968 -0.14606 C 0.02929 -0.14953 0.02734 -0.15185 0.02616 -0.15463 C 0.02538 -0.15671 0.0246 -0.15879 0.02382 -0.16088 L 0.01783 -0.19259 L 0.01549 -0.20532 L 0.01432 -0.2118 C 0.01432 -0.21273 0.01432 -0.24236 0.01666 -0.25208 C 0.01783 -0.25717 0.02044 -0.26088 0.02265 -0.26458 C 0.02499 -0.27708 0.02226 -0.26481 0.02734 -0.2794 C 0.02825 -0.28217 0.02877 -0.28541 0.02968 -0.28796 C 0.0341 -0.29884 0.03254 -0.28935 0.03567 -0.30069 C 0.0371 -0.30578 0.03697 -0.30995 0.03801 -0.31551 C 0.0427 -0.3375 0.03853 -0.31065 0.04165 -0.3324 C 0.04335 -0.3574 0.0302 -0.3743 0.04165 -0.38958 C 0.05311 -0.40486 0.07875 -0.40903 0.11078 -0.42453 C 0.1428 -0.44004 0.17977 -0.48171 0.23379 -0.48333 C 0.28781 -0.48495 0.39326 -0.44398 0.43517 -0.43379 " pathEditMode="relative" rAng="0" ptsTypes="AaaaaaaaaaaaAAAaaaaaaaaaaaA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2" y="-2423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45092 -0.39977 C 0.43686 -0.38426 0.3943 -0.32245 0.36631 -0.30671 C 0.33832 -0.29097 0.30226 -0.31551 0.28261 -0.30509 C 0.26295 -0.29467 0.26634 -0.25787 0.24863 -0.24467 C 0.23093 -0.23148 0.19643 -0.24537 0.17626 -0.22615 C 0.15608 -0.20694 0.16089 -0.14953 0.12744 -0.12986 C 0.09398 -0.11018 0.00182 -0.11597 -0.02421 -0.1081 C -0.05025 -0.10023 -0.02421 -0.09097 -0.02864 -0.08287 C -0.03176 -0.0669 -0.02773 -0.08657 -0.03241 -0.07014 C -0.0328 -0.06805 -0.0332 -0.06574 -0.03359 -0.06365 C -0.03788 -0.04537 -0.03437 -0.06389 -0.03697 -0.04884 C -0.0384 -0.03449 -0.03879 -0.03796 -0.03697 -0.02361 C -0.03684 -0.02129 -0.03671 -0.01898 -0.03606 -0.01713 C -0.0345 -0.01319 -0.02968 -0.00694 -0.02773 -0.0044 C -0.02382 -2.59259E-6 -0.01849 0.00486 -0.01445 0.0081 C -0.01328 0.00903 -0.01211 0.00949 -0.01081 0.01042 C -0.00677 0.00972 0.00195 0.00949 0.00703 0.00602 C 0.00859 0.00486 0.01093 0.00255 0.01171 0.00185 " pathEditMode="relative" rAng="0" ptsTypes="aaaaaaaaaaaaaaaa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59" y="2050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737E-6 2.96296E-6 L 3.70737E-6 0.00023 C 0.00117 -0.00695 0.0026 -0.01412 0.00364 -0.02107 C 0.00768 -0.04769 0.00416 -0.08357 0.00364 -0.10579 C 0.00325 -0.11968 0.00273 -0.11598 3.70737E-6 -0.12685 C -0.00052 -0.12894 -0.00052 -0.13125 -0.00118 -0.13334 C -0.00261 -0.13773 -0.0043 -0.14167 -0.00586 -0.14584 C -0.00677 -0.14815 -0.00729 -0.15047 -0.00833 -0.15232 L -0.01667 -0.16713 C -0.01784 -0.16922 -0.01862 -0.17246 -0.02018 -0.17338 L -0.02734 -0.17778 C -0.02851 -0.18056 -0.03007 -0.1831 -0.03086 -0.18611 C -0.03164 -0.18866 -0.03164 -0.1919 -0.03216 -0.19468 C -0.03437 -0.20764 -0.03385 -0.2051 -0.03684 -0.21574 C -0.03723 -0.21922 -0.03749 -0.22292 -0.03801 -0.22639 C -0.03867 -0.2301 -0.03997 -0.23334 -0.04049 -0.23704 C -0.044 -0.26297 -0.03906 -0.24236 -0.044 -0.26088 C -0.04439 -0.26435 -0.04569 -0.28241 -0.04752 -0.28611 L -0.05116 -0.2919 C -0.05311 -0.30232 -0.0509 -0.29514 -0.05585 -0.30255 C -0.05715 -0.3044 -0.05819 -0.30695 -0.05949 -0.30903 C -0.06197 -0.31273 -0.06483 -0.31482 -0.06782 -0.31736 L -0.07251 -0.33426 L -0.07498 -0.34283 C -0.07472 -0.3463 -0.07446 -0.36204 -0.07251 -0.36829 C -0.069 -0.37963 -0.06926 -0.38843 -0.06066 -0.39792 C -0.05207 -0.40741 -0.02929 -0.41945 -0.02109 -0.42523 " pathEditMode="relative" rAng="0" ptsTypes="AaaaaaaAaAaaaaaaaAaaaAAaa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125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1771 -0.41135 L -0.00716 -0.33218 L -0.05689 -0.27477 L -0.03775 -0.19422 L -0.05949 -0.15232 L -0.04387 -0.10903 L -0.06626 -0.06991 C -0.06939 -0.06227 -0.06366 -0.06551 -0.06249 -0.0632 C -0.0591 -0.05579 -0.06066 -0.05625 -0.05741 -0.04769 C -0.05637 -0.04445 -0.05507 -0.0419 -0.05377 -0.03889 C -0.05272 -0.03611 -0.04856 -0.02454 -0.04752 -0.02338 C -0.04622 -0.02199 -0.03736 -0.0176 -0.03502 -0.01667 C -0.02526 -0.01343 -0.02877 -0.01621 -0.02122 -0.01227 C -0.01992 -0.01158 -0.01875 -0.01088 -0.01758 -0.01019 C -0.01588 -0.00926 -0.01406 -0.0088 -0.0125 -0.00787 C -0.0112 -0.00718 -0.01003 -0.00602 -0.00873 -0.00579 C -0.00469 -0.00463 0.0039 -0.00348 0.0039 -0.00301 L 0.0039 -0.00348 " pathEditMode="relative" rAng="0" ptsTypes="AAAAAAaaaaaaaaaa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2041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301 -0.00963 -0.03403 C -0.01068 -0.03843 -0.01211 -0.04236 -0.01315 -0.04699 C -0.01406 -0.05023 -0.01471 -0.05394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723 -0.13581 -0.25695 C -0.13685 -0.25996 -0.13815 -0.2625 -0.13932 -0.26482 C -0.1401 -0.26968 -0.14271 -0.28403 -0.14414 -0.28843 C -0.14505 -0.29098 -0.14674 -0.29329 -0.14766 -0.29676 C -0.15026 -0.30463 -0.15182 -0.31389 -0.15482 -0.32176 C -0.1556 -0.32408 -0.15664 -0.32593 -0.15716 -0.32824 C -0.15781 -0.33033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315 -0.42801 -0.21432 -0.42986 " pathEditMode="relative" rAng="0" ptsTypes="Aaaaaaaaaaaaaaaaaaaaaaaaaaaaaaaaaaaaaaaaaaaa"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6" y="-2148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2786 -0.40718 C -0.22448 -0.39491 -0.20508 -0.35371 -0.20755 -0.33357 C -0.21003 -0.31343 -0.24349 -0.30209 -0.24271 -0.28635 C -0.24193 -0.2706 -0.20599 -0.25232 -0.20286 -0.23912 C -0.19974 -0.22593 -0.22344 -0.21991 -0.22396 -0.20718 C -0.22448 -0.19445 -0.20937 -0.17153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55 C -0.00846 -0.00348 -0.00703 -0.00324 -0.00612 -0.00486 C -0.00534 -0.00648 -0.00508 -0.01088 -0.00508 -0.01065 L -0.0026 -0.00278 L -0.0026 0.00139 L -0.00391 -0.00093 " pathEditMode="relative" rAng="0" ptsTypes="aaaaaAAaaaaaaaaAaaaaaaaaaaaaaaaaaaaaaaaaaAAAa">
                                      <p:cBhvr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2" y="2041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animBg="1"/>
      <p:bldP spid="37" grpId="0" animBg="1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/>
        </p:blipFill>
        <p:spPr>
          <a:xfrm>
            <a:off x="10080241" y="-165203"/>
            <a:ext cx="2462754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-6428" y="5248275"/>
            <a:ext cx="1047751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1" y="543458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8974" y="543458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3499" y="543458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08585" y="543458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84750" y="629202"/>
            <a:ext cx="9413608" cy="3132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5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5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en-US" sz="5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2975305" y="5259506"/>
            <a:ext cx="1047751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5851124" y="5221298"/>
            <a:ext cx="1047751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8527575" y="5248275"/>
            <a:ext cx="1047751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11113209" y="5221297"/>
            <a:ext cx="1047751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 flipH="1">
            <a:off x="6898875" y="4401654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>
            <a:off x="4312241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>
            <a:off x="1327484" y="4401654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 flipH="1">
            <a:off x="9552979" y="434778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59" y="811160"/>
            <a:ext cx="205758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24" y="1004910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endshow"/>
          </p:cNvPr>
          <p:cNvSpPr/>
          <p:nvPr/>
        </p:nvSpPr>
        <p:spPr>
          <a:xfrm>
            <a:off x="4428227" y="3761685"/>
            <a:ext cx="3335546" cy="1158658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prstClr val="white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prstClr val="white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thúc</a:t>
            </a:r>
            <a:endParaRPr lang="en-US" sz="2800" b="1" dirty="0">
              <a:solidFill>
                <a:prstClr val="white"/>
              </a:solidFill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60802" y="1670633"/>
            <a:ext cx="1178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51465" y="1733778"/>
            <a:ext cx="1071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en-US" sz="5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73DE208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280" y="18224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8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08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19E-6 2.59259E-6 L -2.4619E-6 0.00046 C -0.00039 -0.01042 -0.00039 -0.0206 -0.00104 -0.03079 C -0.00117 -0.03334 -0.00182 -0.03588 -0.00208 -0.0382 C -0.00469 -0.05903 -0.00169 -0.0375 -0.00404 -0.05486 C -0.00391 -0.05764 -0.00221 -0.07454 -0.00104 -0.08079 C 0.00026 -0.08773 0.00131 -0.09144 0.00313 -0.09746 C 0.00417 -0.1007 0.00508 -0.10417 0.00625 -0.10695 C 0.00717 -0.10903 0.00847 -0.10996 0.00938 -0.11181 C 0.0116 -0.11621 0.0129 -0.12385 0.01563 -0.12593 C 0.02084 -0.12986 0.01772 -0.12801 0.02501 -0.13079 C 0.02892 -0.12986 0.0327 -0.12824 0.03648 -0.12824 C 0.04129 -0.12824 0.04312 -0.1301 0.0469 -0.13334 C 0.04755 -0.13565 0.04846 -0.13773 0.04911 -0.14028 C 0.05106 -0.15093 0.04911 -0.14769 0.05119 -0.15695 C 0.05172 -0.15949 0.0525 -0.16158 0.05315 -0.16389 C 0.05393 -0.16898 0.06148 -0.16389 0.05523 -0.17824 C 0.04898 -0.1926 0.01967 -0.2257 0.01563 -0.25023 C 0.0116 -0.27477 0.03452 -0.29792 0.03126 -0.32616 C 0.02801 -0.3544 0.00352 -0.4007 -0.00378 -0.42037 " pathEditMode="relative" rAng="0" ptsTypes="Aaaaaaaaaaaaaaaaaa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0" y="-2099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378 -0.42037 L -0.00378 -0.42014 C -0.0026 -0.42685 -0.00143 -0.4331 -0.00026 -0.43959 C 0.00026 -0.44236 0.00052 -0.44514 0.00091 -0.44792 C 0.00131 -0.45023 0.00183 -0.45232 0.00209 -0.4544 C 0.003 -0.45996 0.00352 -0.46574 0.00443 -0.4713 L 0.00691 -0.48403 C 0.0073 -0.48611 0.00782 -0.4882 0.00808 -0.49028 C 0.01055 -0.51181 0.00795 -0.49213 0.01042 -0.50741 C 0.01094 -0.51019 0.01094 -0.5132 0.0116 -0.51574 C 0.0129 -0.52037 0.01485 -0.52431 0.01642 -0.52847 L 0.01876 -0.53472 C 0.01954 -0.53704 0.01993 -0.53982 0.0211 -0.54121 L 0.02475 -0.54537 C 0.02671 -0.54468 0.02892 -0.54491 0.03074 -0.54329 C 0.03218 -0.5419 0.03296 -0.53866 0.03426 -0.53704 C 0.03569 -0.53519 0.03739 -0.53403 0.03908 -0.53264 C 0.04585 -0.51459 0.03674 -0.53588 0.04494 -0.52431 C 0.04611 -0.52269 0.04624 -0.51945 0.04742 -0.51783 C 0.04872 -0.51597 0.05067 -0.51551 0.05211 -0.51366 C 0.05354 -0.51181 0.05432 -0.50903 0.05575 -0.50741 C 0.05797 -0.50417 0.06279 -0.49885 0.06279 -0.49861 C 0.0706 -0.50347 0.06305 -0.49699 0.06761 -0.50741 C 0.06852 -0.50926 0.07008 -0.50996 0.07112 -0.51158 C 0.0779 -0.52199 0.07712 -0.52084 0.08076 -0.53056 C 0.08285 -0.54167 0.0805 -0.53264 0.08545 -0.54329 C 0.08636 -0.54514 0.08689 -0.54792 0.0878 -0.54954 C 0.08884 -0.55139 0.0904 -0.55232 0.09157 -0.55394 C 0.09275 -0.55579 0.09366 -0.55857 0.09496 -0.56019 C 0.09613 -0.56158 0.09757 -0.56135 0.09874 -0.56227 C 0.09991 -0.56343 0.10082 -0.56551 0.10226 -0.56667 C 0.1046 -0.56829 0.10942 -0.57084 0.10942 -0.5706 C 0.11033 -0.5706 0.11737 -0.56852 0.11893 -0.56667 C 0.12036 -0.56482 0.12127 -0.56204 0.12258 -0.56019 C 0.12362 -0.55857 0.12492 -0.55741 0.12609 -0.55602 C 0.12687 -0.55394 0.12753 -0.55162 0.12844 -0.54954 C 0.1313 -0.54352 0.13209 -0.54329 0.1356 -0.53912 C 0.13677 -0.53635 0.13808 -0.53357 0.13925 -0.53056 C 0.14003 -0.52847 0.14042 -0.52593 0.14159 -0.52431 C 0.14251 -0.52292 0.14407 -0.52315 0.14511 -0.52222 C 0.15436 -0.51389 0.14329 -0.52107 0.15228 -0.51574 C 0.1571 -0.51644 0.16191 -0.51644 0.1666 -0.51783 C 0.16908 -0.51852 0.17377 -0.52222 0.17377 -0.52199 L 0.18093 -0.53056 C 0.1821 -0.53195 0.18341 -0.5331 0.18445 -0.53472 C 0.18562 -0.53704 0.18666 -0.53935 0.18797 -0.54121 C 0.19031 -0.54422 0.19318 -0.54607 0.19513 -0.54954 C 0.1963 -0.55185 0.19735 -0.5544 0.19878 -0.55602 C 0.19982 -0.55718 0.20112 -0.55718 0.2023 -0.5581 C 0.21259 -0.56597 0.2023 -0.55949 0.21063 -0.56435 C 0.2118 -0.56597 0.21285 -0.56783 0.21415 -0.56875 C 0.2217 -0.57361 0.23512 -0.56922 0.24046 -0.56875 C 0.2488 -0.5588 0.23838 -0.5713 0.2488 -0.5581 C 0.24997 -0.55672 0.25114 -0.55533 0.25231 -0.55394 C 0.25661 -0.5426 0.25375 -0.54931 0.26182 -0.53472 C 0.263 -0.53264 0.26443 -0.53102 0.26547 -0.52847 C 0.27029 -0.51528 0.26482 -0.52824 0.27133 -0.51783 C 0.27394 -0.51389 0.27576 -0.50857 0.2785 -0.5051 C 0.27967 -0.50371 0.28097 -0.50255 0.28214 -0.50093 C 0.28345 -0.49908 0.28423 -0.49607 0.28566 -0.49468 C 0.28709 -0.49306 0.28332 -0.48588 0.29048 -0.49236 C 0.29764 -0.49885 0.32083 -0.52454 0.32878 -0.5331 " pathEditMode="relative" rAng="0" ptsTypes="AaaaaAaaaaAaAaa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21" y="-766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879 L 0.00469 0.00902 C 0.01081 -0.00764 0.01146 -0.00764 0.01537 -0.02315 C 0.01628 -0.02662 0.01706 -0.0301 0.01772 -0.03357 C 0.01902 -0.04005 0.01928 -0.04723 0.02136 -0.05278 C 0.02423 -0.06042 0.0267 -0.06644 0.02853 -0.07593 C 0.02892 -0.07801 0.02918 -0.08033 0.0297 -0.08241 C 0.03035 -0.08449 0.03139 -0.08635 0.03204 -0.08866 C 0.03296 -0.09213 0.034 -0.10023 0.03439 -0.10348 C 0.03478 -0.10556 0.02345 -0.09723 0.03569 -0.10973 C 0.04794 -0.12223 0.09248 -0.15023 0.10772 -0.17801 C 0.12296 -0.20579 0.11385 -0.25463 0.12713 -0.27685 C 0.14042 -0.29908 0.17546 -0.28959 0.18796 -0.31135 C 0.20047 -0.3331 0.19917 -0.38773 0.20216 -0.40787 " pathEditMode="relative" rAng="0" ptsTypes="Aaaaaaaaaaaa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4" y="-2083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9695 -0.44236 L 0.12974 -0.52755 L 0.0495 -0.53889 L -0.07386 -0.4419 C -0.0934 -0.42292 -0.0706 -0.4301 -0.068 -0.42523 C -0.06682 -0.42315 -0.06474 -0.42385 -0.06318 -0.42315 C -0.06122 -0.42246 -0.05927 -0.42176 -0.05718 -0.42107 C -0.05458 -0.40672 -0.05549 -0.41435 -0.05718 -0.38727 C -0.05731 -0.38542 -0.05901 -0.37477 -0.05966 -0.37246 C -0.06031 -0.37014 -0.06122 -0.36829 -0.062 -0.36598 C -0.06292 -0.36343 -0.06344 -0.36042 -0.06435 -0.35764 C -0.06513 -0.35533 -0.06604 -0.35348 -0.06669 -0.35116 C -0.07281 -0.33241 -0.06565 -0.35185 -0.07151 -0.33635 C -0.0719 -0.33426 -0.07268 -0.33241 -0.07268 -0.3301 C -0.07268 -0.32408 -0.07164 -0.3176 -0.06917 -0.3132 C -0.06773 -0.31065 -0.06591 -0.30903 -0.06435 -0.30672 C -0.06305 -0.30486 -0.06213 -0.30232 -0.06083 -0.30047 C -0.05901 -0.29792 -0.05679 -0.2963 -0.05484 -0.29445 C -0.05315 -0.29213 -0.05171 -0.28982 -0.05015 -0.28773 C -0.05054 -0.28426 -0.05054 -0.28056 -0.05132 -0.27709 C -0.05249 -0.27153 -0.05523 -0.26875 -0.05718 -0.26459 C -0.05849 -0.26181 -0.05966 -0.2588 -0.06083 -0.25602 C -0.06396 -0.24815 -0.06591 -0.24329 -0.068 -0.23496 C -0.06839 -0.23287 -0.06878 -0.23056 -0.06917 -0.22848 C -0.06878 -0.22153 -0.06852 -0.21435 -0.068 -0.20741 C -0.06773 -0.2051 -0.06669 -0.20324 -0.06669 -0.20093 C -0.06708 -0.19306 -0.06826 -0.18542 -0.06917 -0.17778 C -0.07008 -0.16945 -0.07412 -0.15834 -0.0775 -0.1544 L -0.08102 -0.15023 C -0.08128 -0.14931 -0.0848 -0.13797 -0.08454 -0.13542 C -0.08428 -0.13102 -0.0835 -0.12662 -0.08219 -0.12269 C -0.08128 -0.11945 -0.07529 -0.11135 -0.07386 -0.10996 C -0.07281 -0.1088 -0.07151 -0.10857 -0.07034 -0.10787 C -0.06878 -0.10579 -0.06734 -0.10324 -0.06552 -0.10162 C -0.06448 -0.10047 -0.06226 -0.10162 -0.062 -0.09931 C -0.06018 -0.0831 -0.06213 -0.08218 -0.06669 -0.07408 C -0.06969 -0.05834 -0.06565 -0.07778 -0.07034 -0.06158 C -0.07086 -0.05926 -0.07099 -0.05695 -0.07151 -0.05486 C -0.07594 -0.03658 -0.07229 -0.0551 -0.07503 -0.04005 C -0.07646 -0.0257 -0.07685 -0.02917 -0.07503 -0.01482 C -0.07477 -0.0125 -0.07464 -0.01019 -0.07386 -0.00834 C -0.07242 -0.0044 -0.0676 0.00185 -0.06552 0.0044 C -0.06174 0.00879 -0.05653 0.01365 -0.05249 0.0169 C -0.05132 0.01782 -0.05015 0.01828 -0.04885 0.01898 C -0.04481 0.01852 -0.03608 0.01828 -0.031 0.01481 C -0.02944 0.01365 -0.02788 0.01203 -0.02631 0.01041 C -0.02501 0.00926 -0.0241 0.00671 -0.0228 0.00625 C -0.01928 0.00463 -0.01563 0.00509 -0.01198 0.0044 C -0.00886 0.00509 -0.00573 0.00555 -0.00247 0.00625 C 0.00573 0.00833 0.00104 0.00833 0.00469 0.00833 L 0.00469 0.00879 " pathEditMode="relative" rAng="0" ptsTypes="AAAaaaaaaaaaaaaaaaaaaaaaaaaAaaaaaaaaaaaaaaaaaaaaaAA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24" y="1824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-0.00347 L 0.00391 -0.00324 C 0.00495 -0.01042 0.00599 -0.0176 0.0073 -0.02454 C 0.01134 -0.05116 0.00795 -0.08704 0.0073 -0.10926 C 0.00665 -0.12315 0.00626 -0.11945 0.00391 -0.13033 C 0.00313 -0.13241 0.00599 -0.12917 0.00261 -0.13681 C -0.00078 -0.14445 -0.01224 -0.16945 -0.01667 -0.17685 L -0.02383 -0.18125 C -0.02683 -0.19005 -0.04924 -0.21991 -0.03439 -0.22986 C -0.01954 -0.23982 0.04116 -0.22408 0.06539 -0.24121 C 0.08936 -0.25834 0.0848 -0.32616 0.11072 -0.3331 C 0.13612 -0.34005 0.16283 -0.26505 0.21806 -0.28241 C 0.27316 -0.29977 0.39521 -0.40533 0.44184 -0.43773 " pathEditMode="relative" rAng="0" ptsTypes="AaaaaaAaaaa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9" y="-2171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44184 -0.43773 C 0.42022 -0.41412 0.3517 -0.3176 0.31249 -0.2963 C 0.27316 -0.275 0.23252 -0.3206 0.20633 -0.30996 C 0.18041 -0.29931 0.17702 -0.25023 0.15592 -0.23195 C 0.13482 -0.21366 0.10174 -0.22523 0.07959 -0.20093 C 0.05732 -0.17662 0.04768 -0.10625 0.02267 -0.08611 C -0.00234 -0.06597 -0.05601 -0.08403 -0.07073 -0.08056 C -0.08545 -0.07709 -0.0689 -0.07361 -0.06578 -0.06505 C -0.06474 -0.06181 -0.06291 -0.05903 -0.06187 -0.05625 C -0.06096 -0.05347 -0.06018 -0.0507 -0.05914 -0.04815 C -0.05822 -0.0456 -0.05835 -0.04306 -0.05588 -0.04074 C -0.05314 -0.03843 -0.04767 -0.03588 -0.04311 -0.03403 C -0.03868 -0.03218 -0.03725 -0.03357 -0.02944 -0.02963 C -0.02813 -0.02894 -0.02709 -0.02824 -0.02592 -0.02755 C -0.02423 -0.02662 -0.02227 -0.02616 -0.02097 -0.02523 C -0.01928 -0.02454 -0.01862 -0.02338 -0.01732 -0.02315 C -0.01276 -0.02199 -0.0043 -0.02084 -0.0043 -0.02037 L -0.0043 -0.02084 " pathEditMode="relative" rAng="0" ptsTypes="aaaaaaaaaaaaaaaaAa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64" y="2085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2922E-6 2.96296E-6 L 4.12922E-6 0.00023 C -0.00248 -0.00718 -0.00508 -0.01389 -0.00717 -0.0213 C -0.00834 -0.02523 -0.0086 -0.02986 -0.00964 -0.03403 C -0.01069 -0.03843 -0.01212 -0.04236 -0.01316 -0.04676 C -0.01407 -0.05023 -0.01472 -0.05371 -0.0155 -0.05718 C -0.01668 -0.06158 -0.01811 -0.06574 -0.01915 -0.06991 C -0.02085 -0.07685 -0.02254 -0.08403 -0.02384 -0.09121 C -0.02462 -0.09537 -0.0254 -0.09977 -0.02632 -0.10394 C -0.02697 -0.10672 -0.02788 -0.10949 -0.02866 -0.11227 C -0.03192 -0.13565 -0.02619 -0.09908 -0.037 -0.13773 C -0.03778 -0.14051 -0.03869 -0.14329 -0.03934 -0.14607 C -0.04051 -0.15162 -0.04025 -0.15579 -0.04182 -0.16088 C -0.04234 -0.1632 -0.04338 -0.16528 -0.04416 -0.16736 C -0.04533 -0.16598 -0.04664 -0.16482 -0.04768 -0.1632 C -0.04872 -0.16135 -0.04872 -0.15672 -0.05015 -0.15672 C -0.05172 -0.15672 -0.05237 -0.16111 -0.05367 -0.1632 C -0.05797 -0.16968 -0.06279 -0.175 -0.06683 -0.18218 C -0.07542 -0.19746 -0.06787 -0.18519 -0.07516 -0.19491 C -0.07712 -0.19746 -0.07907 -0.2007 -0.08103 -0.20324 C -0.08441 -0.20787 -0.08545 -0.20834 -0.08936 -0.21181 C -0.09014 -0.21389 -0.09093 -0.21621 -0.09184 -0.21806 C -0.0947 -0.22431 -0.09535 -0.22454 -0.09887 -0.22871 C -0.10161 -0.22246 -0.10278 -0.21875 -0.10604 -0.21389 C -0.10721 -0.21227 -0.10851 -0.21111 -0.10968 -0.20973 C -0.11164 -0.21181 -0.11372 -0.21366 -0.11554 -0.21598 C -0.11698 -0.21783 -0.11789 -0.22037 -0.11919 -0.22246 C -0.12193 -0.22662 -0.12492 -0.23056 -0.12753 -0.23519 C -0.13235 -0.24375 -0.13222 -0.24792 -0.13586 -0.25695 C -0.13691 -0.25949 -0.13821 -0.26204 -0.13938 -0.26482 C -0.14016 -0.26945 -0.14277 -0.2838 -0.1442 -0.2882 C -0.14511 -0.29098 -0.14681 -0.29329 -0.14772 -0.29653 C -0.15032 -0.30463 -0.15189 -0.31389 -0.15488 -0.32176 C -0.15566 -0.32408 -0.15671 -0.32593 -0.15723 -0.32824 C -0.15788 -0.3301 -0.15788 -0.33264 -0.15853 -0.33449 C -0.16426 -0.35278 -0.15957 -0.33426 -0.16556 -0.34931 C -0.17025 -0.36111 -0.16569 -0.3551 -0.17038 -0.36852 C -0.17129 -0.37107 -0.17286 -0.37246 -0.1739 -0.37477 C -0.1752 -0.37755 -0.17638 -0.38033 -0.17755 -0.38334 C -0.17963 -0.39445 -0.17703 -0.38681 -0.18471 -0.39167 C -0.20125 -0.40232 -0.18497 -0.39283 -0.19539 -0.4044 C -0.19722 -0.40648 -0.19943 -0.40718 -0.20138 -0.40857 C -0.20334 -0.41227 -0.20633 -0.41736 -0.20725 -0.41922 " pathEditMode="relative" rAng="0" ptsTypes="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9" y="-2094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2535 -0.39422 C -0.22626 -0.37199 -0.23382 -0.29931 -0.23056 -0.26088 C -0.22731 -0.22246 -0.21102 -0.18148 -0.20581 -0.1632 L -0.19891 -0.15116 C -0.19565 -0.14445 -0.18875 -0.12824 -0.18627 -0.12315 C -0.1838 -0.11806 -0.18693 -0.1213 -0.18406 -0.12037 C -0.18119 -0.11945 -0.17273 -0.11574 -0.16908 -0.11713 C -0.16543 -0.11852 -0.16504 -0.12662 -0.16218 -0.12917 C -0.15605 -0.13449 -0.15918 -0.13241 -0.15293 -0.13519 L -0.14602 -0.12315 C -0.14498 -0.12107 -0.14368 -0.11945 -0.14264 -0.11713 C -0.1416 -0.11459 -0.14029 -0.11181 -0.13912 -0.10903 C -0.13808 -0.10579 -0.1373 -0.10209 -0.13573 -0.09908 C -0.13495 -0.09723 -0.13339 -0.09653 -0.13235 -0.09491 C -0.13118 -0.09329 -0.12987 -0.09121 -0.12883 -0.08912 C -0.12805 -0.08704 -0.12766 -0.08473 -0.12662 -0.08287 C -0.12453 -0.07986 -0.12167 -0.07824 -0.11971 -0.075 C -0.11789 -0.07176 -0.11098 -0.05834 -0.10708 -0.05486 C -0.10564 -0.05371 -0.10408 -0.05348 -0.10252 -0.05278 C -0.09822 -0.05348 -0.09405 -0.05348 -0.08988 -0.05486 C -0.08819 -0.05556 -0.08702 -0.0581 -0.08532 -0.05903 C -0.08389 -0.05973 -0.07126 -0.06273 -0.07047 -0.06297 C -0.06722 -0.06227 -0.06409 -0.06273 -0.06123 -0.06111 C -0.0551 -0.05718 -0.05497 -0.05278 -0.05081 -0.04699 C -0.04989 -0.04537 -0.04859 -0.04445 -0.04742 -0.04306 C -0.04038 -0.02454 -0.05015 -0.04699 -0.04169 -0.03496 C -0.04025 -0.03264 -0.03973 -0.02917 -0.0383 -0.02685 C -0.03726 -0.02523 -0.03596 -0.02431 -0.03478 -0.02292 C -0.03361 -0.02107 -0.03283 -0.01852 -0.0314 -0.0169 C -0.03035 -0.01551 -0.02905 -0.01574 -0.02801 -0.01505 C -0.02671 -0.01389 -0.0258 -0.01181 -0.02449 -0.01088 C -0.02267 -0.00926 -0.01837 -0.00764 -0.01642 -0.00695 C -0.0142 -0.00579 -0.00951 -0.00278 -0.00951 -0.00255 C -0.00847 -0.00348 -0.00704 -0.00324 -0.00613 -0.00486 C -0.00534 -0.00648 -0.00508 -0.01088 -0.00508 -0.01065 L -0.00261 -0.00278 L -0.00261 0.00139 L -0.00391 -0.00093 " pathEditMode="relative" rAng="0" ptsTypes="aaAaaaaaAaaaaaaaaaaaaaaaaaaaaaaaaaAAAa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7" y="1976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animBg="1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7481" y="2367171"/>
            <a:ext cx="97172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100 (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1).</a:t>
            </a:r>
            <a:endParaRPr lang="en-US" sz="4400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968" y="1610436"/>
            <a:ext cx="4380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355</Words>
  <Application>Microsoft Office PowerPoint</Application>
  <PresentationFormat>Widescreen</PresentationFormat>
  <Paragraphs>80</Paragraphs>
  <Slides>19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微软雅黑</vt:lpstr>
      <vt:lpstr>.VnArial</vt:lpstr>
      <vt:lpstr>Arial</vt:lpstr>
      <vt:lpstr>Calibri</vt:lpstr>
      <vt:lpstr>Calibri Light</vt:lpstr>
      <vt:lpstr>ITC Avant Garde Std Bk</vt:lpstr>
      <vt:lpstr>SimSun</vt:lpstr>
      <vt:lpstr>SimSun</vt:lpstr>
      <vt:lpstr>SVN-Whimsy</vt:lpstr>
      <vt:lpstr>Times New Roman</vt:lpstr>
      <vt:lpstr>UTM Avo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toán: Phía tay trái của bạn nữ có 47 khối lập phương, phía tay phải có 5 khối lập phương. Hỏi bạn nữ có tất cả bao nhiêu khối lập phương?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34</cp:revision>
  <dcterms:created xsi:type="dcterms:W3CDTF">2021-05-14T05:01:00Z</dcterms:created>
  <dcterms:modified xsi:type="dcterms:W3CDTF">2021-11-03T13:48:08Z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