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  <p:sldMasterId id="2147483672" r:id="rId2"/>
    <p:sldMasterId id="2147483686" r:id="rId3"/>
  </p:sldMasterIdLst>
  <p:notesMasterIdLst>
    <p:notesMasterId r:id="rId16"/>
  </p:notesMasterIdLst>
  <p:sldIdLst>
    <p:sldId id="318" r:id="rId4"/>
    <p:sldId id="313" r:id="rId5"/>
    <p:sldId id="311" r:id="rId6"/>
    <p:sldId id="310" r:id="rId7"/>
    <p:sldId id="314" r:id="rId8"/>
    <p:sldId id="315" r:id="rId9"/>
    <p:sldId id="320" r:id="rId10"/>
    <p:sldId id="271" r:id="rId11"/>
    <p:sldId id="319" r:id="rId12"/>
    <p:sldId id="316" r:id="rId13"/>
    <p:sldId id="317" r:id="rId14"/>
    <p:sldId id="306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1" autoAdjust="0"/>
    <p:restoredTop sz="94660"/>
  </p:normalViewPr>
  <p:slideViewPr>
    <p:cSldViewPr snapToGrid="0">
      <p:cViewPr varScale="1">
        <p:scale>
          <a:sx n="41" d="100"/>
          <a:sy n="41" d="100"/>
        </p:scale>
        <p:origin x="60" y="3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0043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58486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22443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8219D-55DF-45EB-B25E-1C948F6C6EA0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10/11/2021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98" r:id="rId14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88219D-55DF-45EB-B25E-1C948F6C6EA0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CB2922-7094-437E-850F-5764ECB416C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0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5.xml"/><Relationship Id="rId5" Type="http://schemas.microsoft.com/office/2007/relationships/hdphoto" Target="../media/hdphoto2.wdp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25.xml"/><Relationship Id="rId7" Type="http://schemas.microsoft.com/office/2007/relationships/hdphoto" Target="../media/hdphoto2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6.png"/><Relationship Id="rId5" Type="http://schemas.microsoft.com/office/2007/relationships/hdphoto" Target="../media/hdphoto1.wdp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25144" y="2715383"/>
            <a:ext cx="6941712" cy="1446550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00B050"/>
                </a:solidFill>
                <a:latin typeface="UTM Avo" panose="02040603050506020204" pitchFamily="18" charset="0"/>
                <a:cs typeface="+mn-cs"/>
              </a:rPr>
              <a:t>CHÀO MỪNG CÁC CON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00B050"/>
                </a:solidFill>
                <a:latin typeface="UTM Avo" panose="02040603050506020204" pitchFamily="18" charset="0"/>
                <a:cs typeface="+mn-cs"/>
              </a:rPr>
              <a:t>ĐẾN VỚI TIẾT HỌC</a:t>
            </a:r>
            <a:endParaRPr lang="en-US" sz="5400" b="1" dirty="0">
              <a:ln/>
              <a:solidFill>
                <a:srgbClr val="00B050"/>
              </a:solidFill>
              <a:latin typeface="UTM Avo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3602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1176020" y="2515235"/>
            <a:ext cx="89344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  <a:p>
            <a:r>
              <a:rPr lang="en-US" sz="44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18</a:t>
            </a:r>
          </a:p>
          <a:p>
            <a:r>
              <a:rPr lang="en-US" sz="44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790575" y="2982595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-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4229735" y="2404110"/>
            <a:ext cx="107755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95</a:t>
            </a:r>
          </a:p>
          <a:p>
            <a:r>
              <a:rPr lang="en-US" sz="44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 8</a:t>
            </a:r>
          </a:p>
          <a:p>
            <a:r>
              <a:rPr lang="en-US" sz="44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3844290" y="2880360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-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6846570" y="2404110"/>
            <a:ext cx="95377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45</a:t>
            </a:r>
          </a:p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  <a:p>
            <a:r>
              <a:rPr lang="en-US" sz="44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6532245" y="2982595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-</a:t>
            </a:r>
          </a:p>
        </p:txBody>
      </p:sp>
      <p:sp>
        <p:nvSpPr>
          <p:cNvPr id="15" name="Text Box 9"/>
          <p:cNvSpPr txBox="1"/>
          <p:nvPr/>
        </p:nvSpPr>
        <p:spPr>
          <a:xfrm>
            <a:off x="1168924" y="4392891"/>
            <a:ext cx="7678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13</a:t>
            </a:r>
          </a:p>
        </p:txBody>
      </p:sp>
      <p:sp>
        <p:nvSpPr>
          <p:cNvPr id="16" name="Text Box 9"/>
          <p:cNvSpPr txBox="1"/>
          <p:nvPr/>
        </p:nvSpPr>
        <p:spPr>
          <a:xfrm>
            <a:off x="4229735" y="4197855"/>
            <a:ext cx="7607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57</a:t>
            </a:r>
          </a:p>
        </p:txBody>
      </p:sp>
      <p:sp>
        <p:nvSpPr>
          <p:cNvPr id="17" name="Text Box 9"/>
          <p:cNvSpPr txBox="1"/>
          <p:nvPr/>
        </p:nvSpPr>
        <p:spPr>
          <a:xfrm>
            <a:off x="6843860" y="4223208"/>
            <a:ext cx="7564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29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61533" y="311084"/>
            <a:ext cx="1107931" cy="707886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/>
              <a:t> </a:t>
            </a:r>
            <a:r>
              <a:rPr lang="en-US" sz="4000" dirty="0" err="1"/>
              <a:t>Số</a:t>
            </a:r>
            <a:r>
              <a:rPr lang="en-US" sz="4000" dirty="0"/>
              <a:t>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6498" y="311084"/>
            <a:ext cx="575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3</a:t>
            </a:r>
            <a:r>
              <a:rPr lang="en-US" dirty="0"/>
              <a:t>.</a:t>
            </a:r>
          </a:p>
        </p:txBody>
      </p:sp>
      <p:sp>
        <p:nvSpPr>
          <p:cNvPr id="19" name="Text Box 9"/>
          <p:cNvSpPr txBox="1"/>
          <p:nvPr/>
        </p:nvSpPr>
        <p:spPr>
          <a:xfrm>
            <a:off x="1451780" y="2515235"/>
            <a:ext cx="4849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0" name="Text Box 9"/>
          <p:cNvSpPr txBox="1"/>
          <p:nvPr/>
        </p:nvSpPr>
        <p:spPr>
          <a:xfrm>
            <a:off x="4201330" y="3037477"/>
            <a:ext cx="4849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1" name="Text Box 9"/>
          <p:cNvSpPr txBox="1"/>
          <p:nvPr/>
        </p:nvSpPr>
        <p:spPr>
          <a:xfrm>
            <a:off x="7115306" y="3050440"/>
            <a:ext cx="4849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6</a:t>
            </a:r>
            <a:endParaRPr lang="en-US" sz="4800" dirty="0">
              <a:solidFill>
                <a:srgbClr val="FF0000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2062" y="3971166"/>
            <a:ext cx="4391025" cy="263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165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/>
      <p:bldP spid="7" grpId="1"/>
      <p:bldP spid="8" grpId="1"/>
      <p:bldP spid="9" grpId="1"/>
      <p:bldP spid="12" grpId="1"/>
      <p:bldP spid="13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5722070" y="2497608"/>
            <a:ext cx="6469930" cy="78751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nhặt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sz="32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trứng gà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741366" y="3444545"/>
            <a:ext cx="4405751" cy="78751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chemeClr val="tx1"/>
                </a:solidFill>
              </a:rPr>
              <a:t>35- 16 </a:t>
            </a:r>
            <a:r>
              <a:rPr lang="en-US" sz="3200">
                <a:solidFill>
                  <a:schemeClr val="tx1"/>
                </a:solidFill>
              </a:rPr>
              <a:t>= </a:t>
            </a:r>
            <a:r>
              <a:rPr lang="en-US" sz="3200" smtClean="0">
                <a:solidFill>
                  <a:schemeClr val="tx1"/>
                </a:solidFill>
              </a:rPr>
              <a:t>19</a:t>
            </a:r>
            <a:r>
              <a:rPr lang="en-US" sz="3200" smtClean="0">
                <a:solidFill>
                  <a:schemeClr val="tx1"/>
                </a:solidFill>
              </a:rPr>
              <a:t>  </a:t>
            </a:r>
            <a:r>
              <a:rPr lang="en-US" sz="3200" dirty="0">
                <a:solidFill>
                  <a:schemeClr val="tx1"/>
                </a:solidFill>
              </a:rPr>
              <a:t>(</a:t>
            </a:r>
            <a:r>
              <a:rPr lang="en-US" sz="3200" dirty="0" err="1">
                <a:solidFill>
                  <a:schemeClr val="tx1"/>
                </a:solidFill>
              </a:rPr>
              <a:t>quả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trứng</a:t>
            </a:r>
            <a:r>
              <a:rPr lang="en-US" sz="3200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7619323" y="4232057"/>
            <a:ext cx="4265340" cy="77589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32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20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19</a:t>
            </a:r>
            <a:r>
              <a:rPr lang="en-US" sz="320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sz="32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trứng gà.</a:t>
            </a:r>
            <a:endParaRPr lang="en-US" sz="32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7894548" y="1809945"/>
            <a:ext cx="2099388" cy="77589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u="sng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u="sng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u="sng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endParaRPr lang="en-US" sz="3200" u="sng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68" y="60839"/>
            <a:ext cx="11776795" cy="15896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868" y="2001507"/>
            <a:ext cx="5614202" cy="3682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638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 animBg="1"/>
      <p:bldP spid="10" grpId="1" animBg="1"/>
      <p:bldP spid="15" grpId="0" animBg="1"/>
      <p:bldP spid="15" grpId="1" animBg="1"/>
      <p:bldP spid="8" grpId="0" animBg="1"/>
      <p:bldP spid="8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1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1" t="27847" r="5032" b="7510"/>
          <a:stretch>
            <a:fillRect/>
          </a:stretch>
        </p:blipFill>
        <p:spPr bwMode="auto">
          <a:xfrm>
            <a:off x="-141288" y="536575"/>
            <a:ext cx="13023851" cy="621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0" name="TextBox 9"/>
          <p:cNvSpPr txBox="1">
            <a:spLocks noChangeArrowheads="1"/>
          </p:cNvSpPr>
          <p:nvPr/>
        </p:nvSpPr>
        <p:spPr bwMode="auto">
          <a:xfrm>
            <a:off x="3740150" y="3973513"/>
            <a:ext cx="5707063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en-US" sz="6600">
                <a:solidFill>
                  <a:schemeClr val="bg1"/>
                </a:solidFill>
                <a:latin typeface="UTM Avo"/>
              </a:rPr>
              <a:t>HẸN GẶP LẠI</a:t>
            </a:r>
          </a:p>
        </p:txBody>
      </p:sp>
    </p:spTree>
    <p:extLst>
      <p:ext uri="{BB962C8B-B14F-4D97-AF65-F5344CB8AC3E}">
        <p14:creationId xmlns:p14="http://schemas.microsoft.com/office/powerpoint/2010/main" val="3356274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=""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-226083" y="589889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=""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=""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=""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=""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=""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=""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=""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="" xmlns:a16="http://schemas.microsoft.com/office/drawing/2014/main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=""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=""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=""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=""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=""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=""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=""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=""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=""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=""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=""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=""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3069951" y="2362965"/>
            <a:ext cx="6517204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Khởi</a:t>
            </a:r>
            <a:r>
              <a:rPr kumimoji="0" lang="en-US" altLang="zh-CN" sz="8800" b="0" i="0" u="none" strike="noStrike" kern="1200" cap="none" spc="0" normalizeH="0" baseline="0" noProof="0" dirty="0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 </a:t>
            </a: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động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79C245"/>
              </a:solidFill>
              <a:effectLst/>
              <a:uLnTx/>
              <a:uFillTx/>
              <a:latin typeface="Montserrat ExtraBold" panose="00000900000000000000" pitchFamily="2" charset="0"/>
              <a:ea typeface="微软雅黑"/>
              <a:cs typeface="+mn-cs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=""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829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25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9300"/>
            <a:ext cx="12192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7"/>
          <p:cNvSpPr txBox="1"/>
          <p:nvPr/>
        </p:nvSpPr>
        <p:spPr>
          <a:xfrm>
            <a:off x="3840163" y="2501900"/>
            <a:ext cx="2447925" cy="43497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>
              <a:defRPr/>
            </a:pPr>
            <a:endParaRPr lang="en-US" sz="4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1388" y="4054475"/>
            <a:ext cx="349885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2685001" y="783659"/>
            <a:ext cx="57912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u="sng" dirty="0" err="1">
                <a:latin typeface=".VnAvant" panose="020B7200000000000000" pitchFamily="34" charset="0"/>
              </a:rPr>
              <a:t>To¸n</a:t>
            </a:r>
            <a:endParaRPr lang="en-US" sz="4000" u="sng" dirty="0">
              <a:latin typeface=".VnAvant" panose="020B7200000000000000" pitchFamily="34" charset="0"/>
            </a:endParaRPr>
          </a:p>
        </p:txBody>
      </p:sp>
      <p:pic>
        <p:nvPicPr>
          <p:cNvPr id="8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974" y="-637799"/>
            <a:ext cx="2096378" cy="2268995"/>
          </a:xfrm>
          <a:prstGeom prst="rect">
            <a:avLst/>
          </a:prstGeom>
        </p:spPr>
      </p:pic>
      <p:pic>
        <p:nvPicPr>
          <p:cNvPr id="9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542" y="214581"/>
            <a:ext cx="1694696" cy="216190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4263" y="2088725"/>
            <a:ext cx="11378129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u="none" strike="noStrike" kern="1200" cap="none" spc="100" normalizeH="0" baseline="0" noProof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4400" u="none" strike="noStrike" kern="1200" cap="none" spc="100" normalizeH="0" baseline="0" noProof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u="none" strike="noStrike" kern="1200" cap="none" spc="100" normalizeH="0" baseline="0" noProof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32:</a:t>
            </a:r>
            <a:r>
              <a:rPr kumimoji="0" lang="en-US" sz="4400" i="0" u="none" strike="noStrike" kern="1200" cap="none" spc="100" normalizeH="0" baseline="0" noProof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kumimoji="0" lang="en-US" sz="44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kumimoji="0" lang="en-US" sz="44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kumimoji="0" lang="en-US" sz="4400" i="0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44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kumimoji="0" lang="en-US" sz="44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4400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4400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10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 </a:t>
            </a:r>
            <a:r>
              <a:rPr lang="en-US" sz="4400" spc="10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r>
              <a:rPr lang="en-US" sz="4400" spc="10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10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(tiết 1)</a:t>
            </a:r>
            <a:endParaRPr kumimoji="0" lang="en-US" sz="4400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1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 flipH="1">
            <a:off x="0" y="1"/>
            <a:ext cx="4355558" cy="173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510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856383" y="2279375"/>
            <a:ext cx="5500268" cy="2173357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7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TIẾT</a:t>
            </a:r>
            <a:r>
              <a:rPr lang="en-US" sz="7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1</a:t>
            </a:r>
          </a:p>
        </p:txBody>
      </p:sp>
      <p:sp>
        <p:nvSpPr>
          <p:cNvPr id="3" name="Oval 2"/>
          <p:cNvSpPr/>
          <p:nvPr/>
        </p:nvSpPr>
        <p:spPr>
          <a:xfrm>
            <a:off x="2752138" y="2604052"/>
            <a:ext cx="1616765" cy="1524000"/>
          </a:xfrm>
          <a:prstGeom prst="ellipse">
            <a:avLst/>
          </a:prstGeom>
          <a:solidFill>
            <a:srgbClr val="FC910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6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2" y="-47206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8450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542826" y="6150113"/>
            <a:ext cx="4620127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</a:rPr>
              <a:t>Vậy</a:t>
            </a:r>
            <a:r>
              <a:rPr lang="en-US" sz="4000" dirty="0">
                <a:solidFill>
                  <a:srgbClr val="FF0000"/>
                </a:solidFill>
              </a:rPr>
              <a:t> 52 - 24 = 28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63" y="355861"/>
            <a:ext cx="11010507" cy="53096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150113"/>
          </a:xfrm>
          <a:prstGeom prst="rect">
            <a:avLst/>
          </a:prstGeom>
        </p:spPr>
      </p:pic>
      <p:sp>
        <p:nvSpPr>
          <p:cNvPr id="8" name="Text Box 7"/>
          <p:cNvSpPr txBox="1"/>
          <p:nvPr/>
        </p:nvSpPr>
        <p:spPr>
          <a:xfrm>
            <a:off x="5582435" y="4535171"/>
            <a:ext cx="51356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9" name="Text Box 7"/>
          <p:cNvSpPr txBox="1"/>
          <p:nvPr/>
        </p:nvSpPr>
        <p:spPr>
          <a:xfrm>
            <a:off x="9982985" y="4535170"/>
            <a:ext cx="86569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2 8</a:t>
            </a:r>
          </a:p>
        </p:txBody>
      </p:sp>
    </p:spTree>
    <p:extLst>
      <p:ext uri="{BB962C8B-B14F-4D97-AF65-F5344CB8AC3E}">
        <p14:creationId xmlns:p14="http://schemas.microsoft.com/office/powerpoint/2010/main" val="1216268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990"/>
            <a:ext cx="11492564" cy="3959312"/>
          </a:xfrm>
          <a:prstGeom prst="rect">
            <a:avLst/>
          </a:prstGeom>
        </p:spPr>
      </p:pic>
      <p:sp>
        <p:nvSpPr>
          <p:cNvPr id="13" name="Text Box 3"/>
          <p:cNvSpPr txBox="1"/>
          <p:nvPr/>
        </p:nvSpPr>
        <p:spPr>
          <a:xfrm>
            <a:off x="1955774" y="3286524"/>
            <a:ext cx="86627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19" name="Text Box 3"/>
          <p:cNvSpPr txBox="1"/>
          <p:nvPr/>
        </p:nvSpPr>
        <p:spPr>
          <a:xfrm>
            <a:off x="4880008" y="3264471"/>
            <a:ext cx="86627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17</a:t>
            </a:r>
          </a:p>
        </p:txBody>
      </p:sp>
      <p:sp>
        <p:nvSpPr>
          <p:cNvPr id="20" name="Text Box 3"/>
          <p:cNvSpPr txBox="1"/>
          <p:nvPr/>
        </p:nvSpPr>
        <p:spPr>
          <a:xfrm>
            <a:off x="7753149" y="3286524"/>
            <a:ext cx="86627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35</a:t>
            </a:r>
          </a:p>
        </p:txBody>
      </p:sp>
      <p:sp>
        <p:nvSpPr>
          <p:cNvPr id="21" name="Text Box 3"/>
          <p:cNvSpPr txBox="1"/>
          <p:nvPr/>
        </p:nvSpPr>
        <p:spPr>
          <a:xfrm>
            <a:off x="10626290" y="3286524"/>
            <a:ext cx="86627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 6</a:t>
            </a:r>
          </a:p>
        </p:txBody>
      </p:sp>
    </p:spTree>
    <p:extLst>
      <p:ext uri="{BB962C8B-B14F-4D97-AF65-F5344CB8AC3E}">
        <p14:creationId xmlns:p14="http://schemas.microsoft.com/office/powerpoint/2010/main" val="3378389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2947501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en-US" smtClean="0"/>
              <a:t>TIẾT 2</a:t>
            </a:r>
            <a:br>
              <a:rPr lang="en-US" smtClean="0"/>
            </a:b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249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 Box 5"/>
          <p:cNvSpPr txBox="1"/>
          <p:nvPr/>
        </p:nvSpPr>
        <p:spPr>
          <a:xfrm>
            <a:off x="1176020" y="2515235"/>
            <a:ext cx="89344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71</a:t>
            </a:r>
          </a:p>
          <a:p>
            <a:r>
              <a:rPr lang="en-US" sz="44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48</a:t>
            </a:r>
          </a:p>
          <a:p>
            <a:r>
              <a:rPr lang="en-US" sz="44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938213" y="2768643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-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4229735" y="2404110"/>
            <a:ext cx="107755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52</a:t>
            </a:r>
          </a:p>
          <a:p>
            <a:r>
              <a:rPr lang="en-US" sz="44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36</a:t>
            </a:r>
          </a:p>
          <a:p>
            <a:r>
              <a:rPr lang="en-US" sz="44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3844290" y="2880360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-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6846570" y="2404110"/>
            <a:ext cx="95377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43</a:t>
            </a:r>
          </a:p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</a:p>
          <a:p>
            <a:r>
              <a:rPr lang="en-US" sz="44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6532245" y="2982595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-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9798685" y="2404110"/>
            <a:ext cx="91016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64</a:t>
            </a:r>
          </a:p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29</a:t>
            </a:r>
          </a:p>
          <a:p>
            <a:r>
              <a:rPr lang="en-US" sz="44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9342120" y="2880360"/>
            <a:ext cx="4565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-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459" y="27845"/>
            <a:ext cx="11347961" cy="2187454"/>
          </a:xfrm>
          <a:prstGeom prst="rect">
            <a:avLst/>
          </a:prstGeom>
        </p:spPr>
      </p:pic>
      <p:sp>
        <p:nvSpPr>
          <p:cNvPr id="15" name="Text Box 9"/>
          <p:cNvSpPr txBox="1"/>
          <p:nvPr/>
        </p:nvSpPr>
        <p:spPr>
          <a:xfrm>
            <a:off x="1176020" y="4361824"/>
            <a:ext cx="7607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23</a:t>
            </a:r>
          </a:p>
        </p:txBody>
      </p:sp>
      <p:sp>
        <p:nvSpPr>
          <p:cNvPr id="16" name="Text Box 9"/>
          <p:cNvSpPr txBox="1"/>
          <p:nvPr/>
        </p:nvSpPr>
        <p:spPr>
          <a:xfrm>
            <a:off x="4229735" y="4197855"/>
            <a:ext cx="7607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16</a:t>
            </a:r>
          </a:p>
        </p:txBody>
      </p:sp>
      <p:sp>
        <p:nvSpPr>
          <p:cNvPr id="17" name="Text Box 9"/>
          <p:cNvSpPr txBox="1"/>
          <p:nvPr/>
        </p:nvSpPr>
        <p:spPr>
          <a:xfrm>
            <a:off x="6839546" y="4197855"/>
            <a:ext cx="7607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26</a:t>
            </a:r>
          </a:p>
        </p:txBody>
      </p:sp>
      <p:sp>
        <p:nvSpPr>
          <p:cNvPr id="18" name="Text Box 9"/>
          <p:cNvSpPr txBox="1"/>
          <p:nvPr/>
        </p:nvSpPr>
        <p:spPr>
          <a:xfrm>
            <a:off x="9779636" y="4078731"/>
            <a:ext cx="7607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35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2" grpId="0"/>
      <p:bldP spid="12" grpId="1"/>
      <p:bldP spid="13" grpId="0"/>
      <p:bldP spid="13" grpId="1"/>
      <p:bldP spid="11" grpId="0"/>
      <p:bldP spid="11" grpId="1"/>
      <p:bldP spid="14" grpId="0"/>
      <p:bldP spid="14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4562573" y="1"/>
            <a:ext cx="7494309" cy="1217265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CÙNG</a:t>
            </a:r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HÁT</a:t>
            </a:r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ƠI</a:t>
            </a:r>
            <a:endParaRPr lang="en-US" sz="4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857" y="-704680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Baby Shark Dance - Sing and Dance! - @Baby Shark Official - PINKFONG Songs for Childre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81802" y="984163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476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</TotalTime>
  <Words>128</Words>
  <Application>Microsoft Office PowerPoint</Application>
  <PresentationFormat>Widescreen</PresentationFormat>
  <Paragraphs>63</Paragraphs>
  <Slides>12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27" baseType="lpstr">
      <vt:lpstr>微软雅黑</vt:lpstr>
      <vt:lpstr>.VnAvant</vt:lpstr>
      <vt:lpstr>Arial</vt:lpstr>
      <vt:lpstr>Arial-Rounded</vt:lpstr>
      <vt:lpstr>Calibri</vt:lpstr>
      <vt:lpstr>inpin heiti</vt:lpstr>
      <vt:lpstr>ITC Avant Garde Std Bk</vt:lpstr>
      <vt:lpstr>Montserrat ExtraBold</vt:lpstr>
      <vt:lpstr>宋体</vt:lpstr>
      <vt:lpstr>宋体</vt:lpstr>
      <vt:lpstr>Times New Roman</vt:lpstr>
      <vt:lpstr>UTM Avo</vt:lpstr>
      <vt:lpstr>3_Office Theme</vt:lpstr>
      <vt:lpstr>2_Office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TIẾT 2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Admin</cp:lastModifiedBy>
  <cp:revision>23</cp:revision>
  <dcterms:created xsi:type="dcterms:W3CDTF">2021-05-17T05:01:00Z</dcterms:created>
  <dcterms:modified xsi:type="dcterms:W3CDTF">2021-11-10T13:28:48Z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