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  <p:sldMasterId id="2147483795" r:id="rId3"/>
  </p:sldMasterIdLst>
  <p:notesMasterIdLst>
    <p:notesMasterId r:id="rId15"/>
  </p:notesMasterIdLst>
  <p:sldIdLst>
    <p:sldId id="2741" r:id="rId4"/>
    <p:sldId id="2740" r:id="rId5"/>
    <p:sldId id="266" r:id="rId6"/>
    <p:sldId id="256" r:id="rId7"/>
    <p:sldId id="262" r:id="rId8"/>
    <p:sldId id="259" r:id="rId9"/>
    <p:sldId id="2737" r:id="rId10"/>
    <p:sldId id="2732" r:id="rId11"/>
    <p:sldId id="2659" r:id="rId12"/>
    <p:sldId id="2660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28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10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29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11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02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228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27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86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340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475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077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656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5.jpeg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3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TOÁN</a:t>
            </a:r>
          </a:p>
        </p:txBody>
      </p:sp>
    </p:spTree>
    <p:extLst>
      <p:ext uri="{BB962C8B-B14F-4D97-AF65-F5344CB8AC3E}">
        <p14:creationId xmlns:p14="http://schemas.microsoft.com/office/powerpoint/2010/main" val="172278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" y="21893"/>
            <a:ext cx="12188858" cy="59442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71100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73361" y="4905455"/>
            <a:ext cx="956239" cy="589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58030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71099" y="302438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8029" y="299401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25289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19476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25289" y="297175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6480" y="297175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568043" y="4385931"/>
            <a:ext cx="754227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03634" y="4385931"/>
            <a:ext cx="745958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273361" y="5528941"/>
            <a:ext cx="956239" cy="589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9" grpId="1" animBg="1"/>
      <p:bldP spid="9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23" grpId="1" animBg="1"/>
      <p:bldP spid="2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Engravers MT" panose="02090707080505020304" pitchFamily="18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ĐỘNG</a:t>
            </a:r>
            <a:endParaRPr lang="en-US" altLang="zh-CN" sz="5211" b="1" dirty="0">
              <a:latin typeface="Engravers MT" panose="02090707080505020304" pitchFamily="18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2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7410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6" y="-725608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5" y="-56507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39" y="-62427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45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01913" y="5349068"/>
            <a:ext cx="1152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100,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5" y="647441"/>
            <a:ext cx="8729221" cy="4810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2663" y="-262762"/>
            <a:ext cx="12192000" cy="97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5264150" algn="l"/>
              </a:tabLst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     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68632" y="69635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72603" y="5811892"/>
            <a:ext cx="549908" cy="5064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993201" y="6341152"/>
            <a:ext cx="656012" cy="5336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11626" y="-18132"/>
            <a:ext cx="664314" cy="569746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88764" y="70577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71635" y="6910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37581" y="72214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10332" y="119273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85761" y="114543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68632" y="116590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279457" y="116590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37757" y="11548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59545" y="163895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754845" y="160397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2266" y="161500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08676" y="164921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57889" y="162312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36577" y="210329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99316" y="209831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02348" y="210059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279457" y="209747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967241" y="213243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08676" y="213086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28808" y="211139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99530" y="254658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23651" y="255995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243783" y="2570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820366" y="25822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28808" y="258525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685830" y="301290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603519" y="300631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272503" y="301322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988544" y="303396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40498" y="304387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24900" y="351533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402348" y="35149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72503" y="350756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118136" y="35149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787373" y="35085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20545" y="4039208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859545" y="404562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72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605175" y="402190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938268" y="404562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28808" y="398141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16702" y="4518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388764" y="45020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085651" y="4518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963406" y="448269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57889" y="44698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2685830" y="496021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94333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694703" y="45020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562585" y="496890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772765" y="493314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37581" y="4932080"/>
            <a:ext cx="855044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5483564" y="6391591"/>
            <a:ext cx="580350" cy="45386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698596" y="5811892"/>
            <a:ext cx="656012" cy="5336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4" grpId="1"/>
      <p:bldP spid="8" grpId="0" animBg="1"/>
      <p:bldP spid="8" grpId="1" animBg="1"/>
      <p:bldP spid="11" grpId="0" bldLvl="0" animBg="1"/>
      <p:bldP spid="11" grpId="1" animBg="1"/>
      <p:bldP spid="16" grpId="0" bldLvl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bldLvl="0" animBg="1"/>
      <p:bldP spid="70" grpId="1" animBg="1"/>
      <p:bldP spid="71" grpId="0" bldLvl="0" animBg="1"/>
      <p:bldP spid="7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227</Words>
  <Application>Microsoft Office PowerPoint</Application>
  <PresentationFormat>Widescreen</PresentationFormat>
  <Paragraphs>100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.VnAvant</vt:lpstr>
      <vt:lpstr>Arial</vt:lpstr>
      <vt:lpstr>Arial-Rounded</vt:lpstr>
      <vt:lpstr>Calibri</vt:lpstr>
      <vt:lpstr>Calibri Light</vt:lpstr>
      <vt:lpstr>Engravers MT</vt:lpstr>
      <vt:lpstr>Times New Roman</vt:lpstr>
      <vt:lpstr>UTM Avo</vt:lpstr>
      <vt:lpstr>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40</cp:revision>
  <dcterms:created xsi:type="dcterms:W3CDTF">2021-02-20T02:56:00Z</dcterms:created>
  <dcterms:modified xsi:type="dcterms:W3CDTF">2024-05-29T14:47:01Z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