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0"/>
  </p:notesMasterIdLst>
  <p:sldIdLst>
    <p:sldId id="325" r:id="rId3"/>
    <p:sldId id="800" r:id="rId4"/>
    <p:sldId id="807" r:id="rId5"/>
    <p:sldId id="810" r:id="rId6"/>
    <p:sldId id="808" r:id="rId7"/>
    <p:sldId id="811" r:id="rId8"/>
    <p:sldId id="809" r:id="rId9"/>
    <p:sldId id="329" r:id="rId10"/>
    <p:sldId id="803" r:id="rId11"/>
    <p:sldId id="322" r:id="rId12"/>
    <p:sldId id="804" r:id="rId13"/>
    <p:sldId id="805" r:id="rId14"/>
    <p:sldId id="806" r:id="rId15"/>
    <p:sldId id="801" r:id="rId16"/>
    <p:sldId id="330" r:id="rId17"/>
    <p:sldId id="283" r:id="rId18"/>
    <p:sldId id="32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59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75509-8378-F8E0-FF71-6577B0B83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A8975D-917B-5770-D5FE-39AEBBBAA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EF76-EF38-08CC-F855-282815D09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9D7E2-7502-ED97-4B38-A64657816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688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video" Target="../media/media3.mp4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video" Target="../media/media3.mp4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545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0" y="14569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" name="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id="{BA35E0E8-C701-D638-7BA6-8A71974D3A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4686599" y="6047214"/>
            <a:ext cx="6507163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7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DD585-6714-F86B-B6EA-C7F47B2C6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F358EE0-5947-866D-23B9-C7068114131B}"/>
              </a:ext>
            </a:extLst>
          </p:cNvPr>
          <p:cNvSpPr/>
          <p:nvPr/>
        </p:nvSpPr>
        <p:spPr>
          <a:xfrm>
            <a:off x="589932" y="275306"/>
            <a:ext cx="91440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52516F-E6EC-0B2D-B3EC-5D569E7B1CC3}"/>
              </a:ext>
            </a:extLst>
          </p:cNvPr>
          <p:cNvSpPr/>
          <p:nvPr/>
        </p:nvSpPr>
        <p:spPr>
          <a:xfrm>
            <a:off x="1494504" y="363791"/>
            <a:ext cx="2202425" cy="757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7C2763-C379-8190-0454-DC004DEB70FD}"/>
              </a:ext>
            </a:extLst>
          </p:cNvPr>
          <p:cNvSpPr txBox="1"/>
          <p:nvPr/>
        </p:nvSpPr>
        <p:spPr>
          <a:xfrm>
            <a:off x="1907459" y="167692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2F774DE-021C-8CB8-5744-5EBB89BD5228}"/>
              </a:ext>
            </a:extLst>
          </p:cNvPr>
          <p:cNvGraphicFramePr>
            <a:graphicFrameLocks noGrp="1"/>
          </p:cNvGraphicFramePr>
          <p:nvPr/>
        </p:nvGraphicFramePr>
        <p:xfrm>
          <a:off x="2310117" y="1333253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3D46BCC-324E-CE3A-FEEC-3D6B18463767}"/>
              </a:ext>
            </a:extLst>
          </p:cNvPr>
          <p:cNvSpPr txBox="1"/>
          <p:nvPr/>
        </p:nvSpPr>
        <p:spPr>
          <a:xfrm>
            <a:off x="4488431" y="167201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9E37BCB-1AE8-C794-96A1-44D7AEE0D0B5}"/>
              </a:ext>
            </a:extLst>
          </p:cNvPr>
          <p:cNvGraphicFramePr>
            <a:graphicFrameLocks noGrp="1"/>
          </p:cNvGraphicFramePr>
          <p:nvPr/>
        </p:nvGraphicFramePr>
        <p:xfrm>
          <a:off x="4891089" y="132833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98BE69A-E32E-DE6F-3048-0100F0106C8A}"/>
              </a:ext>
            </a:extLst>
          </p:cNvPr>
          <p:cNvSpPr txBox="1"/>
          <p:nvPr/>
        </p:nvSpPr>
        <p:spPr>
          <a:xfrm>
            <a:off x="6971080" y="1667095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BDC94B1-62EC-A9FC-2E6E-E4B8FC02CD20}"/>
              </a:ext>
            </a:extLst>
          </p:cNvPr>
          <p:cNvGraphicFramePr>
            <a:graphicFrameLocks noGrp="1"/>
          </p:cNvGraphicFramePr>
          <p:nvPr/>
        </p:nvGraphicFramePr>
        <p:xfrm>
          <a:off x="7373738" y="1323421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DA85801-0875-9AAB-C544-97D0A964FFB7}"/>
              </a:ext>
            </a:extLst>
          </p:cNvPr>
          <p:cNvSpPr txBox="1"/>
          <p:nvPr/>
        </p:nvSpPr>
        <p:spPr>
          <a:xfrm>
            <a:off x="9207919" y="166218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CAEA507-14A0-2521-3EF7-5B9CB4493DD2}"/>
              </a:ext>
            </a:extLst>
          </p:cNvPr>
          <p:cNvGraphicFramePr>
            <a:graphicFrameLocks noGrp="1"/>
          </p:cNvGraphicFramePr>
          <p:nvPr/>
        </p:nvGraphicFramePr>
        <p:xfrm>
          <a:off x="9610577" y="131850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41FD235-B906-BAB5-20F9-5C59CB651599}"/>
              </a:ext>
            </a:extLst>
          </p:cNvPr>
          <p:cNvSpPr txBox="1"/>
          <p:nvPr/>
        </p:nvSpPr>
        <p:spPr>
          <a:xfrm>
            <a:off x="811161" y="1672012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334066-C91A-4EBF-0ECA-9E82F7FD563F}"/>
              </a:ext>
            </a:extLst>
          </p:cNvPr>
          <p:cNvSpPr txBox="1"/>
          <p:nvPr/>
        </p:nvSpPr>
        <p:spPr>
          <a:xfrm>
            <a:off x="1902538" y="429723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54F10E0-7664-3F14-5281-62382B5C7761}"/>
              </a:ext>
            </a:extLst>
          </p:cNvPr>
          <p:cNvGraphicFramePr>
            <a:graphicFrameLocks noGrp="1"/>
          </p:cNvGraphicFramePr>
          <p:nvPr/>
        </p:nvGraphicFramePr>
        <p:xfrm>
          <a:off x="2305196" y="395355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F598D03-3835-3729-CF40-F86267F6D8B8}"/>
              </a:ext>
            </a:extLst>
          </p:cNvPr>
          <p:cNvSpPr txBox="1"/>
          <p:nvPr/>
        </p:nvSpPr>
        <p:spPr>
          <a:xfrm>
            <a:off x="4483510" y="429231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0BFED07-C900-2062-BD66-7C50B43818C8}"/>
              </a:ext>
            </a:extLst>
          </p:cNvPr>
          <p:cNvGraphicFramePr>
            <a:graphicFrameLocks noGrp="1"/>
          </p:cNvGraphicFramePr>
          <p:nvPr/>
        </p:nvGraphicFramePr>
        <p:xfrm>
          <a:off x="4886168" y="3948644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BE9EC99-CB53-E740-42DB-8CF825ADD587}"/>
              </a:ext>
            </a:extLst>
          </p:cNvPr>
          <p:cNvSpPr txBox="1"/>
          <p:nvPr/>
        </p:nvSpPr>
        <p:spPr>
          <a:xfrm>
            <a:off x="6966159" y="428740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9613AA9-3F4E-68FA-969E-6724F6C00A9E}"/>
              </a:ext>
            </a:extLst>
          </p:cNvPr>
          <p:cNvGraphicFramePr>
            <a:graphicFrameLocks noGrp="1"/>
          </p:cNvGraphicFramePr>
          <p:nvPr/>
        </p:nvGraphicFramePr>
        <p:xfrm>
          <a:off x="7368817" y="3943726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C2D0E3CB-AA2B-2A1B-F539-307ECC07F2CF}"/>
              </a:ext>
            </a:extLst>
          </p:cNvPr>
          <p:cNvSpPr txBox="1"/>
          <p:nvPr/>
        </p:nvSpPr>
        <p:spPr>
          <a:xfrm>
            <a:off x="9202998" y="428248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FD579CE5-69FD-6D8F-82BA-AC84D42C1D6E}"/>
              </a:ext>
            </a:extLst>
          </p:cNvPr>
          <p:cNvGraphicFramePr>
            <a:graphicFrameLocks noGrp="1"/>
          </p:cNvGraphicFramePr>
          <p:nvPr/>
        </p:nvGraphicFramePr>
        <p:xfrm>
          <a:off x="9605656" y="3938814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C290B89-7D4D-4AFA-1BBE-4F8D95EEBFC1}"/>
              </a:ext>
            </a:extLst>
          </p:cNvPr>
          <p:cNvSpPr txBox="1"/>
          <p:nvPr/>
        </p:nvSpPr>
        <p:spPr>
          <a:xfrm>
            <a:off x="806240" y="4292317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DF375D-63FD-CDA0-F813-BB4AD201CEFB}"/>
              </a:ext>
            </a:extLst>
          </p:cNvPr>
          <p:cNvCxnSpPr>
            <a:cxnSpLocks/>
          </p:cNvCxnSpPr>
          <p:nvPr/>
        </p:nvCxnSpPr>
        <p:spPr>
          <a:xfrm>
            <a:off x="9679410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95228D-332D-1705-7E14-05C64276A45D}"/>
              </a:ext>
            </a:extLst>
          </p:cNvPr>
          <p:cNvCxnSpPr>
            <a:cxnSpLocks/>
          </p:cNvCxnSpPr>
          <p:nvPr/>
        </p:nvCxnSpPr>
        <p:spPr>
          <a:xfrm>
            <a:off x="2305196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96D2CC-36A6-41DE-EC37-72610B6FE24A}"/>
              </a:ext>
            </a:extLst>
          </p:cNvPr>
          <p:cNvCxnSpPr>
            <a:cxnSpLocks/>
          </p:cNvCxnSpPr>
          <p:nvPr/>
        </p:nvCxnSpPr>
        <p:spPr>
          <a:xfrm>
            <a:off x="4959922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E42A14-E900-C3B3-5165-785BFE4B1FD9}"/>
              </a:ext>
            </a:extLst>
          </p:cNvPr>
          <p:cNvCxnSpPr>
            <a:cxnSpLocks/>
          </p:cNvCxnSpPr>
          <p:nvPr/>
        </p:nvCxnSpPr>
        <p:spPr>
          <a:xfrm>
            <a:off x="7442571" y="2767782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EC17B6-DB35-F7A1-AE2D-B764D50C242C}"/>
              </a:ext>
            </a:extLst>
          </p:cNvPr>
          <p:cNvCxnSpPr>
            <a:cxnSpLocks/>
          </p:cNvCxnSpPr>
          <p:nvPr/>
        </p:nvCxnSpPr>
        <p:spPr>
          <a:xfrm>
            <a:off x="9679410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B4FDB4-E1DC-9685-BD42-A59C24EDAD94}"/>
              </a:ext>
            </a:extLst>
          </p:cNvPr>
          <p:cNvCxnSpPr>
            <a:cxnSpLocks/>
          </p:cNvCxnSpPr>
          <p:nvPr/>
        </p:nvCxnSpPr>
        <p:spPr>
          <a:xfrm>
            <a:off x="2378950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057923-1BBF-C6BE-6586-AC6B7CEC048F}"/>
              </a:ext>
            </a:extLst>
          </p:cNvPr>
          <p:cNvCxnSpPr>
            <a:cxnSpLocks/>
          </p:cNvCxnSpPr>
          <p:nvPr/>
        </p:nvCxnSpPr>
        <p:spPr>
          <a:xfrm>
            <a:off x="4959922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5AF9DA-D91C-452D-ED85-8D85B4E44902}"/>
              </a:ext>
            </a:extLst>
          </p:cNvPr>
          <p:cNvCxnSpPr>
            <a:cxnSpLocks/>
          </p:cNvCxnSpPr>
          <p:nvPr/>
        </p:nvCxnSpPr>
        <p:spPr>
          <a:xfrm>
            <a:off x="7442571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041DC44-A8B0-767E-2C41-8EE397525E2D}"/>
              </a:ext>
            </a:extLst>
          </p:cNvPr>
          <p:cNvSpPr txBox="1"/>
          <p:nvPr/>
        </p:nvSpPr>
        <p:spPr>
          <a:xfrm>
            <a:off x="9670028" y="5471650"/>
            <a:ext cx="686874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0D87E7-A922-E482-9489-D568E2F515DB}"/>
              </a:ext>
            </a:extLst>
          </p:cNvPr>
          <p:cNvSpPr txBox="1"/>
          <p:nvPr/>
        </p:nvSpPr>
        <p:spPr>
          <a:xfrm>
            <a:off x="2287385" y="2821857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830D8F-3BA5-185B-6BAF-B68384150EDE}"/>
              </a:ext>
            </a:extLst>
          </p:cNvPr>
          <p:cNvSpPr txBox="1"/>
          <p:nvPr/>
        </p:nvSpPr>
        <p:spPr>
          <a:xfrm>
            <a:off x="4906300" y="2831689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7033AF-D718-5714-9005-F29EC25ACD21}"/>
              </a:ext>
            </a:extLst>
          </p:cNvPr>
          <p:cNvSpPr txBox="1"/>
          <p:nvPr/>
        </p:nvSpPr>
        <p:spPr>
          <a:xfrm>
            <a:off x="7403693" y="2852667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391A3F-6749-7099-5B38-DF71415C5601}"/>
              </a:ext>
            </a:extLst>
          </p:cNvPr>
          <p:cNvSpPr txBox="1"/>
          <p:nvPr/>
        </p:nvSpPr>
        <p:spPr>
          <a:xfrm>
            <a:off x="9631399" y="2851416"/>
            <a:ext cx="660679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2FDD21-6097-BE83-6026-B42E01C55AAC}"/>
              </a:ext>
            </a:extLst>
          </p:cNvPr>
          <p:cNvSpPr txBox="1"/>
          <p:nvPr/>
        </p:nvSpPr>
        <p:spPr>
          <a:xfrm>
            <a:off x="7403693" y="5452030"/>
            <a:ext cx="686874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49ABE-B9C9-7637-BA63-735EF20DF088}"/>
              </a:ext>
            </a:extLst>
          </p:cNvPr>
          <p:cNvSpPr txBox="1"/>
          <p:nvPr/>
        </p:nvSpPr>
        <p:spPr>
          <a:xfrm>
            <a:off x="4885716" y="5471650"/>
            <a:ext cx="686874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17E7F0-02C3-D55C-B592-E93839E670E7}"/>
              </a:ext>
            </a:extLst>
          </p:cNvPr>
          <p:cNvSpPr txBox="1"/>
          <p:nvPr/>
        </p:nvSpPr>
        <p:spPr>
          <a:xfrm>
            <a:off x="2313877" y="5461864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9611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02BE6-D98B-467E-7364-0D5D0BAD9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7507E681-3C50-25E3-4670-94A225B434E8}"/>
              </a:ext>
            </a:extLst>
          </p:cNvPr>
          <p:cNvGrpSpPr/>
          <p:nvPr/>
        </p:nvGrpSpPr>
        <p:grpSpPr>
          <a:xfrm>
            <a:off x="0" y="14569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857C181E-3BD4-AFB8-9AA2-A51EB1791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F494F787-9216-995F-22D8-837C8CAC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50EB81B1-8EBE-2EF5-1C49-EA5D0593B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0D613C2D-7486-0B26-56FE-CD4A6576F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ADBEDB9A-E10D-AD38-09C6-9643E43BE9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20DF62A9-F03D-AF69-0223-B63C8485210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ACB93C8D-DDFD-0FC0-7F1B-22056C66945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51412293-B89B-F074-22CB-42ED5CF4010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A56D02FC-76BF-FB43-30F6-6114AFA2992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B9595AC7-3F36-98A1-46C0-5BE9739B78D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967060BD-B5F7-896E-2BFA-8BBFFD6CCC0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51603C90-71FC-5ABA-EAEA-97621B4F509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2716F754-17B8-54E4-A21E-2C9C1E9D993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C45B1069-5A2C-FC5D-5999-F734AB1B501C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B838FEB8-9121-3A66-BF5C-46C06DD85FD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EDAE21FF-5F44-A2BB-7874-CAC00DF7239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152C3FAC-4ABE-3D52-858A-8CC7E72183F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FAE4C198-4310-7DED-993E-C58EB49BE7B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FB451549-365C-FFAA-8B97-EECE273C06D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id="{8E073C33-C365-6DB0-5A24-7D6A8FB3A595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" name="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id="{3859C8A1-7737-754A-C3E7-1DF5CCA8F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4686599" y="6047214"/>
            <a:ext cx="6507163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60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3A439-C8A5-8B36-7324-B852304E4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38CB657-DFBB-7A4C-B629-D79A0E6FE4C0}"/>
              </a:ext>
            </a:extLst>
          </p:cNvPr>
          <p:cNvSpPr/>
          <p:nvPr/>
        </p:nvSpPr>
        <p:spPr>
          <a:xfrm>
            <a:off x="589932" y="275306"/>
            <a:ext cx="91440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8BF6-8FAC-31CE-3C96-146453FE3D6E}"/>
              </a:ext>
            </a:extLst>
          </p:cNvPr>
          <p:cNvSpPr/>
          <p:nvPr/>
        </p:nvSpPr>
        <p:spPr>
          <a:xfrm>
            <a:off x="1494504" y="363791"/>
            <a:ext cx="2202425" cy="757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2033B-76DA-6891-60FD-8BC55D258351}"/>
              </a:ext>
            </a:extLst>
          </p:cNvPr>
          <p:cNvSpPr txBox="1"/>
          <p:nvPr/>
        </p:nvSpPr>
        <p:spPr>
          <a:xfrm>
            <a:off x="1907459" y="167692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1E33C00-CE0D-48FA-5AD4-FE1126FB5F10}"/>
              </a:ext>
            </a:extLst>
          </p:cNvPr>
          <p:cNvGraphicFramePr>
            <a:graphicFrameLocks noGrp="1"/>
          </p:cNvGraphicFramePr>
          <p:nvPr/>
        </p:nvGraphicFramePr>
        <p:xfrm>
          <a:off x="2310117" y="1333253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74C665D-DC78-3D5E-43D3-938F48947890}"/>
              </a:ext>
            </a:extLst>
          </p:cNvPr>
          <p:cNvSpPr txBox="1"/>
          <p:nvPr/>
        </p:nvSpPr>
        <p:spPr>
          <a:xfrm>
            <a:off x="4488431" y="167201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F472D9F-2F35-5EBD-965C-2B7C9AAC72CF}"/>
              </a:ext>
            </a:extLst>
          </p:cNvPr>
          <p:cNvGraphicFramePr>
            <a:graphicFrameLocks noGrp="1"/>
          </p:cNvGraphicFramePr>
          <p:nvPr/>
        </p:nvGraphicFramePr>
        <p:xfrm>
          <a:off x="4891089" y="132833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A7215DE-8EA9-7AD4-209C-25FE4EC04AC2}"/>
              </a:ext>
            </a:extLst>
          </p:cNvPr>
          <p:cNvSpPr txBox="1"/>
          <p:nvPr/>
        </p:nvSpPr>
        <p:spPr>
          <a:xfrm>
            <a:off x="6971080" y="1667095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DA4F991-F2E7-BD61-5AAE-D815FA024191}"/>
              </a:ext>
            </a:extLst>
          </p:cNvPr>
          <p:cNvGraphicFramePr>
            <a:graphicFrameLocks noGrp="1"/>
          </p:cNvGraphicFramePr>
          <p:nvPr/>
        </p:nvGraphicFramePr>
        <p:xfrm>
          <a:off x="7373738" y="1323421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798BEC2-3A62-2F59-A45A-AC99C2ECCCEB}"/>
              </a:ext>
            </a:extLst>
          </p:cNvPr>
          <p:cNvSpPr txBox="1"/>
          <p:nvPr/>
        </p:nvSpPr>
        <p:spPr>
          <a:xfrm>
            <a:off x="9207919" y="166218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994AF4C-0CB3-25E9-271A-6538E8246B02}"/>
              </a:ext>
            </a:extLst>
          </p:cNvPr>
          <p:cNvGraphicFramePr>
            <a:graphicFrameLocks noGrp="1"/>
          </p:cNvGraphicFramePr>
          <p:nvPr/>
        </p:nvGraphicFramePr>
        <p:xfrm>
          <a:off x="9610577" y="131850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7199A65-9F3F-A1B7-C803-ED991663D70F}"/>
              </a:ext>
            </a:extLst>
          </p:cNvPr>
          <p:cNvSpPr txBox="1"/>
          <p:nvPr/>
        </p:nvSpPr>
        <p:spPr>
          <a:xfrm>
            <a:off x="811161" y="1672012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97467-317A-A90C-F7FE-8DFADF785080}"/>
              </a:ext>
            </a:extLst>
          </p:cNvPr>
          <p:cNvSpPr txBox="1"/>
          <p:nvPr/>
        </p:nvSpPr>
        <p:spPr>
          <a:xfrm>
            <a:off x="1902538" y="429723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AF1E323-C752-F5EC-F8D7-A17B33DE1DA0}"/>
              </a:ext>
            </a:extLst>
          </p:cNvPr>
          <p:cNvGraphicFramePr>
            <a:graphicFrameLocks noGrp="1"/>
          </p:cNvGraphicFramePr>
          <p:nvPr/>
        </p:nvGraphicFramePr>
        <p:xfrm>
          <a:off x="2305196" y="395355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1FA5477-1636-4C28-95ED-F455E63893BD}"/>
              </a:ext>
            </a:extLst>
          </p:cNvPr>
          <p:cNvSpPr txBox="1"/>
          <p:nvPr/>
        </p:nvSpPr>
        <p:spPr>
          <a:xfrm>
            <a:off x="4483510" y="429231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EF7AEE0-13D1-6A5A-B4C2-76C5CAAC3053}"/>
              </a:ext>
            </a:extLst>
          </p:cNvPr>
          <p:cNvGraphicFramePr>
            <a:graphicFrameLocks noGrp="1"/>
          </p:cNvGraphicFramePr>
          <p:nvPr/>
        </p:nvGraphicFramePr>
        <p:xfrm>
          <a:off x="4886168" y="3948644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616DCFB-A80F-367F-45D2-15EC30119D6C}"/>
              </a:ext>
            </a:extLst>
          </p:cNvPr>
          <p:cNvSpPr txBox="1"/>
          <p:nvPr/>
        </p:nvSpPr>
        <p:spPr>
          <a:xfrm>
            <a:off x="6966159" y="428740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F16A338A-EC34-15D5-4995-3993330751F7}"/>
              </a:ext>
            </a:extLst>
          </p:cNvPr>
          <p:cNvGraphicFramePr>
            <a:graphicFrameLocks noGrp="1"/>
          </p:cNvGraphicFramePr>
          <p:nvPr/>
        </p:nvGraphicFramePr>
        <p:xfrm>
          <a:off x="7368817" y="3943726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D5A005A6-D4DB-B5E5-FFE9-E6ECCB7A037F}"/>
              </a:ext>
            </a:extLst>
          </p:cNvPr>
          <p:cNvSpPr txBox="1"/>
          <p:nvPr/>
        </p:nvSpPr>
        <p:spPr>
          <a:xfrm>
            <a:off x="9202998" y="428248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E1919A7-9ABB-4560-EB1B-B021684A027C}"/>
              </a:ext>
            </a:extLst>
          </p:cNvPr>
          <p:cNvGraphicFramePr>
            <a:graphicFrameLocks noGrp="1"/>
          </p:cNvGraphicFramePr>
          <p:nvPr/>
        </p:nvGraphicFramePr>
        <p:xfrm>
          <a:off x="9605656" y="3938814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4239E800-E4DE-8988-A47C-06907EA23B57}"/>
              </a:ext>
            </a:extLst>
          </p:cNvPr>
          <p:cNvSpPr txBox="1"/>
          <p:nvPr/>
        </p:nvSpPr>
        <p:spPr>
          <a:xfrm>
            <a:off x="806240" y="4292317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F4A869-B501-6961-78B7-46EEDA80855A}"/>
              </a:ext>
            </a:extLst>
          </p:cNvPr>
          <p:cNvCxnSpPr>
            <a:cxnSpLocks/>
          </p:cNvCxnSpPr>
          <p:nvPr/>
        </p:nvCxnSpPr>
        <p:spPr>
          <a:xfrm>
            <a:off x="9679410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FC749B-1C9B-940D-68D6-AE83EA193307}"/>
              </a:ext>
            </a:extLst>
          </p:cNvPr>
          <p:cNvCxnSpPr>
            <a:cxnSpLocks/>
          </p:cNvCxnSpPr>
          <p:nvPr/>
        </p:nvCxnSpPr>
        <p:spPr>
          <a:xfrm>
            <a:off x="2305196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78349B-FFE9-E72C-EB56-29BADD3BF140}"/>
              </a:ext>
            </a:extLst>
          </p:cNvPr>
          <p:cNvCxnSpPr>
            <a:cxnSpLocks/>
          </p:cNvCxnSpPr>
          <p:nvPr/>
        </p:nvCxnSpPr>
        <p:spPr>
          <a:xfrm>
            <a:off x="4959922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E7D43C-3B29-05DC-532C-28831B5FACEB}"/>
              </a:ext>
            </a:extLst>
          </p:cNvPr>
          <p:cNvCxnSpPr>
            <a:cxnSpLocks/>
          </p:cNvCxnSpPr>
          <p:nvPr/>
        </p:nvCxnSpPr>
        <p:spPr>
          <a:xfrm>
            <a:off x="7442571" y="2767782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19A0AE-CABD-EC6D-CEA6-628A314F1FA1}"/>
              </a:ext>
            </a:extLst>
          </p:cNvPr>
          <p:cNvCxnSpPr>
            <a:cxnSpLocks/>
          </p:cNvCxnSpPr>
          <p:nvPr/>
        </p:nvCxnSpPr>
        <p:spPr>
          <a:xfrm>
            <a:off x="9679410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43CB58-953C-94AC-8654-840DC719B1A6}"/>
              </a:ext>
            </a:extLst>
          </p:cNvPr>
          <p:cNvCxnSpPr>
            <a:cxnSpLocks/>
          </p:cNvCxnSpPr>
          <p:nvPr/>
        </p:nvCxnSpPr>
        <p:spPr>
          <a:xfrm>
            <a:off x="2378950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C020AF-89CB-32E8-DEE9-D3257C13ACD3}"/>
              </a:ext>
            </a:extLst>
          </p:cNvPr>
          <p:cNvCxnSpPr>
            <a:cxnSpLocks/>
          </p:cNvCxnSpPr>
          <p:nvPr/>
        </p:nvCxnSpPr>
        <p:spPr>
          <a:xfrm>
            <a:off x="4959922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825F70D-ECF9-09F2-E883-FA09DB17AE18}"/>
              </a:ext>
            </a:extLst>
          </p:cNvPr>
          <p:cNvCxnSpPr>
            <a:cxnSpLocks/>
          </p:cNvCxnSpPr>
          <p:nvPr/>
        </p:nvCxnSpPr>
        <p:spPr>
          <a:xfrm>
            <a:off x="7442571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1B6E565-3514-A539-6009-A543E3AC9AB2}"/>
              </a:ext>
            </a:extLst>
          </p:cNvPr>
          <p:cNvSpPr txBox="1"/>
          <p:nvPr/>
        </p:nvSpPr>
        <p:spPr>
          <a:xfrm>
            <a:off x="9670028" y="5471650"/>
            <a:ext cx="686874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A43284-0D77-EBB5-FD23-F821A9E52931}"/>
              </a:ext>
            </a:extLst>
          </p:cNvPr>
          <p:cNvSpPr txBox="1"/>
          <p:nvPr/>
        </p:nvSpPr>
        <p:spPr>
          <a:xfrm>
            <a:off x="2287385" y="2821857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F35057-8627-7540-E3AB-97F0183EA48C}"/>
              </a:ext>
            </a:extLst>
          </p:cNvPr>
          <p:cNvSpPr txBox="1"/>
          <p:nvPr/>
        </p:nvSpPr>
        <p:spPr>
          <a:xfrm>
            <a:off x="4906300" y="2831689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9F5968-342B-1836-C9FA-FDB5A2C26A07}"/>
              </a:ext>
            </a:extLst>
          </p:cNvPr>
          <p:cNvSpPr txBox="1"/>
          <p:nvPr/>
        </p:nvSpPr>
        <p:spPr>
          <a:xfrm>
            <a:off x="7403693" y="2852667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A6B6C2-5A8A-FC45-6BBC-D146B101B627}"/>
              </a:ext>
            </a:extLst>
          </p:cNvPr>
          <p:cNvSpPr txBox="1"/>
          <p:nvPr/>
        </p:nvSpPr>
        <p:spPr>
          <a:xfrm>
            <a:off x="9631399" y="2851416"/>
            <a:ext cx="660679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D9DB66-68B0-E4E8-2BA2-570E26A42D5F}"/>
              </a:ext>
            </a:extLst>
          </p:cNvPr>
          <p:cNvSpPr txBox="1"/>
          <p:nvPr/>
        </p:nvSpPr>
        <p:spPr>
          <a:xfrm>
            <a:off x="7403693" y="5452030"/>
            <a:ext cx="686874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16DF4D-D2FA-8720-09CE-9371BE274DDF}"/>
              </a:ext>
            </a:extLst>
          </p:cNvPr>
          <p:cNvSpPr txBox="1"/>
          <p:nvPr/>
        </p:nvSpPr>
        <p:spPr>
          <a:xfrm>
            <a:off x="4885716" y="5471650"/>
            <a:ext cx="686874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39AA0B-4FB9-13A1-7F2C-B9F24869591F}"/>
              </a:ext>
            </a:extLst>
          </p:cNvPr>
          <p:cNvSpPr txBox="1"/>
          <p:nvPr/>
        </p:nvSpPr>
        <p:spPr>
          <a:xfrm>
            <a:off x="2313877" y="5461864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0465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F0135-E99E-A008-9B4C-F5CDF301C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6342755-81B3-15DE-77A6-1664224B617B}"/>
              </a:ext>
            </a:extLst>
          </p:cNvPr>
          <p:cNvSpPr/>
          <p:nvPr/>
        </p:nvSpPr>
        <p:spPr>
          <a:xfrm>
            <a:off x="589932" y="275306"/>
            <a:ext cx="91440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7685C6-7D32-1562-880C-92B2CFCC0C2B}"/>
              </a:ext>
            </a:extLst>
          </p:cNvPr>
          <p:cNvSpPr/>
          <p:nvPr/>
        </p:nvSpPr>
        <p:spPr>
          <a:xfrm>
            <a:off x="1494504" y="363791"/>
            <a:ext cx="2202425" cy="757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29269-C1BB-9342-99C7-94203DEE3DA4}"/>
              </a:ext>
            </a:extLst>
          </p:cNvPr>
          <p:cNvSpPr txBox="1"/>
          <p:nvPr/>
        </p:nvSpPr>
        <p:spPr>
          <a:xfrm>
            <a:off x="1907459" y="167692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6A01A0-2880-B13E-400F-F41A7F7CF3EF}"/>
              </a:ext>
            </a:extLst>
          </p:cNvPr>
          <p:cNvGraphicFramePr>
            <a:graphicFrameLocks noGrp="1"/>
          </p:cNvGraphicFramePr>
          <p:nvPr/>
        </p:nvGraphicFramePr>
        <p:xfrm>
          <a:off x="2310117" y="1333253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23DEBE9-F335-554F-D73D-C05AD687DCF4}"/>
              </a:ext>
            </a:extLst>
          </p:cNvPr>
          <p:cNvSpPr txBox="1"/>
          <p:nvPr/>
        </p:nvSpPr>
        <p:spPr>
          <a:xfrm>
            <a:off x="4488431" y="167201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D04720A-9814-465B-168A-A968365E1770}"/>
              </a:ext>
            </a:extLst>
          </p:cNvPr>
          <p:cNvGraphicFramePr>
            <a:graphicFrameLocks noGrp="1"/>
          </p:cNvGraphicFramePr>
          <p:nvPr/>
        </p:nvGraphicFramePr>
        <p:xfrm>
          <a:off x="4891089" y="132833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9047D68-F41F-3AF4-AE66-449343FEBF6A}"/>
              </a:ext>
            </a:extLst>
          </p:cNvPr>
          <p:cNvSpPr txBox="1"/>
          <p:nvPr/>
        </p:nvSpPr>
        <p:spPr>
          <a:xfrm>
            <a:off x="6971080" y="1667095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85D449A-8F03-3C11-5C12-9BF4E6FF936C}"/>
              </a:ext>
            </a:extLst>
          </p:cNvPr>
          <p:cNvGraphicFramePr>
            <a:graphicFrameLocks noGrp="1"/>
          </p:cNvGraphicFramePr>
          <p:nvPr/>
        </p:nvGraphicFramePr>
        <p:xfrm>
          <a:off x="7373738" y="1323421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472D022-A1B8-CDBB-8F6A-4D1AC390512F}"/>
              </a:ext>
            </a:extLst>
          </p:cNvPr>
          <p:cNvSpPr txBox="1"/>
          <p:nvPr/>
        </p:nvSpPr>
        <p:spPr>
          <a:xfrm>
            <a:off x="9207919" y="166218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3E6DC6F-A2B6-6659-292A-5F00B4B1FC7B}"/>
              </a:ext>
            </a:extLst>
          </p:cNvPr>
          <p:cNvGraphicFramePr>
            <a:graphicFrameLocks noGrp="1"/>
          </p:cNvGraphicFramePr>
          <p:nvPr/>
        </p:nvGraphicFramePr>
        <p:xfrm>
          <a:off x="9610577" y="131850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3AABDF9-8FF2-E14C-E97B-C1374B192912}"/>
              </a:ext>
            </a:extLst>
          </p:cNvPr>
          <p:cNvSpPr txBox="1"/>
          <p:nvPr/>
        </p:nvSpPr>
        <p:spPr>
          <a:xfrm>
            <a:off x="811161" y="1672012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B6A797-D60D-E711-32B6-9AF9DDC20A34}"/>
              </a:ext>
            </a:extLst>
          </p:cNvPr>
          <p:cNvSpPr txBox="1"/>
          <p:nvPr/>
        </p:nvSpPr>
        <p:spPr>
          <a:xfrm>
            <a:off x="1902538" y="429723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77C342B-4964-B5C0-3245-080D455C1239}"/>
              </a:ext>
            </a:extLst>
          </p:cNvPr>
          <p:cNvGraphicFramePr>
            <a:graphicFrameLocks noGrp="1"/>
          </p:cNvGraphicFramePr>
          <p:nvPr/>
        </p:nvGraphicFramePr>
        <p:xfrm>
          <a:off x="2305196" y="395355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40E3D00-0FCF-035D-216D-4ECBFD409607}"/>
              </a:ext>
            </a:extLst>
          </p:cNvPr>
          <p:cNvSpPr txBox="1"/>
          <p:nvPr/>
        </p:nvSpPr>
        <p:spPr>
          <a:xfrm>
            <a:off x="4483510" y="429231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BE9A978-AD77-B4E9-E323-25F96FE5F3F8}"/>
              </a:ext>
            </a:extLst>
          </p:cNvPr>
          <p:cNvGraphicFramePr>
            <a:graphicFrameLocks noGrp="1"/>
          </p:cNvGraphicFramePr>
          <p:nvPr/>
        </p:nvGraphicFramePr>
        <p:xfrm>
          <a:off x="4886168" y="3948644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C5BD1D9-85F3-46C8-C7B8-F81EC4249D58}"/>
              </a:ext>
            </a:extLst>
          </p:cNvPr>
          <p:cNvSpPr txBox="1"/>
          <p:nvPr/>
        </p:nvSpPr>
        <p:spPr>
          <a:xfrm>
            <a:off x="6966159" y="428740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6D87DA4-AB48-6A4C-19C6-8E09BEA1849D}"/>
              </a:ext>
            </a:extLst>
          </p:cNvPr>
          <p:cNvGraphicFramePr>
            <a:graphicFrameLocks noGrp="1"/>
          </p:cNvGraphicFramePr>
          <p:nvPr/>
        </p:nvGraphicFramePr>
        <p:xfrm>
          <a:off x="7368817" y="3943726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689F69E-E2D8-1305-2FF6-5B8A1EAC27D4}"/>
              </a:ext>
            </a:extLst>
          </p:cNvPr>
          <p:cNvSpPr txBox="1"/>
          <p:nvPr/>
        </p:nvSpPr>
        <p:spPr>
          <a:xfrm>
            <a:off x="9202998" y="428248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731022CA-488F-9466-197B-BCD886970ECC}"/>
              </a:ext>
            </a:extLst>
          </p:cNvPr>
          <p:cNvGraphicFramePr>
            <a:graphicFrameLocks noGrp="1"/>
          </p:cNvGraphicFramePr>
          <p:nvPr/>
        </p:nvGraphicFramePr>
        <p:xfrm>
          <a:off x="9605656" y="3938814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CBEF0677-EEBE-7E80-40BD-95B17D56560C}"/>
              </a:ext>
            </a:extLst>
          </p:cNvPr>
          <p:cNvSpPr txBox="1"/>
          <p:nvPr/>
        </p:nvSpPr>
        <p:spPr>
          <a:xfrm>
            <a:off x="806240" y="4292317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A349A9-B4A8-3FF7-D11A-71BE036D3D84}"/>
              </a:ext>
            </a:extLst>
          </p:cNvPr>
          <p:cNvCxnSpPr>
            <a:cxnSpLocks/>
          </p:cNvCxnSpPr>
          <p:nvPr/>
        </p:nvCxnSpPr>
        <p:spPr>
          <a:xfrm>
            <a:off x="9679410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82644E-CB6E-FF11-D672-2A8B85F1B6D7}"/>
              </a:ext>
            </a:extLst>
          </p:cNvPr>
          <p:cNvCxnSpPr>
            <a:cxnSpLocks/>
          </p:cNvCxnSpPr>
          <p:nvPr/>
        </p:nvCxnSpPr>
        <p:spPr>
          <a:xfrm>
            <a:off x="2305196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34FD8B-2DFD-14C6-E49D-4CA2E79C4829}"/>
              </a:ext>
            </a:extLst>
          </p:cNvPr>
          <p:cNvCxnSpPr>
            <a:cxnSpLocks/>
          </p:cNvCxnSpPr>
          <p:nvPr/>
        </p:nvCxnSpPr>
        <p:spPr>
          <a:xfrm>
            <a:off x="4959922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5663F0A-8E32-74E1-6B5A-DA314DF6BD8D}"/>
              </a:ext>
            </a:extLst>
          </p:cNvPr>
          <p:cNvCxnSpPr>
            <a:cxnSpLocks/>
          </p:cNvCxnSpPr>
          <p:nvPr/>
        </p:nvCxnSpPr>
        <p:spPr>
          <a:xfrm>
            <a:off x="7442571" y="2767782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FD8F28-8F7E-89D8-41FA-FB4F800453D2}"/>
              </a:ext>
            </a:extLst>
          </p:cNvPr>
          <p:cNvCxnSpPr>
            <a:cxnSpLocks/>
          </p:cNvCxnSpPr>
          <p:nvPr/>
        </p:nvCxnSpPr>
        <p:spPr>
          <a:xfrm>
            <a:off x="9679410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4C8251-50D1-69CD-EA86-29C7E103AC54}"/>
              </a:ext>
            </a:extLst>
          </p:cNvPr>
          <p:cNvCxnSpPr>
            <a:cxnSpLocks/>
          </p:cNvCxnSpPr>
          <p:nvPr/>
        </p:nvCxnSpPr>
        <p:spPr>
          <a:xfrm>
            <a:off x="2378950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97476F-5A60-5A63-1ECB-77BC2428C0D1}"/>
              </a:ext>
            </a:extLst>
          </p:cNvPr>
          <p:cNvCxnSpPr>
            <a:cxnSpLocks/>
          </p:cNvCxnSpPr>
          <p:nvPr/>
        </p:nvCxnSpPr>
        <p:spPr>
          <a:xfrm>
            <a:off x="4959922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BBFE72A-1996-B183-5275-1396DCF845CE}"/>
              </a:ext>
            </a:extLst>
          </p:cNvPr>
          <p:cNvCxnSpPr>
            <a:cxnSpLocks/>
          </p:cNvCxnSpPr>
          <p:nvPr/>
        </p:nvCxnSpPr>
        <p:spPr>
          <a:xfrm>
            <a:off x="7442571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76938CE-BC16-A988-45AA-ED79A40215C1}"/>
              </a:ext>
            </a:extLst>
          </p:cNvPr>
          <p:cNvSpPr txBox="1"/>
          <p:nvPr/>
        </p:nvSpPr>
        <p:spPr>
          <a:xfrm>
            <a:off x="9670028" y="537333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0AD2D3-E26F-ED47-38DD-5062E5127B22}"/>
              </a:ext>
            </a:extLst>
          </p:cNvPr>
          <p:cNvSpPr txBox="1"/>
          <p:nvPr/>
        </p:nvSpPr>
        <p:spPr>
          <a:xfrm>
            <a:off x="2287385" y="276286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E7C9E8-D874-D0A5-E1F6-AC357D2F5011}"/>
              </a:ext>
            </a:extLst>
          </p:cNvPr>
          <p:cNvSpPr txBox="1"/>
          <p:nvPr/>
        </p:nvSpPr>
        <p:spPr>
          <a:xfrm>
            <a:off x="4906300" y="276286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676CAE-F1AF-9296-1149-E6C895AFF202}"/>
              </a:ext>
            </a:extLst>
          </p:cNvPr>
          <p:cNvSpPr txBox="1"/>
          <p:nvPr/>
        </p:nvSpPr>
        <p:spPr>
          <a:xfrm>
            <a:off x="7403693" y="27248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B05C18-0941-2928-40BD-B40CCD53FF8E}"/>
              </a:ext>
            </a:extLst>
          </p:cNvPr>
          <p:cNvSpPr txBox="1"/>
          <p:nvPr/>
        </p:nvSpPr>
        <p:spPr>
          <a:xfrm>
            <a:off x="9631399" y="276292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B7F15E-ED27-7E2D-4E85-72C32DF11189}"/>
              </a:ext>
            </a:extLst>
          </p:cNvPr>
          <p:cNvSpPr txBox="1"/>
          <p:nvPr/>
        </p:nvSpPr>
        <p:spPr>
          <a:xfrm>
            <a:off x="7403693" y="535371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6097E6-FE5D-3B90-6222-116E9F4701B5}"/>
              </a:ext>
            </a:extLst>
          </p:cNvPr>
          <p:cNvSpPr txBox="1"/>
          <p:nvPr/>
        </p:nvSpPr>
        <p:spPr>
          <a:xfrm>
            <a:off x="4885716" y="539299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9BA2C2-D7C8-C404-C32B-A7980575F4DC}"/>
              </a:ext>
            </a:extLst>
          </p:cNvPr>
          <p:cNvSpPr txBox="1"/>
          <p:nvPr/>
        </p:nvSpPr>
        <p:spPr>
          <a:xfrm>
            <a:off x="2313877" y="535371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1772692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D876176-93C2-EB85-823F-240FBB000058}"/>
              </a:ext>
            </a:extLst>
          </p:cNvPr>
          <p:cNvSpPr/>
          <p:nvPr/>
        </p:nvSpPr>
        <p:spPr>
          <a:xfrm>
            <a:off x="589932" y="275306"/>
            <a:ext cx="91440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B5F4E8-E71F-B8E8-7D8D-07D0844B2B4D}"/>
              </a:ext>
            </a:extLst>
          </p:cNvPr>
          <p:cNvSpPr/>
          <p:nvPr/>
        </p:nvSpPr>
        <p:spPr>
          <a:xfrm>
            <a:off x="1494504" y="363791"/>
            <a:ext cx="3736257" cy="757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878FE-8C28-12BB-5EB7-802788E7928C}"/>
              </a:ext>
            </a:extLst>
          </p:cNvPr>
          <p:cNvSpPr txBox="1"/>
          <p:nvPr/>
        </p:nvSpPr>
        <p:spPr>
          <a:xfrm>
            <a:off x="811161" y="1672012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452EC-35F2-25B4-04B7-103F8B3DD35C}"/>
              </a:ext>
            </a:extLst>
          </p:cNvPr>
          <p:cNvSpPr txBox="1"/>
          <p:nvPr/>
        </p:nvSpPr>
        <p:spPr>
          <a:xfrm>
            <a:off x="1700980" y="1667097"/>
            <a:ext cx="175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+ 39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CE0FF-6E2D-9847-9F9E-D37367048342}"/>
              </a:ext>
            </a:extLst>
          </p:cNvPr>
          <p:cNvSpPr txBox="1"/>
          <p:nvPr/>
        </p:nvSpPr>
        <p:spPr>
          <a:xfrm>
            <a:off x="4380280" y="1662183"/>
            <a:ext cx="175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 + 46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EF886-0F6E-CDEB-3F4F-C5A2D7E8DA40}"/>
              </a:ext>
            </a:extLst>
          </p:cNvPr>
          <p:cNvSpPr txBox="1"/>
          <p:nvPr/>
        </p:nvSpPr>
        <p:spPr>
          <a:xfrm>
            <a:off x="6912086" y="1667103"/>
            <a:ext cx="175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 + 26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71D07-7971-5F96-0671-88745899B61C}"/>
              </a:ext>
            </a:extLst>
          </p:cNvPr>
          <p:cNvSpPr txBox="1"/>
          <p:nvPr/>
        </p:nvSpPr>
        <p:spPr>
          <a:xfrm>
            <a:off x="9257078" y="1662186"/>
            <a:ext cx="175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 + 15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05BA3-CA8D-A705-9E47-C0A4E79060B9}"/>
              </a:ext>
            </a:extLst>
          </p:cNvPr>
          <p:cNvSpPr txBox="1"/>
          <p:nvPr/>
        </p:nvSpPr>
        <p:spPr>
          <a:xfrm>
            <a:off x="806246" y="2709316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AEEA2-D47A-D859-D1B4-E5A3E4C9E72F}"/>
              </a:ext>
            </a:extLst>
          </p:cNvPr>
          <p:cNvSpPr txBox="1"/>
          <p:nvPr/>
        </p:nvSpPr>
        <p:spPr>
          <a:xfrm>
            <a:off x="1696065" y="2704401"/>
            <a:ext cx="175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+ 7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F613E-98DF-2CC9-4C19-7E81FA945E51}"/>
              </a:ext>
            </a:extLst>
          </p:cNvPr>
          <p:cNvSpPr txBox="1"/>
          <p:nvPr/>
        </p:nvSpPr>
        <p:spPr>
          <a:xfrm>
            <a:off x="4375365" y="2699487"/>
            <a:ext cx="175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 + 2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31A80-18EC-7C8B-D232-6E87F94DFFBD}"/>
              </a:ext>
            </a:extLst>
          </p:cNvPr>
          <p:cNvSpPr txBox="1"/>
          <p:nvPr/>
        </p:nvSpPr>
        <p:spPr>
          <a:xfrm>
            <a:off x="6907171" y="2704407"/>
            <a:ext cx="175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 + 2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AB2297-4F50-FA8C-C82B-E66E934B9F87}"/>
              </a:ext>
            </a:extLst>
          </p:cNvPr>
          <p:cNvSpPr txBox="1"/>
          <p:nvPr/>
        </p:nvSpPr>
        <p:spPr>
          <a:xfrm>
            <a:off x="9281661" y="2699490"/>
            <a:ext cx="175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 + 3</a:t>
            </a:r>
          </a:p>
        </p:txBody>
      </p:sp>
    </p:spTree>
    <p:extLst>
      <p:ext uri="{BB962C8B-B14F-4D97-AF65-F5344CB8AC3E}">
        <p14:creationId xmlns:p14="http://schemas.microsoft.com/office/powerpoint/2010/main" val="315075005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05493" y="3384223"/>
            <a:ext cx="2865748" cy="11217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3781466" y="3481063"/>
            <a:ext cx="162080" cy="2702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4621161" y="3264310"/>
            <a:ext cx="1244921" cy="19467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8652387" y="3429000"/>
            <a:ext cx="38289" cy="18845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7747819" y="2828041"/>
            <a:ext cx="3460651" cy="16779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9183329" y="4629346"/>
            <a:ext cx="783946" cy="15546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7443019" y="6607277"/>
            <a:ext cx="2998839" cy="9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2300748" y="5473654"/>
            <a:ext cx="2961437" cy="7103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CD0FDD27-3902-1F0A-8732-E538DD69B26A}"/>
              </a:ext>
            </a:extLst>
          </p:cNvPr>
          <p:cNvSpPr/>
          <p:nvPr/>
        </p:nvSpPr>
        <p:spPr>
          <a:xfrm>
            <a:off x="127821" y="78663"/>
            <a:ext cx="91440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1C6579-4D55-4B9D-C72D-40F27143D980}"/>
              </a:ext>
            </a:extLst>
          </p:cNvPr>
          <p:cNvSpPr/>
          <p:nvPr/>
        </p:nvSpPr>
        <p:spPr>
          <a:xfrm>
            <a:off x="1042221" y="157323"/>
            <a:ext cx="8384584" cy="757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68241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517058" y="-292"/>
            <a:ext cx="7263587" cy="6858292"/>
            <a:chOff x="2944629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629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2841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TUỆ LÂM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51169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GIA LINH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8593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DIỆU LINH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69904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HÀ MI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2" y="464469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HẢI NAM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2" y="486059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LÂM NHƯ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5021039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TUẤN PHONG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43386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XUÂN PHÚC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219587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ANH THƯ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49769" y="5223210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KHÁNH THY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2" y="5183304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ĐỨC TRÍ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1691" y="5117849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TIẾN TOÀN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71256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PHÚC VINH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4095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HẢI ĐĂNG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5430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FF00"/>
                  </a:solidFill>
                </a:rPr>
                <a:t>THẢO NGUYÊN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96685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white"/>
                  </a:solidFill>
                </a:rPr>
                <a:t>QUỐC PHONG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66493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4472C4">
                      <a:lumMod val="50000"/>
                    </a:srgbClr>
                  </a:solidFill>
                </a:rPr>
                <a:t>MINH PHƯƠNG</a:t>
              </a:r>
              <a:endParaRPr lang="en-US" b="1" dirty="0">
                <a:solidFill>
                  <a:srgbClr val="4472C4">
                    <a:lumMod val="50000"/>
                  </a:srgb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36301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00FF"/>
                  </a:solidFill>
                </a:rPr>
                <a:t>MINH SANG</a:t>
              </a:r>
              <a:endParaRPr lang="en-US" b="1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91594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BẢO TRÂM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75917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HUYỀN TRANG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60239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TIẾN TRƯỜNG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59075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MẠNH TÚ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917673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THANH TÙNG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70359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QUANG VINH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6" y="1533054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TUẤN ANH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42057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TRƯỜNG AN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5163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</a:rPr>
                <a:t>ĐỨC ANH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55263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658569" y="1343181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QUỲNH ANH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36689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QUỐC ĐẠT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32570" y="1601669"/>
              <a:ext cx="2259134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PHƯỚC ĐỨC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905095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CÁT TƯỜNG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795412" y="212378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</a:rPr>
                <a:t>GIA HÂN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60980" y="2775861"/>
              <a:ext cx="2015464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GIA HƯNG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95255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DƯƠNG LÂM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57" y="5658587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868998" y="2665137"/>
            <a:ext cx="1954293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496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-130123" y="131933"/>
            <a:ext cx="34817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6600"/>
                </a:solidFill>
              </a:rPr>
              <a:t> VÒNG QUAY</a:t>
            </a:r>
          </a:p>
          <a:p>
            <a:pPr algn="ctr"/>
            <a:r>
              <a:rPr lang="en-US" sz="4800" b="1" dirty="0">
                <a:solidFill>
                  <a:srgbClr val="FF6600"/>
                </a:solidFill>
              </a:rPr>
              <a:t>NIỀM VUI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7976" y="-797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1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04026C-F8BB-00C6-9542-F1FD79497169}"/>
              </a:ext>
            </a:extLst>
          </p:cNvPr>
          <p:cNvSpPr txBox="1"/>
          <p:nvPr/>
        </p:nvSpPr>
        <p:spPr>
          <a:xfrm>
            <a:off x="659846" y="717755"/>
            <a:ext cx="1080776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 số bị che khuất trong phép tính sau là số nào?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AC5CE-5257-33E8-FD0C-0934DD8FC0AB}"/>
              </a:ext>
            </a:extLst>
          </p:cNvPr>
          <p:cNvSpPr txBox="1"/>
          <p:nvPr/>
        </p:nvSpPr>
        <p:spPr>
          <a:xfrm>
            <a:off x="4640826" y="1779639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B1ED4-D8E7-EEC7-4FBA-544CA4E8DB3F}"/>
              </a:ext>
            </a:extLst>
          </p:cNvPr>
          <p:cNvSpPr txBox="1"/>
          <p:nvPr/>
        </p:nvSpPr>
        <p:spPr>
          <a:xfrm>
            <a:off x="4193921" y="2102333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9A1B7-16C1-1D95-B894-2E53A8FA01D7}"/>
              </a:ext>
            </a:extLst>
          </p:cNvPr>
          <p:cNvSpPr txBox="1"/>
          <p:nvPr/>
        </p:nvSpPr>
        <p:spPr>
          <a:xfrm>
            <a:off x="4668607" y="3407880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6EEB51-4998-6568-4A38-9060FC3CB258}"/>
              </a:ext>
            </a:extLst>
          </p:cNvPr>
          <p:cNvCxnSpPr>
            <a:cxnSpLocks/>
          </p:cNvCxnSpPr>
          <p:nvPr/>
        </p:nvCxnSpPr>
        <p:spPr>
          <a:xfrm>
            <a:off x="4679692" y="3358718"/>
            <a:ext cx="65876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706AC23-0F4A-9D42-C3BE-BC6775ED847A}"/>
              </a:ext>
            </a:extLst>
          </p:cNvPr>
          <p:cNvSpPr txBox="1"/>
          <p:nvPr/>
        </p:nvSpPr>
        <p:spPr>
          <a:xfrm>
            <a:off x="1730476" y="4434347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685C91-5EC2-7891-84BA-AFA231F23303}"/>
              </a:ext>
            </a:extLst>
          </p:cNvPr>
          <p:cNvSpPr txBox="1"/>
          <p:nvPr/>
        </p:nvSpPr>
        <p:spPr>
          <a:xfrm>
            <a:off x="4380276" y="442943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44FEF4-8072-C249-043C-A2E163430274}"/>
              </a:ext>
            </a:extLst>
          </p:cNvPr>
          <p:cNvSpPr txBox="1"/>
          <p:nvPr/>
        </p:nvSpPr>
        <p:spPr>
          <a:xfrm>
            <a:off x="6823599" y="4444182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136A3F-BE98-8877-FC6D-A756FB2C0E6D}"/>
              </a:ext>
            </a:extLst>
          </p:cNvPr>
          <p:cNvSpPr txBox="1"/>
          <p:nvPr/>
        </p:nvSpPr>
        <p:spPr>
          <a:xfrm>
            <a:off x="9316082" y="4468766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E16628-38CD-F7FE-C9ED-17DF4189689F}"/>
              </a:ext>
            </a:extLst>
          </p:cNvPr>
          <p:cNvSpPr txBox="1"/>
          <p:nvPr/>
        </p:nvSpPr>
        <p:spPr>
          <a:xfrm>
            <a:off x="6818682" y="528484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</p:spTree>
    <p:extLst>
      <p:ext uri="{BB962C8B-B14F-4D97-AF65-F5344CB8AC3E}">
        <p14:creationId xmlns:p14="http://schemas.microsoft.com/office/powerpoint/2010/main" val="1847374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C3C52-C4E6-2C1A-5709-721AFF37E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2FB77008-5FE0-2603-3610-3B1214A8E289}"/>
              </a:ext>
            </a:extLst>
          </p:cNvPr>
          <p:cNvSpPr/>
          <p:nvPr/>
        </p:nvSpPr>
        <p:spPr>
          <a:xfrm>
            <a:off x="68241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ABEA1E4-0219-DFD7-1E49-BB1EE81D85FC}"/>
              </a:ext>
            </a:extLst>
          </p:cNvPr>
          <p:cNvGrpSpPr/>
          <p:nvPr/>
        </p:nvGrpSpPr>
        <p:grpSpPr>
          <a:xfrm>
            <a:off x="2517058" y="-292"/>
            <a:ext cx="7263587" cy="6858292"/>
            <a:chOff x="2944629" y="213081"/>
            <a:chExt cx="6413548" cy="64318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F5D265-97AB-8DAE-00E7-D69C20379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629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792619-A45B-8E70-4EAF-BC46828BF76C}"/>
                </a:ext>
              </a:extLst>
            </p:cNvPr>
            <p:cNvSpPr txBox="1"/>
            <p:nvPr/>
          </p:nvSpPr>
          <p:spPr>
            <a:xfrm rot="300000">
              <a:off x="7009153" y="342841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TUỆ LÂM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61168A-A63E-E997-8335-917CCE202113}"/>
                </a:ext>
              </a:extLst>
            </p:cNvPr>
            <p:cNvSpPr txBox="1"/>
            <p:nvPr/>
          </p:nvSpPr>
          <p:spPr>
            <a:xfrm rot="900000">
              <a:off x="6953878" y="3751169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GIA LINH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497CCE-D969-4331-E07D-80F9DB665B62}"/>
                </a:ext>
              </a:extLst>
            </p:cNvPr>
            <p:cNvSpPr txBox="1"/>
            <p:nvPr/>
          </p:nvSpPr>
          <p:spPr>
            <a:xfrm rot="1500000">
              <a:off x="6844403" y="408593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DIỆU LINH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501543-2B17-0548-8433-FB4A0CE48AB5}"/>
                </a:ext>
              </a:extLst>
            </p:cNvPr>
            <p:cNvSpPr txBox="1"/>
            <p:nvPr/>
          </p:nvSpPr>
          <p:spPr>
            <a:xfrm rot="2100000">
              <a:off x="6696828" y="4369904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HÀ MI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811B0D-68D8-0304-2ED1-CF8891D94504}"/>
                </a:ext>
              </a:extLst>
            </p:cNvPr>
            <p:cNvSpPr txBox="1"/>
            <p:nvPr/>
          </p:nvSpPr>
          <p:spPr>
            <a:xfrm rot="2700000">
              <a:off x="6473052" y="464469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HẢI NAM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607555-9C80-997F-13F3-B87CDABC8FB9}"/>
                </a:ext>
              </a:extLst>
            </p:cNvPr>
            <p:cNvSpPr txBox="1"/>
            <p:nvPr/>
          </p:nvSpPr>
          <p:spPr>
            <a:xfrm rot="3300000">
              <a:off x="6206352" y="486059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LÂM NHƯ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CF42B0-CE20-0872-4707-C1466830C0B0}"/>
                </a:ext>
              </a:extLst>
            </p:cNvPr>
            <p:cNvSpPr txBox="1"/>
            <p:nvPr/>
          </p:nvSpPr>
          <p:spPr>
            <a:xfrm rot="3900000">
              <a:off x="5922584" y="5021039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TUẤN PHONG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9B9EE1-6E38-7518-7619-6BE1361CC902}"/>
                </a:ext>
              </a:extLst>
            </p:cNvPr>
            <p:cNvSpPr txBox="1"/>
            <p:nvPr/>
          </p:nvSpPr>
          <p:spPr>
            <a:xfrm rot="4500000">
              <a:off x="5600715" y="5143386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XUÂN PHÚC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8F7633-269B-8512-80C0-EF7B98F65D0B}"/>
                </a:ext>
              </a:extLst>
            </p:cNvPr>
            <p:cNvSpPr txBox="1"/>
            <p:nvPr/>
          </p:nvSpPr>
          <p:spPr>
            <a:xfrm rot="5100000">
              <a:off x="5257815" y="5219587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ANH THƯ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B6FC74-9B01-7826-5723-FE0C3E7ECC6A}"/>
                </a:ext>
              </a:extLst>
            </p:cNvPr>
            <p:cNvSpPr txBox="1"/>
            <p:nvPr/>
          </p:nvSpPr>
          <p:spPr>
            <a:xfrm rot="5700000">
              <a:off x="4949769" y="5223210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KHÁNH THY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D10134-7BD9-38DE-6A01-83AE760AE12F}"/>
                </a:ext>
              </a:extLst>
            </p:cNvPr>
            <p:cNvSpPr txBox="1"/>
            <p:nvPr/>
          </p:nvSpPr>
          <p:spPr>
            <a:xfrm rot="6300000">
              <a:off x="4601042" y="5183304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ĐỨC TRÍ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A4EF47-EB81-DA55-A8AD-2FA505D2AABD}"/>
                </a:ext>
              </a:extLst>
            </p:cNvPr>
            <p:cNvSpPr txBox="1"/>
            <p:nvPr/>
          </p:nvSpPr>
          <p:spPr>
            <a:xfrm rot="6900000">
              <a:off x="4271691" y="5117849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TIẾN TOÀN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ABB0AB-CF9A-9B51-BEF4-44BF03299AAC}"/>
                </a:ext>
              </a:extLst>
            </p:cNvPr>
            <p:cNvSpPr txBox="1"/>
            <p:nvPr/>
          </p:nvSpPr>
          <p:spPr>
            <a:xfrm rot="7500000">
              <a:off x="3987813" y="4871256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PHÚC VINH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D5C7C7-72EF-C390-8EFE-91404F920BC1}"/>
                </a:ext>
              </a:extLst>
            </p:cNvPr>
            <p:cNvSpPr txBox="1"/>
            <p:nvPr/>
          </p:nvSpPr>
          <p:spPr>
            <a:xfrm rot="8100000">
              <a:off x="3731997" y="464095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HẢI ĐĂNG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5C4B95-B9B8-4726-4AB9-7C328DA206CA}"/>
                </a:ext>
              </a:extLst>
            </p:cNvPr>
            <p:cNvSpPr txBox="1"/>
            <p:nvPr/>
          </p:nvSpPr>
          <p:spPr>
            <a:xfrm rot="8700000">
              <a:off x="3505209" y="435430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FF00"/>
                  </a:solidFill>
                </a:rPr>
                <a:t>THẢO NGUYÊN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55A3E7-C1CD-0941-ED06-9E7976E1AD58}"/>
                </a:ext>
              </a:extLst>
            </p:cNvPr>
            <p:cNvSpPr txBox="1"/>
            <p:nvPr/>
          </p:nvSpPr>
          <p:spPr>
            <a:xfrm rot="9300000">
              <a:off x="3321963" y="4096685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white"/>
                  </a:solidFill>
                </a:rPr>
                <a:t>QUỐC PHONG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7C6D5C-6762-5396-0C91-5E7637DEC5E0}"/>
                </a:ext>
              </a:extLst>
            </p:cNvPr>
            <p:cNvSpPr txBox="1"/>
            <p:nvPr/>
          </p:nvSpPr>
          <p:spPr>
            <a:xfrm rot="9900000">
              <a:off x="3211287" y="3766493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4472C4">
                      <a:lumMod val="50000"/>
                    </a:srgbClr>
                  </a:solidFill>
                </a:rPr>
                <a:t>MINH PHƯƠNG</a:t>
              </a:r>
              <a:endParaRPr lang="en-US" b="1" dirty="0">
                <a:solidFill>
                  <a:srgbClr val="4472C4">
                    <a:lumMod val="50000"/>
                  </a:srgb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129184-B639-665E-1F4E-585DD482545E}"/>
                </a:ext>
              </a:extLst>
            </p:cNvPr>
            <p:cNvSpPr txBox="1"/>
            <p:nvPr/>
          </p:nvSpPr>
          <p:spPr>
            <a:xfrm rot="10500000">
              <a:off x="3144153" y="3436301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00FF"/>
                  </a:solidFill>
                </a:rPr>
                <a:t>MINH SANG</a:t>
              </a:r>
              <a:endParaRPr lang="en-US" b="1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8F8404-2FC6-A2D5-C8AB-EAF0464D1B5A}"/>
                </a:ext>
              </a:extLst>
            </p:cNvPr>
            <p:cNvSpPr txBox="1"/>
            <p:nvPr/>
          </p:nvSpPr>
          <p:spPr>
            <a:xfrm rot="11100000">
              <a:off x="3164103" y="3091594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BẢO TRÂM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8717F8E-2BFB-A101-AE02-FB0852FD01ED}"/>
                </a:ext>
              </a:extLst>
            </p:cNvPr>
            <p:cNvSpPr txBox="1"/>
            <p:nvPr/>
          </p:nvSpPr>
          <p:spPr>
            <a:xfrm rot="11700000">
              <a:off x="3213081" y="2775917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HUYỀN TRANG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6D3A44-EA68-6370-B083-B1D504676644}"/>
                </a:ext>
              </a:extLst>
            </p:cNvPr>
            <p:cNvSpPr txBox="1"/>
            <p:nvPr/>
          </p:nvSpPr>
          <p:spPr>
            <a:xfrm rot="12300000">
              <a:off x="3320115" y="2460239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TIẾN TRƯỜNG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9A137C-B64D-84D2-59AA-C28EC0F5B75E}"/>
                </a:ext>
              </a:extLst>
            </p:cNvPr>
            <p:cNvSpPr txBox="1"/>
            <p:nvPr/>
          </p:nvSpPr>
          <p:spPr>
            <a:xfrm rot="12900000">
              <a:off x="3499719" y="2159075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MẠNH TÚ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163E444-6FF1-F288-6CDE-02BBF87F7783}"/>
                </a:ext>
              </a:extLst>
            </p:cNvPr>
            <p:cNvSpPr txBox="1"/>
            <p:nvPr/>
          </p:nvSpPr>
          <p:spPr>
            <a:xfrm rot="13500000">
              <a:off x="3722865" y="1917673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THANH TÙNG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DCEF641-1EC8-61F9-CA35-0EF0C1E3EB75}"/>
                </a:ext>
              </a:extLst>
            </p:cNvPr>
            <p:cNvSpPr txBox="1"/>
            <p:nvPr/>
          </p:nvSpPr>
          <p:spPr>
            <a:xfrm rot="14100000">
              <a:off x="3975039" y="170359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QUANG VINH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8EAC8A-D3CB-EA52-99DD-4EB1E03915DE}"/>
                </a:ext>
              </a:extLst>
            </p:cNvPr>
            <p:cNvSpPr txBox="1"/>
            <p:nvPr/>
          </p:nvSpPr>
          <p:spPr>
            <a:xfrm rot="14700000">
              <a:off x="4270756" y="1533054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TUẤN ANH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6BC2D0-EF47-2A05-6B37-B2DF902AA414}"/>
                </a:ext>
              </a:extLst>
            </p:cNvPr>
            <p:cNvSpPr txBox="1"/>
            <p:nvPr/>
          </p:nvSpPr>
          <p:spPr>
            <a:xfrm rot="15300000">
              <a:off x="4580985" y="142057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TRƯỜNG AN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30C884-2184-6798-7F80-6994FCFE6DA5}"/>
                </a:ext>
              </a:extLst>
            </p:cNvPr>
            <p:cNvSpPr txBox="1"/>
            <p:nvPr/>
          </p:nvSpPr>
          <p:spPr>
            <a:xfrm rot="15900000">
              <a:off x="4905729" y="135163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</a:rPr>
                <a:t>ĐỨC ANH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E3C6D64-74AF-77DD-67A0-C43326E508FC}"/>
                </a:ext>
              </a:extLst>
            </p:cNvPr>
            <p:cNvSpPr txBox="1"/>
            <p:nvPr/>
          </p:nvSpPr>
          <p:spPr>
            <a:xfrm rot="16500000">
              <a:off x="5259501" y="1355263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27D26A3-FE63-EA87-B181-2FC3B42FA7EF}"/>
                </a:ext>
              </a:extLst>
            </p:cNvPr>
            <p:cNvSpPr txBox="1"/>
            <p:nvPr/>
          </p:nvSpPr>
          <p:spPr>
            <a:xfrm rot="17100000">
              <a:off x="5658569" y="1343181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QUỲNH ANH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C696597-44F6-C3DA-CD58-6C5B2E6484F0}"/>
                </a:ext>
              </a:extLst>
            </p:cNvPr>
            <p:cNvSpPr txBox="1"/>
            <p:nvPr/>
          </p:nvSpPr>
          <p:spPr>
            <a:xfrm rot="17700000">
              <a:off x="5894475" y="1536689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QUỐC ĐẠT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0D36B59-B726-9486-6AFE-3DD6B40239E4}"/>
                </a:ext>
              </a:extLst>
            </p:cNvPr>
            <p:cNvSpPr txBox="1"/>
            <p:nvPr/>
          </p:nvSpPr>
          <p:spPr>
            <a:xfrm rot="18300000">
              <a:off x="6132570" y="1601669"/>
              <a:ext cx="2259134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PHƯỚC ĐỨC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4C42390-92FF-3193-1BF2-836FB8678062}"/>
                </a:ext>
              </a:extLst>
            </p:cNvPr>
            <p:cNvSpPr txBox="1"/>
            <p:nvPr/>
          </p:nvSpPr>
          <p:spPr>
            <a:xfrm rot="18900000">
              <a:off x="6442365" y="1905095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CÁT TƯỜNG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ED78EE1-5A46-A7B6-AD6F-8B60B8D78574}"/>
                </a:ext>
              </a:extLst>
            </p:cNvPr>
            <p:cNvSpPr txBox="1"/>
            <p:nvPr/>
          </p:nvSpPr>
          <p:spPr>
            <a:xfrm rot="19500000">
              <a:off x="6795412" y="212378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</a:rPr>
                <a:t>GIA HÂN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9D0FD4C-1F82-86AD-9A48-B6A6DD0EFAEB}"/>
                </a:ext>
              </a:extLst>
            </p:cNvPr>
            <p:cNvSpPr txBox="1"/>
            <p:nvPr/>
          </p:nvSpPr>
          <p:spPr>
            <a:xfrm rot="20700000">
              <a:off x="6960980" y="2775861"/>
              <a:ext cx="2015464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GIA HƯNG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B375265-85DB-6D2D-6CEA-23414266FA10}"/>
                </a:ext>
              </a:extLst>
            </p:cNvPr>
            <p:cNvSpPr txBox="1"/>
            <p:nvPr/>
          </p:nvSpPr>
          <p:spPr>
            <a:xfrm rot="21300000">
              <a:off x="7022937" y="3095255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DƯƠNG LÂM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54DDA515-B8C8-E354-6DF1-74B5B1B05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C6E4254-D846-206B-ADB2-20272E34B9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57" y="5658587"/>
            <a:ext cx="2798307" cy="111566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DFF540-FD30-6281-463F-82D714838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629637C-B4E5-CB01-E974-890DA9040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629ED60-7E2E-17F7-78E5-0E032AD9F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ACD6604-F8E5-BFBB-4415-34C303A5F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C74EFA2-7D73-B037-1FD3-E2094EBDB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93166B7-8608-A4E7-10C2-755A2D890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9B0E263-7550-FE45-8899-90B40181E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AF0E50F-53AA-8A82-2238-73AB035AE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398E412-08FB-38DE-0B16-D7CEF55E4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01A80C6-476E-275D-6E89-357525211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687A06D-F04D-1853-2C19-DFF46D3FA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7FC253E-9838-96E3-A7ED-CCDAB36CF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58072E5-C2BC-9F9D-8C3A-7885FCC260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75CC90D-BCB6-07C5-62E9-DDD381E74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0BB7565-6A8E-E9C2-4B8F-E4E6DCF9C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CF4610E-C70D-7A73-F7F1-9F5FD031A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6763BA8-981F-F325-AE55-73B6F5D02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A628B6F-50FA-9892-8D10-7AB414102E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A827CC0-DA4D-DFC3-8BD8-FC58C71005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6B842C-6BD7-2114-29D7-33D3058B3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6585BA66-12D1-2DAF-FA24-E6DF447B2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425DA9A-DB61-EF97-1F57-F5BF39EF80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B3A952-CCF1-643B-8699-81201692F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404B026-9A3A-2825-B389-418663F22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D6EDCBA-0E14-6CAA-986F-A7F9383381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587894D-B279-9F8E-B437-19FF077BF9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B7C90D0-19B6-F48B-3A43-E7C691CDF2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3C45058-EF5C-6437-3A2B-B82F66F04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9246210-864E-DD5F-DC73-E0F5CA71FC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28312FA-FC23-99A6-F45F-AF3E765A2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99E44B1-A268-0F98-ABF6-84E707D0C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8509C57-D65B-1304-36C0-16447F421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D811414E-7BF1-54C3-4523-EE3184534F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5A327D6-8B11-C128-DE4F-EB1F57E30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942D96C-F980-DC2A-F9D8-CFB97FD9E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5FE59F5-F169-0E4A-FE60-32322DD0B9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A25E19F-FB9A-F379-F187-DB51351B6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82541D00-5498-742F-3C5D-BAC789CC52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4F8D86E-B1B1-4EAD-B6EF-23907A61D4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DC6C19D-3988-9FD8-EE5E-A34A72DD8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451C2C1-A993-F8B0-BA86-0D052E2E7F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7B6BFD7B-8440-5689-8A82-D2B928DE9A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9E0470B-EE13-433F-18A0-F63A52416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5EC6660E-A5AA-BD8C-CCA3-E92C9D6E12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70E9D11D-9393-80CC-7B27-EF08CDDC8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98AF71E-38D3-56DA-95A7-1A80592FE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B470D70-E6BA-0FA9-67D7-BF9C00232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1A0B084-19F4-CA07-0320-2AA1DDAF45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E8E4831-DD4D-54E8-F04C-ADA246FA7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7B68459F-4B3D-511E-D66A-7FAA6F6597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868998" y="2665137"/>
            <a:ext cx="1954293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  <a:extLst>
              <a:ext uri="{FF2B5EF4-FFF2-40B4-BE49-F238E27FC236}">
                <a16:creationId xmlns:a16="http://schemas.microsoft.com/office/drawing/2014/main" id="{CA6C9FD6-F3AB-2D79-9AAE-365F8ADF0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4964" y="-609892"/>
            <a:ext cx="609600" cy="60960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23C4FE99-0D05-2BDA-853F-B666D7C1D1AF}"/>
              </a:ext>
            </a:extLst>
          </p:cNvPr>
          <p:cNvSpPr txBox="1"/>
          <p:nvPr/>
        </p:nvSpPr>
        <p:spPr>
          <a:xfrm>
            <a:off x="-130123" y="131933"/>
            <a:ext cx="34817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6600"/>
                </a:solidFill>
              </a:rPr>
              <a:t> VÒNG QUAY</a:t>
            </a:r>
          </a:p>
          <a:p>
            <a:pPr algn="ctr"/>
            <a:r>
              <a:rPr lang="en-US" sz="4800" b="1" dirty="0">
                <a:solidFill>
                  <a:srgbClr val="FF6600"/>
                </a:solidFill>
              </a:rPr>
              <a:t>NIỀM VUI</a:t>
            </a:r>
          </a:p>
        </p:txBody>
      </p:sp>
      <p:pic>
        <p:nvPicPr>
          <p:cNvPr id="116" name="Far_Away_Sting">
            <a:hlinkClick r:id="" action="ppaction://media"/>
            <a:extLst>
              <a:ext uri="{FF2B5EF4-FFF2-40B4-BE49-F238E27FC236}">
                <a16:creationId xmlns:a16="http://schemas.microsoft.com/office/drawing/2014/main" id="{55E307B5-422A-EF90-E750-539FD6155D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7976" y="-797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09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E7DCE-BC40-A90E-7548-CFE38977D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D586B-43FF-5914-E069-31A5A811AD3E}"/>
              </a:ext>
            </a:extLst>
          </p:cNvPr>
          <p:cNvSpPr txBox="1"/>
          <p:nvPr/>
        </p:nvSpPr>
        <p:spPr>
          <a:xfrm>
            <a:off x="609599" y="1081548"/>
            <a:ext cx="10953135" cy="1280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quả của phép tính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 + 24 </a:t>
            </a: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697C0-2ACA-8914-0EB8-53535B4160A7}"/>
              </a:ext>
            </a:extLst>
          </p:cNvPr>
          <p:cNvSpPr txBox="1"/>
          <p:nvPr/>
        </p:nvSpPr>
        <p:spPr>
          <a:xfrm>
            <a:off x="1730476" y="2703870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51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150B0-7AA7-04F8-F4C2-1C10C313C3D0}"/>
              </a:ext>
            </a:extLst>
          </p:cNvPr>
          <p:cNvSpPr txBox="1"/>
          <p:nvPr/>
        </p:nvSpPr>
        <p:spPr>
          <a:xfrm>
            <a:off x="4380276" y="2698953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61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7EB63-C862-75DF-C913-3711352A487D}"/>
              </a:ext>
            </a:extLst>
          </p:cNvPr>
          <p:cNvSpPr txBox="1"/>
          <p:nvPr/>
        </p:nvSpPr>
        <p:spPr>
          <a:xfrm>
            <a:off x="9316082" y="2738289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62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31B0A-4A1C-6A49-1583-800E8F0EB3FC}"/>
              </a:ext>
            </a:extLst>
          </p:cNvPr>
          <p:cNvSpPr txBox="1"/>
          <p:nvPr/>
        </p:nvSpPr>
        <p:spPr>
          <a:xfrm>
            <a:off x="6818682" y="2718623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52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2238-239C-50AC-6258-87DC983CE8B2}"/>
              </a:ext>
            </a:extLst>
          </p:cNvPr>
          <p:cNvSpPr txBox="1"/>
          <p:nvPr/>
        </p:nvSpPr>
        <p:spPr>
          <a:xfrm>
            <a:off x="4380276" y="2700258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61</a:t>
            </a:r>
          </a:p>
        </p:txBody>
      </p:sp>
    </p:spTree>
    <p:extLst>
      <p:ext uri="{BB962C8B-B14F-4D97-AF65-F5344CB8AC3E}">
        <p14:creationId xmlns:p14="http://schemas.microsoft.com/office/powerpoint/2010/main" val="3854579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6CF19-27DD-72F3-7DFA-E33D30D1E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18F329C0-2926-4E72-9D5E-5050368C2F41}"/>
              </a:ext>
            </a:extLst>
          </p:cNvPr>
          <p:cNvSpPr/>
          <p:nvPr/>
        </p:nvSpPr>
        <p:spPr>
          <a:xfrm>
            <a:off x="68241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62F85D1-2D99-7DF8-FD08-841171213AB4}"/>
              </a:ext>
            </a:extLst>
          </p:cNvPr>
          <p:cNvGrpSpPr/>
          <p:nvPr/>
        </p:nvGrpSpPr>
        <p:grpSpPr>
          <a:xfrm>
            <a:off x="2517058" y="-292"/>
            <a:ext cx="7263587" cy="6858292"/>
            <a:chOff x="2944629" y="213081"/>
            <a:chExt cx="6413548" cy="64318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F5B41F-A68C-ED78-E763-07967AC4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629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8487CD-C346-F2A4-83D2-9AEA7176DEC4}"/>
                </a:ext>
              </a:extLst>
            </p:cNvPr>
            <p:cNvSpPr txBox="1"/>
            <p:nvPr/>
          </p:nvSpPr>
          <p:spPr>
            <a:xfrm rot="300000">
              <a:off x="7009153" y="342841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TUỆ LÂM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AACBE4-FACC-51C5-1C5D-778FFC92B770}"/>
                </a:ext>
              </a:extLst>
            </p:cNvPr>
            <p:cNvSpPr txBox="1"/>
            <p:nvPr/>
          </p:nvSpPr>
          <p:spPr>
            <a:xfrm rot="900000">
              <a:off x="6953878" y="3751169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GIA LINH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C93042-FC9F-A291-B65D-B32A207B823D}"/>
                </a:ext>
              </a:extLst>
            </p:cNvPr>
            <p:cNvSpPr txBox="1"/>
            <p:nvPr/>
          </p:nvSpPr>
          <p:spPr>
            <a:xfrm rot="1500000">
              <a:off x="6844403" y="408593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DIỆU LINH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44A2C3-356E-4AE9-4E02-AD59A7CE9F09}"/>
                </a:ext>
              </a:extLst>
            </p:cNvPr>
            <p:cNvSpPr txBox="1"/>
            <p:nvPr/>
          </p:nvSpPr>
          <p:spPr>
            <a:xfrm rot="2100000">
              <a:off x="6696828" y="4369904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HÀ MI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9E8107-4C23-F2B6-0F13-43E5F4DA6ABF}"/>
                </a:ext>
              </a:extLst>
            </p:cNvPr>
            <p:cNvSpPr txBox="1"/>
            <p:nvPr/>
          </p:nvSpPr>
          <p:spPr>
            <a:xfrm rot="2700000">
              <a:off x="6473052" y="464469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HẢI NAM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B6F74D-A0D8-71C1-B642-ABC923B23124}"/>
                </a:ext>
              </a:extLst>
            </p:cNvPr>
            <p:cNvSpPr txBox="1"/>
            <p:nvPr/>
          </p:nvSpPr>
          <p:spPr>
            <a:xfrm rot="3300000">
              <a:off x="6206352" y="486059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LÂM NHƯ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E9BA0E-D63D-5472-EDB9-9CAC8FF72E1E}"/>
                </a:ext>
              </a:extLst>
            </p:cNvPr>
            <p:cNvSpPr txBox="1"/>
            <p:nvPr/>
          </p:nvSpPr>
          <p:spPr>
            <a:xfrm rot="3900000">
              <a:off x="5922584" y="5021039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TUẤN PHONG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7765F0-29E1-9597-C076-091B89B39665}"/>
                </a:ext>
              </a:extLst>
            </p:cNvPr>
            <p:cNvSpPr txBox="1"/>
            <p:nvPr/>
          </p:nvSpPr>
          <p:spPr>
            <a:xfrm rot="4500000">
              <a:off x="5600715" y="5143386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XUÂN PHÚC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8AEAE7-0312-0E0C-0CF8-FFBEECDF98E5}"/>
                </a:ext>
              </a:extLst>
            </p:cNvPr>
            <p:cNvSpPr txBox="1"/>
            <p:nvPr/>
          </p:nvSpPr>
          <p:spPr>
            <a:xfrm rot="5100000">
              <a:off x="5257815" y="5219587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ANH THƯ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E9BDC09-E6EA-53DC-97B9-6BC8CA3879F7}"/>
                </a:ext>
              </a:extLst>
            </p:cNvPr>
            <p:cNvSpPr txBox="1"/>
            <p:nvPr/>
          </p:nvSpPr>
          <p:spPr>
            <a:xfrm rot="5700000">
              <a:off x="4949769" y="5223210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KHÁNH THY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86AC2D8-5F04-AA13-D091-688BB7A83900}"/>
                </a:ext>
              </a:extLst>
            </p:cNvPr>
            <p:cNvSpPr txBox="1"/>
            <p:nvPr/>
          </p:nvSpPr>
          <p:spPr>
            <a:xfrm rot="6300000">
              <a:off x="4601042" y="5183304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ĐỨC TRÍ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457510-FBE0-F878-5C69-9F9EE15DAD34}"/>
                </a:ext>
              </a:extLst>
            </p:cNvPr>
            <p:cNvSpPr txBox="1"/>
            <p:nvPr/>
          </p:nvSpPr>
          <p:spPr>
            <a:xfrm rot="6900000">
              <a:off x="4271691" y="5117849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TIẾN TOÀN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91DE686-799B-53E7-7C84-66381F477352}"/>
                </a:ext>
              </a:extLst>
            </p:cNvPr>
            <p:cNvSpPr txBox="1"/>
            <p:nvPr/>
          </p:nvSpPr>
          <p:spPr>
            <a:xfrm rot="7500000">
              <a:off x="3987813" y="4871256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PHÚC VINH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D30E971-575C-CEA5-D82E-B0911E874281}"/>
                </a:ext>
              </a:extLst>
            </p:cNvPr>
            <p:cNvSpPr txBox="1"/>
            <p:nvPr/>
          </p:nvSpPr>
          <p:spPr>
            <a:xfrm rot="8100000">
              <a:off x="3731997" y="464095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HẢI ĐĂNG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057EFE-9F56-AD34-F593-5B74F62B0A23}"/>
                </a:ext>
              </a:extLst>
            </p:cNvPr>
            <p:cNvSpPr txBox="1"/>
            <p:nvPr/>
          </p:nvSpPr>
          <p:spPr>
            <a:xfrm rot="8700000">
              <a:off x="3505209" y="435430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FF00"/>
                  </a:solidFill>
                </a:rPr>
                <a:t>THẢO NGUYÊN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9DB0F7-AEFF-1999-FC99-1FA69D0198B3}"/>
                </a:ext>
              </a:extLst>
            </p:cNvPr>
            <p:cNvSpPr txBox="1"/>
            <p:nvPr/>
          </p:nvSpPr>
          <p:spPr>
            <a:xfrm rot="9300000">
              <a:off x="3321963" y="4096685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white"/>
                  </a:solidFill>
                </a:rPr>
                <a:t>QUỐC PHONG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EFA98B-F622-9F61-AEAB-B59CC23B2058}"/>
                </a:ext>
              </a:extLst>
            </p:cNvPr>
            <p:cNvSpPr txBox="1"/>
            <p:nvPr/>
          </p:nvSpPr>
          <p:spPr>
            <a:xfrm rot="9900000">
              <a:off x="3211287" y="3766493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4472C4">
                      <a:lumMod val="50000"/>
                    </a:srgbClr>
                  </a:solidFill>
                </a:rPr>
                <a:t>MINH PHƯƠNG</a:t>
              </a:r>
              <a:endParaRPr lang="en-US" b="1" dirty="0">
                <a:solidFill>
                  <a:srgbClr val="4472C4">
                    <a:lumMod val="50000"/>
                  </a:srgb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56D233C-8A52-DC30-0D8D-64CF7A32E6D5}"/>
                </a:ext>
              </a:extLst>
            </p:cNvPr>
            <p:cNvSpPr txBox="1"/>
            <p:nvPr/>
          </p:nvSpPr>
          <p:spPr>
            <a:xfrm rot="10500000">
              <a:off x="3144153" y="3436301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00FF"/>
                  </a:solidFill>
                </a:rPr>
                <a:t>MINH SANG</a:t>
              </a:r>
              <a:endParaRPr lang="en-US" b="1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18375B-3DBF-3BCF-4D82-52CEC1B3FB6F}"/>
                </a:ext>
              </a:extLst>
            </p:cNvPr>
            <p:cNvSpPr txBox="1"/>
            <p:nvPr/>
          </p:nvSpPr>
          <p:spPr>
            <a:xfrm rot="11100000">
              <a:off x="3164103" y="3091594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BẢO TRÂM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1CC8916-26DC-A41F-518B-BE3A8A29AF2F}"/>
                </a:ext>
              </a:extLst>
            </p:cNvPr>
            <p:cNvSpPr txBox="1"/>
            <p:nvPr/>
          </p:nvSpPr>
          <p:spPr>
            <a:xfrm rot="11700000">
              <a:off x="3213081" y="2775917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HUYỀN TRANG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55A441E-B6E5-8148-16C7-E857B618A3ED}"/>
                </a:ext>
              </a:extLst>
            </p:cNvPr>
            <p:cNvSpPr txBox="1"/>
            <p:nvPr/>
          </p:nvSpPr>
          <p:spPr>
            <a:xfrm rot="12300000">
              <a:off x="3320115" y="2460239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TIẾN TRƯỜNG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9A1CF4-5811-B2A1-341B-CCD41D7A22B0}"/>
                </a:ext>
              </a:extLst>
            </p:cNvPr>
            <p:cNvSpPr txBox="1"/>
            <p:nvPr/>
          </p:nvSpPr>
          <p:spPr>
            <a:xfrm rot="12900000">
              <a:off x="3499719" y="2159075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MẠNH TÚ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E849D4-C6CE-EE1A-4FFA-C71B7AEC1815}"/>
                </a:ext>
              </a:extLst>
            </p:cNvPr>
            <p:cNvSpPr txBox="1"/>
            <p:nvPr/>
          </p:nvSpPr>
          <p:spPr>
            <a:xfrm rot="13500000">
              <a:off x="3722865" y="1917673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THANH TÙNG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C75AA5B-B4C4-87EF-8E70-2ED204ED6958}"/>
                </a:ext>
              </a:extLst>
            </p:cNvPr>
            <p:cNvSpPr txBox="1"/>
            <p:nvPr/>
          </p:nvSpPr>
          <p:spPr>
            <a:xfrm rot="14100000">
              <a:off x="3975039" y="170359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QUANG VINH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24CB1C-B24A-9B4E-5869-559F10DF5CE4}"/>
                </a:ext>
              </a:extLst>
            </p:cNvPr>
            <p:cNvSpPr txBox="1"/>
            <p:nvPr/>
          </p:nvSpPr>
          <p:spPr>
            <a:xfrm rot="14700000">
              <a:off x="4270756" y="1533054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black"/>
                  </a:solidFill>
                </a:rPr>
                <a:t>TUẤN ANH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782142-655D-3CBA-AC69-54C94D6CD865}"/>
                </a:ext>
              </a:extLst>
            </p:cNvPr>
            <p:cNvSpPr txBox="1"/>
            <p:nvPr/>
          </p:nvSpPr>
          <p:spPr>
            <a:xfrm rot="15300000">
              <a:off x="4580985" y="142057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TRƯỜNG AN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7489351-0423-6ACA-D19A-FDA60AC102AD}"/>
                </a:ext>
              </a:extLst>
            </p:cNvPr>
            <p:cNvSpPr txBox="1"/>
            <p:nvPr/>
          </p:nvSpPr>
          <p:spPr>
            <a:xfrm rot="15900000">
              <a:off x="4905729" y="1351632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</a:rPr>
                <a:t>ĐỨC ANH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F7E931B-7AFB-4C84-BC52-162EB02E2D52}"/>
                </a:ext>
              </a:extLst>
            </p:cNvPr>
            <p:cNvSpPr txBox="1"/>
            <p:nvPr/>
          </p:nvSpPr>
          <p:spPr>
            <a:xfrm rot="16500000">
              <a:off x="5259501" y="1355263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D71926A-D0BB-2118-34B0-0ED6DB7193C6}"/>
                </a:ext>
              </a:extLst>
            </p:cNvPr>
            <p:cNvSpPr txBox="1"/>
            <p:nvPr/>
          </p:nvSpPr>
          <p:spPr>
            <a:xfrm rot="17100000">
              <a:off x="5658569" y="1343181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QUỲNH ANH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354460F-1D25-3D4D-D9F3-DC399E5AA5E2}"/>
                </a:ext>
              </a:extLst>
            </p:cNvPr>
            <p:cNvSpPr txBox="1"/>
            <p:nvPr/>
          </p:nvSpPr>
          <p:spPr>
            <a:xfrm rot="17700000">
              <a:off x="5894475" y="1536689"/>
              <a:ext cx="2019117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QUỐC ĐẠT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03849AB-9670-7B7F-6567-03A77624570D}"/>
                </a:ext>
              </a:extLst>
            </p:cNvPr>
            <p:cNvSpPr txBox="1"/>
            <p:nvPr/>
          </p:nvSpPr>
          <p:spPr>
            <a:xfrm rot="18300000">
              <a:off x="6132570" y="1601669"/>
              <a:ext cx="2259134" cy="31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PHƯỚC ĐỨC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737C37C-0782-025C-CB91-298BB9474D1E}"/>
                </a:ext>
              </a:extLst>
            </p:cNvPr>
            <p:cNvSpPr txBox="1"/>
            <p:nvPr/>
          </p:nvSpPr>
          <p:spPr>
            <a:xfrm rot="18900000">
              <a:off x="6442365" y="1905095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CÁT TƯỜNG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87BE59-0CF8-9DF4-2F9C-1AA3DD3CDB39}"/>
                </a:ext>
              </a:extLst>
            </p:cNvPr>
            <p:cNvSpPr txBox="1"/>
            <p:nvPr/>
          </p:nvSpPr>
          <p:spPr>
            <a:xfrm rot="19500000">
              <a:off x="6795412" y="2123786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</a:rPr>
                <a:t>GIA HÂN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141FB86-E2CB-BA68-586C-D402F5EF457C}"/>
                </a:ext>
              </a:extLst>
            </p:cNvPr>
            <p:cNvSpPr txBox="1"/>
            <p:nvPr/>
          </p:nvSpPr>
          <p:spPr>
            <a:xfrm rot="20700000">
              <a:off x="6960980" y="2775861"/>
              <a:ext cx="2015464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GIA HƯNG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B75986C-26A2-D32D-7E4C-887CE33F4F09}"/>
                </a:ext>
              </a:extLst>
            </p:cNvPr>
            <p:cNvSpPr txBox="1"/>
            <p:nvPr/>
          </p:nvSpPr>
          <p:spPr>
            <a:xfrm rot="21300000">
              <a:off x="7022937" y="3095255"/>
              <a:ext cx="2019117" cy="3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DƯƠNG LÂM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ECA9FE99-E8A0-0C2F-093E-DE62ED244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89AE68B-0252-A41C-9967-E86D371243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57" y="5658587"/>
            <a:ext cx="2798307" cy="111566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18226BA-FB21-4C17-171C-21C47C27A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AD6374E-55F1-69B8-F021-15272676C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EF713FF-95F8-00C6-0ED8-962B2EF0B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35E3011-E7AC-23E6-BDA2-9A57288E1E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DD1CF4B-6998-1ED3-70FB-1FF76969FC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46BC926-A16D-3C8F-3E3B-4DF01E90D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CCE9FA5-B806-E8F5-CA5D-35543E4A8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0F96847-7EF8-AF61-6885-9763DEFDC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CB953BC-11C3-E99E-EF2B-C2D93DDED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E345006-456F-14E6-FF7A-9D963B6321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97526A4-4348-9DFB-C81D-F691E3C9C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B20C8B7-9D41-0F1F-3E5F-8AF773D3C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ADA0B18-E446-F361-D052-BFBE03C5A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4F96E3E-1F6C-6469-FD8A-5E1AA6546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095FD26-8C21-8805-A737-E5EF83FE3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26B62CA-B2DA-A802-3E60-80393F27D3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84E1BB0-277C-F132-9B2B-85664D35E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9D0920C-16C3-B8BB-50C5-DC1C030B80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1ED8736-A46B-5863-1C3E-DBB51971A7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6B986B9-0343-67F2-F55C-84EC85557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A29EE1B-74CE-40AA-CFA1-9AC2E1DAC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DD5F0C8-7C7E-4F69-46D4-D475300EC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8D17DB7-CD17-84CA-395B-C31CD0E92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18B9CFD-0D95-FF49-7872-066712F75E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543A1B0-DD99-650E-1AB9-987FB5B7D1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AAAF543-073D-4F2A-1556-B87FAEF10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2934DEB1-0E80-E3AA-E650-0E463F6C5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07F0FEB-909C-6170-2DA0-6F54F1363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B67E8C9-0B19-AF42-7942-186C3FAC41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37E4B74-97B5-4B13-5658-4EF8BA557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40A871B-68F7-68AD-D9D7-22D0CD9372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F703358-F7A9-01BD-090E-C6E7D78F1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CE466FA-C863-4176-53E0-DB3C78DF0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BF06A88-2CC4-6C56-7340-BF49D4E56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C8F9CF4-7339-1C5B-0401-C35FC0F90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50931B8-151D-29C5-9F4F-7A6D59238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7154C6B-48B5-4D0E-9AFE-FDD1A139F6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E46F2DF7-0CB6-EB77-3895-6C730AD79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50BC4A1-155E-F6D5-7DEE-C083A03E3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88E924F-20C9-06A5-BB17-EC351405DC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0FE7E8-E101-DDD3-3054-A3CBD3320C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6843BFE-98BE-AE9E-1321-5B04819FD7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D6CE80C-9D83-E116-AFF6-E6D05F293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E93DC63-BB62-EB97-FBFE-BA1444B16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5F31F76-0EF4-5C09-F9D1-422E2905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9B7F236D-DF0B-CE6B-2F93-4D1EB1F1C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C3C34EA-D4B6-0C18-98E1-1A7D3991B2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074E759-503A-AB67-11A8-FF78240C7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4A2E9DB1-87EC-7B71-34AC-E88FD68D56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48513" y="2697443"/>
            <a:ext cx="1295451" cy="71369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279CF6E9-C7BB-0942-5929-95B8E5A74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868998" y="2665137"/>
            <a:ext cx="1954293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  <a:extLst>
              <a:ext uri="{FF2B5EF4-FFF2-40B4-BE49-F238E27FC236}">
                <a16:creationId xmlns:a16="http://schemas.microsoft.com/office/drawing/2014/main" id="{11A732B3-4299-B59E-D64E-1190E784D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4964" y="-609892"/>
            <a:ext cx="609600" cy="60960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3C1F0848-BF42-C0CE-63A6-698856089908}"/>
              </a:ext>
            </a:extLst>
          </p:cNvPr>
          <p:cNvSpPr txBox="1"/>
          <p:nvPr/>
        </p:nvSpPr>
        <p:spPr>
          <a:xfrm>
            <a:off x="-130123" y="131933"/>
            <a:ext cx="34817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6600"/>
                </a:solidFill>
              </a:rPr>
              <a:t> VÒNG QUAY</a:t>
            </a:r>
          </a:p>
          <a:p>
            <a:pPr algn="ctr"/>
            <a:r>
              <a:rPr lang="en-US" sz="4800" b="1" dirty="0">
                <a:solidFill>
                  <a:srgbClr val="FF6600"/>
                </a:solidFill>
              </a:rPr>
              <a:t>NIỀM VUI</a:t>
            </a:r>
          </a:p>
        </p:txBody>
      </p:sp>
      <p:pic>
        <p:nvPicPr>
          <p:cNvPr id="116" name="Far_Away_Sting">
            <a:hlinkClick r:id="" action="ppaction://media"/>
            <a:extLst>
              <a:ext uri="{FF2B5EF4-FFF2-40B4-BE49-F238E27FC236}">
                <a16:creationId xmlns:a16="http://schemas.microsoft.com/office/drawing/2014/main" id="{6A5B9330-1EC3-991D-5B29-19B9E1EE38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7976" y="-797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49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8C0EF-2164-CBE8-C002-57425248A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0E66E3-191D-41AB-4A34-D32AD1B4FA6C}"/>
              </a:ext>
            </a:extLst>
          </p:cNvPr>
          <p:cNvSpPr txBox="1"/>
          <p:nvPr/>
        </p:nvSpPr>
        <p:spPr>
          <a:xfrm>
            <a:off x="609599" y="1081548"/>
            <a:ext cx="10953135" cy="1280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4CAE6A-9338-F5C4-A178-8F3FE83C1C5C}"/>
              </a:ext>
            </a:extLst>
          </p:cNvPr>
          <p:cNvSpPr txBox="1"/>
          <p:nvPr/>
        </p:nvSpPr>
        <p:spPr>
          <a:xfrm>
            <a:off x="9702553" y="4456966"/>
            <a:ext cx="63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816155-CD6B-FADD-0267-CE20D047FAFF}"/>
              </a:ext>
            </a:extLst>
          </p:cNvPr>
          <p:cNvSpPr txBox="1"/>
          <p:nvPr/>
        </p:nvSpPr>
        <p:spPr>
          <a:xfrm>
            <a:off x="2320408" y="2694041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126DD4-A06A-8708-5065-18AE868BE04E}"/>
              </a:ext>
            </a:extLst>
          </p:cNvPr>
          <p:cNvSpPr txBox="1"/>
          <p:nvPr/>
        </p:nvSpPr>
        <p:spPr>
          <a:xfrm>
            <a:off x="1873503" y="3016735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2024E3-AC4B-80A8-44FC-A82940C2C42D}"/>
              </a:ext>
            </a:extLst>
          </p:cNvPr>
          <p:cNvSpPr txBox="1"/>
          <p:nvPr/>
        </p:nvSpPr>
        <p:spPr>
          <a:xfrm>
            <a:off x="2348189" y="4322282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12EDD2-DEEC-843F-FEBF-D5DB82B4BD4C}"/>
              </a:ext>
            </a:extLst>
          </p:cNvPr>
          <p:cNvSpPr txBox="1"/>
          <p:nvPr/>
        </p:nvSpPr>
        <p:spPr>
          <a:xfrm>
            <a:off x="5304508" y="2698961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BC7F07-C33A-416F-70BB-ADED6172C5C6}"/>
              </a:ext>
            </a:extLst>
          </p:cNvPr>
          <p:cNvSpPr txBox="1"/>
          <p:nvPr/>
        </p:nvSpPr>
        <p:spPr>
          <a:xfrm>
            <a:off x="4857603" y="3021655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18624A-A02E-5034-602B-AA81E1CA9950}"/>
              </a:ext>
            </a:extLst>
          </p:cNvPr>
          <p:cNvSpPr txBox="1"/>
          <p:nvPr/>
        </p:nvSpPr>
        <p:spPr>
          <a:xfrm>
            <a:off x="5332289" y="4327202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ADF7C8-D667-CD9B-FC65-E567F20E7DAE}"/>
              </a:ext>
            </a:extLst>
          </p:cNvPr>
          <p:cNvSpPr txBox="1"/>
          <p:nvPr/>
        </p:nvSpPr>
        <p:spPr>
          <a:xfrm>
            <a:off x="7846149" y="2694043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59C035-770A-C12A-615D-AB78142FD70A}"/>
              </a:ext>
            </a:extLst>
          </p:cNvPr>
          <p:cNvSpPr txBox="1"/>
          <p:nvPr/>
        </p:nvSpPr>
        <p:spPr>
          <a:xfrm>
            <a:off x="7399244" y="3016737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E3A5F7-00D4-4324-5033-CD99B4EDA8C2}"/>
              </a:ext>
            </a:extLst>
          </p:cNvPr>
          <p:cNvSpPr txBox="1"/>
          <p:nvPr/>
        </p:nvSpPr>
        <p:spPr>
          <a:xfrm>
            <a:off x="7873930" y="432228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4D2575-2F76-5952-B4B0-AFB29084DA93}"/>
              </a:ext>
            </a:extLst>
          </p:cNvPr>
          <p:cNvSpPr txBox="1"/>
          <p:nvPr/>
        </p:nvSpPr>
        <p:spPr>
          <a:xfrm>
            <a:off x="10220644" y="2698963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A00B55-544A-82E0-C478-2894A51ED560}"/>
              </a:ext>
            </a:extLst>
          </p:cNvPr>
          <p:cNvSpPr txBox="1"/>
          <p:nvPr/>
        </p:nvSpPr>
        <p:spPr>
          <a:xfrm>
            <a:off x="9773739" y="3021657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866FB4-8AE0-6899-6959-EA7ECB574024}"/>
              </a:ext>
            </a:extLst>
          </p:cNvPr>
          <p:cNvSpPr txBox="1"/>
          <p:nvPr/>
        </p:nvSpPr>
        <p:spPr>
          <a:xfrm>
            <a:off x="10248425" y="432720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DB8119-2BA6-F37B-9FD7-50A1B70356C8}"/>
              </a:ext>
            </a:extLst>
          </p:cNvPr>
          <p:cNvCxnSpPr>
            <a:cxnSpLocks/>
          </p:cNvCxnSpPr>
          <p:nvPr/>
        </p:nvCxnSpPr>
        <p:spPr>
          <a:xfrm>
            <a:off x="2409227" y="4263701"/>
            <a:ext cx="65876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01A23D-AEE8-0D0F-CC86-CC94997A7DB5}"/>
              </a:ext>
            </a:extLst>
          </p:cNvPr>
          <p:cNvCxnSpPr>
            <a:cxnSpLocks/>
          </p:cNvCxnSpPr>
          <p:nvPr/>
        </p:nvCxnSpPr>
        <p:spPr>
          <a:xfrm>
            <a:off x="10309463" y="4249954"/>
            <a:ext cx="65876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DB10B2-1726-86AD-9913-AB47104FED6D}"/>
              </a:ext>
            </a:extLst>
          </p:cNvPr>
          <p:cNvCxnSpPr>
            <a:cxnSpLocks/>
          </p:cNvCxnSpPr>
          <p:nvPr/>
        </p:nvCxnSpPr>
        <p:spPr>
          <a:xfrm>
            <a:off x="7934968" y="4240122"/>
            <a:ext cx="65876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469520-18CB-B810-EC4B-6D0C21504F8C}"/>
              </a:ext>
            </a:extLst>
          </p:cNvPr>
          <p:cNvCxnSpPr>
            <a:cxnSpLocks/>
          </p:cNvCxnSpPr>
          <p:nvPr/>
        </p:nvCxnSpPr>
        <p:spPr>
          <a:xfrm>
            <a:off x="5393327" y="4249954"/>
            <a:ext cx="65876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F46ECF5-1B96-2C8B-93E9-585DE0A46C1A}"/>
              </a:ext>
            </a:extLst>
          </p:cNvPr>
          <p:cNvSpPr txBox="1"/>
          <p:nvPr/>
        </p:nvSpPr>
        <p:spPr>
          <a:xfrm>
            <a:off x="7351803" y="4473268"/>
            <a:ext cx="63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C866C9-1854-BBFA-991E-06794ECBA839}"/>
              </a:ext>
            </a:extLst>
          </p:cNvPr>
          <p:cNvSpPr txBox="1"/>
          <p:nvPr/>
        </p:nvSpPr>
        <p:spPr>
          <a:xfrm>
            <a:off x="4759820" y="4473606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5B0DAE-91A1-414C-7950-FDB6426D94F1}"/>
              </a:ext>
            </a:extLst>
          </p:cNvPr>
          <p:cNvSpPr txBox="1"/>
          <p:nvPr/>
        </p:nvSpPr>
        <p:spPr>
          <a:xfrm>
            <a:off x="1844007" y="4473267"/>
            <a:ext cx="63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88C6B6-209C-65BB-148C-27DD9934E31A}"/>
              </a:ext>
            </a:extLst>
          </p:cNvPr>
          <p:cNvSpPr txBox="1"/>
          <p:nvPr/>
        </p:nvSpPr>
        <p:spPr>
          <a:xfrm>
            <a:off x="9707473" y="4461882"/>
            <a:ext cx="63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78600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E97C64A-772D-D1C7-7152-913893D02235}"/>
              </a:ext>
            </a:extLst>
          </p:cNvPr>
          <p:cNvSpPr/>
          <p:nvPr/>
        </p:nvSpPr>
        <p:spPr>
          <a:xfrm>
            <a:off x="589932" y="275306"/>
            <a:ext cx="91440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DE96CF-E91F-E2A4-2642-BCE9A8FD9FBC}"/>
              </a:ext>
            </a:extLst>
          </p:cNvPr>
          <p:cNvSpPr/>
          <p:nvPr/>
        </p:nvSpPr>
        <p:spPr>
          <a:xfrm>
            <a:off x="1494504" y="363791"/>
            <a:ext cx="2202425" cy="757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81F3A-B2BF-3361-173C-3B649EC1277C}"/>
              </a:ext>
            </a:extLst>
          </p:cNvPr>
          <p:cNvSpPr txBox="1"/>
          <p:nvPr/>
        </p:nvSpPr>
        <p:spPr>
          <a:xfrm>
            <a:off x="1907459" y="167692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398657D-39AA-74D7-D5B5-047D2FF0F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00214"/>
              </p:ext>
            </p:extLst>
          </p:nvPr>
        </p:nvGraphicFramePr>
        <p:xfrm>
          <a:off x="2310117" y="1333253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A58785-D969-F74E-27ED-BF66659F3054}"/>
              </a:ext>
            </a:extLst>
          </p:cNvPr>
          <p:cNvSpPr txBox="1"/>
          <p:nvPr/>
        </p:nvSpPr>
        <p:spPr>
          <a:xfrm>
            <a:off x="4488431" y="167201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D1D7286-1E90-CF73-02B1-9732E6CA7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723137"/>
              </p:ext>
            </p:extLst>
          </p:nvPr>
        </p:nvGraphicFramePr>
        <p:xfrm>
          <a:off x="4891089" y="132833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AE2C880-66B7-9E5A-F077-979804A64798}"/>
              </a:ext>
            </a:extLst>
          </p:cNvPr>
          <p:cNvSpPr txBox="1"/>
          <p:nvPr/>
        </p:nvSpPr>
        <p:spPr>
          <a:xfrm>
            <a:off x="6971080" y="1667095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B4ECA46-389B-D285-4CCB-7BB144A12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908559"/>
              </p:ext>
            </p:extLst>
          </p:nvPr>
        </p:nvGraphicFramePr>
        <p:xfrm>
          <a:off x="7373738" y="1323421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829F108-1E12-33E0-BEC4-FA006D1C8F3B}"/>
              </a:ext>
            </a:extLst>
          </p:cNvPr>
          <p:cNvSpPr txBox="1"/>
          <p:nvPr/>
        </p:nvSpPr>
        <p:spPr>
          <a:xfrm>
            <a:off x="9207919" y="166218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2B30C49-F037-CFD0-6564-173EF13C3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004256"/>
              </p:ext>
            </p:extLst>
          </p:nvPr>
        </p:nvGraphicFramePr>
        <p:xfrm>
          <a:off x="9610577" y="131850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8F7F820-DC59-A280-D861-4E904AD2F59F}"/>
              </a:ext>
            </a:extLst>
          </p:cNvPr>
          <p:cNvSpPr txBox="1"/>
          <p:nvPr/>
        </p:nvSpPr>
        <p:spPr>
          <a:xfrm>
            <a:off x="811161" y="1672012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8B4A85-908E-634D-6840-4B66136FBDA6}"/>
              </a:ext>
            </a:extLst>
          </p:cNvPr>
          <p:cNvSpPr txBox="1"/>
          <p:nvPr/>
        </p:nvSpPr>
        <p:spPr>
          <a:xfrm>
            <a:off x="1902538" y="429723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33F47BC-D673-E0BD-F149-E77FBE431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152630"/>
              </p:ext>
            </p:extLst>
          </p:nvPr>
        </p:nvGraphicFramePr>
        <p:xfrm>
          <a:off x="2305196" y="395355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A0DEFA6-C06E-17C5-FDA6-BAE10BBAF65A}"/>
              </a:ext>
            </a:extLst>
          </p:cNvPr>
          <p:cNvSpPr txBox="1"/>
          <p:nvPr/>
        </p:nvSpPr>
        <p:spPr>
          <a:xfrm>
            <a:off x="4483510" y="429231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C7D161-8FAC-D081-8C4A-D95853A9C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18978"/>
              </p:ext>
            </p:extLst>
          </p:nvPr>
        </p:nvGraphicFramePr>
        <p:xfrm>
          <a:off x="4886168" y="3948644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01F7ACD-3112-E890-567E-5CCFCFBC9FF6}"/>
              </a:ext>
            </a:extLst>
          </p:cNvPr>
          <p:cNvSpPr txBox="1"/>
          <p:nvPr/>
        </p:nvSpPr>
        <p:spPr>
          <a:xfrm>
            <a:off x="6966159" y="428740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218BE5E-5E9E-2698-7CE0-C8A4EBCAB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024023"/>
              </p:ext>
            </p:extLst>
          </p:nvPr>
        </p:nvGraphicFramePr>
        <p:xfrm>
          <a:off x="7368817" y="3943726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C17A5B7A-F59A-E5A4-FCEC-FD435764131B}"/>
              </a:ext>
            </a:extLst>
          </p:cNvPr>
          <p:cNvSpPr txBox="1"/>
          <p:nvPr/>
        </p:nvSpPr>
        <p:spPr>
          <a:xfrm>
            <a:off x="9202998" y="428248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1F06E0B-17A7-C7A3-A27E-3BF7E6758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023204"/>
              </p:ext>
            </p:extLst>
          </p:nvPr>
        </p:nvGraphicFramePr>
        <p:xfrm>
          <a:off x="9605656" y="3938814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1A7B043C-1F28-1331-1F10-FB325338CD7A}"/>
              </a:ext>
            </a:extLst>
          </p:cNvPr>
          <p:cNvSpPr txBox="1"/>
          <p:nvPr/>
        </p:nvSpPr>
        <p:spPr>
          <a:xfrm>
            <a:off x="806240" y="4292317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63E64A-3CD2-2BBE-A30E-3A99D4AD2778}"/>
              </a:ext>
            </a:extLst>
          </p:cNvPr>
          <p:cNvCxnSpPr>
            <a:cxnSpLocks/>
          </p:cNvCxnSpPr>
          <p:nvPr/>
        </p:nvCxnSpPr>
        <p:spPr>
          <a:xfrm>
            <a:off x="9679410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876F82-4FCA-7192-46E9-FA86A66967F4}"/>
              </a:ext>
            </a:extLst>
          </p:cNvPr>
          <p:cNvCxnSpPr>
            <a:cxnSpLocks/>
          </p:cNvCxnSpPr>
          <p:nvPr/>
        </p:nvCxnSpPr>
        <p:spPr>
          <a:xfrm>
            <a:off x="2305196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04195C-021B-17ED-05FD-633C3053C838}"/>
              </a:ext>
            </a:extLst>
          </p:cNvPr>
          <p:cNvCxnSpPr>
            <a:cxnSpLocks/>
          </p:cNvCxnSpPr>
          <p:nvPr/>
        </p:nvCxnSpPr>
        <p:spPr>
          <a:xfrm>
            <a:off x="4959922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37702F-947B-BE58-034C-EC6B9529FD2C}"/>
              </a:ext>
            </a:extLst>
          </p:cNvPr>
          <p:cNvCxnSpPr>
            <a:cxnSpLocks/>
          </p:cNvCxnSpPr>
          <p:nvPr/>
        </p:nvCxnSpPr>
        <p:spPr>
          <a:xfrm>
            <a:off x="7442571" y="2767782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DF8980-7B5F-4BAF-4CE2-67D2194E1BC1}"/>
              </a:ext>
            </a:extLst>
          </p:cNvPr>
          <p:cNvCxnSpPr>
            <a:cxnSpLocks/>
          </p:cNvCxnSpPr>
          <p:nvPr/>
        </p:nvCxnSpPr>
        <p:spPr>
          <a:xfrm>
            <a:off x="9679410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5FD6057-61C6-32D9-FF42-3E3E0E9DC8C9}"/>
              </a:ext>
            </a:extLst>
          </p:cNvPr>
          <p:cNvCxnSpPr>
            <a:cxnSpLocks/>
          </p:cNvCxnSpPr>
          <p:nvPr/>
        </p:nvCxnSpPr>
        <p:spPr>
          <a:xfrm>
            <a:off x="2378950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5BE951D-E089-A4E2-120A-E8A99225817C}"/>
              </a:ext>
            </a:extLst>
          </p:cNvPr>
          <p:cNvCxnSpPr>
            <a:cxnSpLocks/>
          </p:cNvCxnSpPr>
          <p:nvPr/>
        </p:nvCxnSpPr>
        <p:spPr>
          <a:xfrm>
            <a:off x="4959922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68A5C4F-3BE6-B0FC-D75E-A4E399763181}"/>
              </a:ext>
            </a:extLst>
          </p:cNvPr>
          <p:cNvCxnSpPr>
            <a:cxnSpLocks/>
          </p:cNvCxnSpPr>
          <p:nvPr/>
        </p:nvCxnSpPr>
        <p:spPr>
          <a:xfrm>
            <a:off x="7442571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5AAC261-7193-7929-18B0-312BDB683BFF}"/>
              </a:ext>
            </a:extLst>
          </p:cNvPr>
          <p:cNvSpPr txBox="1"/>
          <p:nvPr/>
        </p:nvSpPr>
        <p:spPr>
          <a:xfrm>
            <a:off x="9670028" y="5471650"/>
            <a:ext cx="686874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FA5BE2-D718-6AA5-AA6A-773FD7E71CD3}"/>
              </a:ext>
            </a:extLst>
          </p:cNvPr>
          <p:cNvSpPr txBox="1"/>
          <p:nvPr/>
        </p:nvSpPr>
        <p:spPr>
          <a:xfrm>
            <a:off x="2287385" y="2821857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1A6063-3354-4C06-3F58-369765D0F056}"/>
              </a:ext>
            </a:extLst>
          </p:cNvPr>
          <p:cNvSpPr txBox="1"/>
          <p:nvPr/>
        </p:nvSpPr>
        <p:spPr>
          <a:xfrm>
            <a:off x="4906300" y="2831689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159566-EC86-07D0-B790-897B5C838F0A}"/>
              </a:ext>
            </a:extLst>
          </p:cNvPr>
          <p:cNvSpPr txBox="1"/>
          <p:nvPr/>
        </p:nvSpPr>
        <p:spPr>
          <a:xfrm>
            <a:off x="7403693" y="2852667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BAEF1F-0D0B-144C-8FC5-C35A0D1CCFF7}"/>
              </a:ext>
            </a:extLst>
          </p:cNvPr>
          <p:cNvSpPr txBox="1"/>
          <p:nvPr/>
        </p:nvSpPr>
        <p:spPr>
          <a:xfrm>
            <a:off x="9631399" y="2851416"/>
            <a:ext cx="660679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E16A08-8495-47D9-9919-BE2C1DA705F8}"/>
              </a:ext>
            </a:extLst>
          </p:cNvPr>
          <p:cNvSpPr txBox="1"/>
          <p:nvPr/>
        </p:nvSpPr>
        <p:spPr>
          <a:xfrm>
            <a:off x="7403693" y="5452030"/>
            <a:ext cx="686874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7B1E1B-D0AA-4BC5-15D8-88BFB048EE91}"/>
              </a:ext>
            </a:extLst>
          </p:cNvPr>
          <p:cNvSpPr txBox="1"/>
          <p:nvPr/>
        </p:nvSpPr>
        <p:spPr>
          <a:xfrm>
            <a:off x="4885716" y="5471650"/>
            <a:ext cx="686874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90D19B-AED9-716E-11B8-717F36289BA4}"/>
              </a:ext>
            </a:extLst>
          </p:cNvPr>
          <p:cNvSpPr txBox="1"/>
          <p:nvPr/>
        </p:nvSpPr>
        <p:spPr>
          <a:xfrm>
            <a:off x="2313877" y="5461864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6305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B1649-BC82-455A-C228-896B2FFAE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F3314DD-484C-D39F-D825-6F94EFBD2545}"/>
              </a:ext>
            </a:extLst>
          </p:cNvPr>
          <p:cNvSpPr/>
          <p:nvPr/>
        </p:nvSpPr>
        <p:spPr>
          <a:xfrm>
            <a:off x="589932" y="98330"/>
            <a:ext cx="91440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000E5-0044-5957-C038-61FE7C979F1D}"/>
              </a:ext>
            </a:extLst>
          </p:cNvPr>
          <p:cNvSpPr/>
          <p:nvPr/>
        </p:nvSpPr>
        <p:spPr>
          <a:xfrm>
            <a:off x="1494504" y="186815"/>
            <a:ext cx="2202425" cy="757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EA1FC-A7CE-2387-1F3A-8385E78758DF}"/>
              </a:ext>
            </a:extLst>
          </p:cNvPr>
          <p:cNvSpPr txBox="1"/>
          <p:nvPr/>
        </p:nvSpPr>
        <p:spPr>
          <a:xfrm>
            <a:off x="1907459" y="167692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740D127-6910-36A9-0B48-A75FEC6D505D}"/>
              </a:ext>
            </a:extLst>
          </p:cNvPr>
          <p:cNvGraphicFramePr>
            <a:graphicFrameLocks noGrp="1"/>
          </p:cNvGraphicFramePr>
          <p:nvPr/>
        </p:nvGraphicFramePr>
        <p:xfrm>
          <a:off x="2310117" y="1333253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180C385-C0EE-6A0E-BDD9-4042F08B550E}"/>
              </a:ext>
            </a:extLst>
          </p:cNvPr>
          <p:cNvSpPr txBox="1"/>
          <p:nvPr/>
        </p:nvSpPr>
        <p:spPr>
          <a:xfrm>
            <a:off x="4488431" y="167201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81C79E4-4268-4934-6545-F20123F0AE7A}"/>
              </a:ext>
            </a:extLst>
          </p:cNvPr>
          <p:cNvGraphicFramePr>
            <a:graphicFrameLocks noGrp="1"/>
          </p:cNvGraphicFramePr>
          <p:nvPr/>
        </p:nvGraphicFramePr>
        <p:xfrm>
          <a:off x="4891089" y="132833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121576E-68E3-CE97-5ECC-1D1BFB9B0574}"/>
              </a:ext>
            </a:extLst>
          </p:cNvPr>
          <p:cNvSpPr txBox="1"/>
          <p:nvPr/>
        </p:nvSpPr>
        <p:spPr>
          <a:xfrm>
            <a:off x="6971080" y="1667095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C1C91F6-4EAA-82D1-E42E-E92CF481E2D4}"/>
              </a:ext>
            </a:extLst>
          </p:cNvPr>
          <p:cNvGraphicFramePr>
            <a:graphicFrameLocks noGrp="1"/>
          </p:cNvGraphicFramePr>
          <p:nvPr/>
        </p:nvGraphicFramePr>
        <p:xfrm>
          <a:off x="7373738" y="1323421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4BAEA30-AEBD-EB99-56A6-F833C8FC52C6}"/>
              </a:ext>
            </a:extLst>
          </p:cNvPr>
          <p:cNvSpPr txBox="1"/>
          <p:nvPr/>
        </p:nvSpPr>
        <p:spPr>
          <a:xfrm>
            <a:off x="9207919" y="166218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5EBF2D9-6EAC-525E-147F-3609D7C90719}"/>
              </a:ext>
            </a:extLst>
          </p:cNvPr>
          <p:cNvGraphicFramePr>
            <a:graphicFrameLocks noGrp="1"/>
          </p:cNvGraphicFramePr>
          <p:nvPr/>
        </p:nvGraphicFramePr>
        <p:xfrm>
          <a:off x="9610577" y="131850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EFA5DB6-28BC-796E-2D6A-16D69BB2FE00}"/>
              </a:ext>
            </a:extLst>
          </p:cNvPr>
          <p:cNvSpPr txBox="1"/>
          <p:nvPr/>
        </p:nvSpPr>
        <p:spPr>
          <a:xfrm>
            <a:off x="811161" y="1672012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C9734C-757E-DAE1-B3B1-1B988F6AFE11}"/>
              </a:ext>
            </a:extLst>
          </p:cNvPr>
          <p:cNvSpPr txBox="1"/>
          <p:nvPr/>
        </p:nvSpPr>
        <p:spPr>
          <a:xfrm>
            <a:off x="1902538" y="429723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A4AE282-CB76-253F-4ED2-8F23D65A0ED4}"/>
              </a:ext>
            </a:extLst>
          </p:cNvPr>
          <p:cNvGraphicFramePr>
            <a:graphicFrameLocks noGrp="1"/>
          </p:cNvGraphicFramePr>
          <p:nvPr/>
        </p:nvGraphicFramePr>
        <p:xfrm>
          <a:off x="2305196" y="3953559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311D1F5-04D6-F58E-68C4-23416A60636A}"/>
              </a:ext>
            </a:extLst>
          </p:cNvPr>
          <p:cNvSpPr txBox="1"/>
          <p:nvPr/>
        </p:nvSpPr>
        <p:spPr>
          <a:xfrm>
            <a:off x="4483510" y="429231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E201397-2DD8-2080-6D25-9765F9EF8C78}"/>
              </a:ext>
            </a:extLst>
          </p:cNvPr>
          <p:cNvGraphicFramePr>
            <a:graphicFrameLocks noGrp="1"/>
          </p:cNvGraphicFramePr>
          <p:nvPr/>
        </p:nvGraphicFramePr>
        <p:xfrm>
          <a:off x="4886168" y="3948644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69846D4-791D-0D6A-0714-FD7F6D917C92}"/>
              </a:ext>
            </a:extLst>
          </p:cNvPr>
          <p:cNvSpPr txBox="1"/>
          <p:nvPr/>
        </p:nvSpPr>
        <p:spPr>
          <a:xfrm>
            <a:off x="6966159" y="428740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A34EBC3-1395-62EA-8885-6C116EE29834}"/>
              </a:ext>
            </a:extLst>
          </p:cNvPr>
          <p:cNvGraphicFramePr>
            <a:graphicFrameLocks noGrp="1"/>
          </p:cNvGraphicFramePr>
          <p:nvPr/>
        </p:nvGraphicFramePr>
        <p:xfrm>
          <a:off x="7368817" y="3943726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8646DFB5-E8B5-192C-3AD6-B5E498CC6A84}"/>
              </a:ext>
            </a:extLst>
          </p:cNvPr>
          <p:cNvSpPr txBox="1"/>
          <p:nvPr/>
        </p:nvSpPr>
        <p:spPr>
          <a:xfrm>
            <a:off x="9202998" y="4282488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8648FA38-68CA-4C4D-8B24-384546AD0F8C}"/>
              </a:ext>
            </a:extLst>
          </p:cNvPr>
          <p:cNvGraphicFramePr>
            <a:graphicFrameLocks noGrp="1"/>
          </p:cNvGraphicFramePr>
          <p:nvPr/>
        </p:nvGraphicFramePr>
        <p:xfrm>
          <a:off x="9605656" y="3938814"/>
          <a:ext cx="8263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73">
                  <a:extLst>
                    <a:ext uri="{9D8B030D-6E8A-4147-A177-3AD203B41FA5}">
                      <a16:colId xmlns:a16="http://schemas.microsoft.com/office/drawing/2014/main" val="2961068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76289"/>
                  </a:ext>
                </a:extLst>
              </a:tr>
              <a:tr h="243074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71195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72C31FA-D807-E3F3-76C1-94095CE676DD}"/>
              </a:ext>
            </a:extLst>
          </p:cNvPr>
          <p:cNvSpPr txBox="1"/>
          <p:nvPr/>
        </p:nvSpPr>
        <p:spPr>
          <a:xfrm>
            <a:off x="806240" y="4292317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7AC3314-F3C5-91B1-143C-5EEDBE696BA6}"/>
              </a:ext>
            </a:extLst>
          </p:cNvPr>
          <p:cNvCxnSpPr>
            <a:cxnSpLocks/>
          </p:cNvCxnSpPr>
          <p:nvPr/>
        </p:nvCxnSpPr>
        <p:spPr>
          <a:xfrm>
            <a:off x="9679410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3046C6-5905-35AA-CE12-78756E3FAF05}"/>
              </a:ext>
            </a:extLst>
          </p:cNvPr>
          <p:cNvCxnSpPr>
            <a:cxnSpLocks/>
          </p:cNvCxnSpPr>
          <p:nvPr/>
        </p:nvCxnSpPr>
        <p:spPr>
          <a:xfrm>
            <a:off x="2305196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E2831F-BE5C-9F12-B2C4-0D2EEE436DFC}"/>
              </a:ext>
            </a:extLst>
          </p:cNvPr>
          <p:cNvCxnSpPr>
            <a:cxnSpLocks/>
          </p:cNvCxnSpPr>
          <p:nvPr/>
        </p:nvCxnSpPr>
        <p:spPr>
          <a:xfrm>
            <a:off x="4959922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0488D10-DC0F-CC96-0B82-D203391D58F9}"/>
              </a:ext>
            </a:extLst>
          </p:cNvPr>
          <p:cNvCxnSpPr>
            <a:cxnSpLocks/>
          </p:cNvCxnSpPr>
          <p:nvPr/>
        </p:nvCxnSpPr>
        <p:spPr>
          <a:xfrm>
            <a:off x="7442571" y="2767782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5613DC-EEBC-030E-A8B9-B4033BAA2E99}"/>
              </a:ext>
            </a:extLst>
          </p:cNvPr>
          <p:cNvCxnSpPr>
            <a:cxnSpLocks/>
          </p:cNvCxnSpPr>
          <p:nvPr/>
        </p:nvCxnSpPr>
        <p:spPr>
          <a:xfrm>
            <a:off x="9679410" y="2762865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F61125-F68A-4B27-8E55-1C2BB983FB31}"/>
              </a:ext>
            </a:extLst>
          </p:cNvPr>
          <p:cNvCxnSpPr>
            <a:cxnSpLocks/>
          </p:cNvCxnSpPr>
          <p:nvPr/>
        </p:nvCxnSpPr>
        <p:spPr>
          <a:xfrm>
            <a:off x="2378950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C4B119-AFDE-4167-0BE3-A9E0DB0CCDD5}"/>
              </a:ext>
            </a:extLst>
          </p:cNvPr>
          <p:cNvCxnSpPr>
            <a:cxnSpLocks/>
          </p:cNvCxnSpPr>
          <p:nvPr/>
        </p:nvCxnSpPr>
        <p:spPr>
          <a:xfrm>
            <a:off x="4959922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4CDA74-F322-1465-2461-C5C0C410FBDD}"/>
              </a:ext>
            </a:extLst>
          </p:cNvPr>
          <p:cNvCxnSpPr>
            <a:cxnSpLocks/>
          </p:cNvCxnSpPr>
          <p:nvPr/>
        </p:nvCxnSpPr>
        <p:spPr>
          <a:xfrm>
            <a:off x="7442571" y="5373330"/>
            <a:ext cx="61266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4FAA33D-4900-7118-ADEF-FB5D9CC15F53}"/>
              </a:ext>
            </a:extLst>
          </p:cNvPr>
          <p:cNvSpPr txBox="1"/>
          <p:nvPr/>
        </p:nvSpPr>
        <p:spPr>
          <a:xfrm>
            <a:off x="9670028" y="5471650"/>
            <a:ext cx="686874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6161E6-30A8-C5F9-9697-AA20ACDF0FB2}"/>
              </a:ext>
            </a:extLst>
          </p:cNvPr>
          <p:cNvSpPr txBox="1"/>
          <p:nvPr/>
        </p:nvSpPr>
        <p:spPr>
          <a:xfrm>
            <a:off x="2287385" y="2821857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9AFE62-A9E9-BDF9-9D95-103F4A796E85}"/>
              </a:ext>
            </a:extLst>
          </p:cNvPr>
          <p:cNvSpPr txBox="1"/>
          <p:nvPr/>
        </p:nvSpPr>
        <p:spPr>
          <a:xfrm>
            <a:off x="4906300" y="2831689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B10390-8DE2-C81D-74E0-068D686276F0}"/>
              </a:ext>
            </a:extLst>
          </p:cNvPr>
          <p:cNvSpPr txBox="1"/>
          <p:nvPr/>
        </p:nvSpPr>
        <p:spPr>
          <a:xfrm>
            <a:off x="7403693" y="2852667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20040D-027B-E629-A505-90134CE6BD3D}"/>
              </a:ext>
            </a:extLst>
          </p:cNvPr>
          <p:cNvSpPr txBox="1"/>
          <p:nvPr/>
        </p:nvSpPr>
        <p:spPr>
          <a:xfrm>
            <a:off x="9631399" y="2851416"/>
            <a:ext cx="660679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2644FF-2182-28B2-10C8-38799FB7D0C4}"/>
              </a:ext>
            </a:extLst>
          </p:cNvPr>
          <p:cNvSpPr txBox="1"/>
          <p:nvPr/>
        </p:nvSpPr>
        <p:spPr>
          <a:xfrm>
            <a:off x="7403693" y="5452030"/>
            <a:ext cx="686874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07B28D5-7DD6-9246-92D7-A184600320FA}"/>
              </a:ext>
            </a:extLst>
          </p:cNvPr>
          <p:cNvSpPr txBox="1"/>
          <p:nvPr/>
        </p:nvSpPr>
        <p:spPr>
          <a:xfrm>
            <a:off x="4885716" y="5471650"/>
            <a:ext cx="686874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8BBC98-3463-1BA8-C007-1E91EF0123F3}"/>
              </a:ext>
            </a:extLst>
          </p:cNvPr>
          <p:cNvSpPr txBox="1"/>
          <p:nvPr/>
        </p:nvSpPr>
        <p:spPr>
          <a:xfrm>
            <a:off x="2313877" y="5461864"/>
            <a:ext cx="69762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F1B4949-03DF-9FB7-FCA8-73945DA8BE63}"/>
              </a:ext>
            </a:extLst>
          </p:cNvPr>
          <p:cNvSpPr/>
          <p:nvPr/>
        </p:nvSpPr>
        <p:spPr>
          <a:xfrm>
            <a:off x="2401678" y="943899"/>
            <a:ext cx="540780" cy="517186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7CF34794-75A4-729F-E90D-C5D1F63AE5AB}"/>
              </a:ext>
            </a:extLst>
          </p:cNvPr>
          <p:cNvSpPr/>
          <p:nvPr/>
        </p:nvSpPr>
        <p:spPr>
          <a:xfrm>
            <a:off x="4923653" y="948813"/>
            <a:ext cx="540780" cy="517186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C1C2DCD4-88AC-016E-AEDF-E7937F45066C}"/>
              </a:ext>
            </a:extLst>
          </p:cNvPr>
          <p:cNvSpPr/>
          <p:nvPr/>
        </p:nvSpPr>
        <p:spPr>
          <a:xfrm>
            <a:off x="7472061" y="935051"/>
            <a:ext cx="540780" cy="517186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B3860A11-528C-C094-E357-8ADFD6009D3B}"/>
              </a:ext>
            </a:extLst>
          </p:cNvPr>
          <p:cNvSpPr/>
          <p:nvPr/>
        </p:nvSpPr>
        <p:spPr>
          <a:xfrm>
            <a:off x="9706285" y="978302"/>
            <a:ext cx="540780" cy="517186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84E3ED07-3B21-758B-F89D-5B0BD900BE64}"/>
              </a:ext>
            </a:extLst>
          </p:cNvPr>
          <p:cNvSpPr/>
          <p:nvPr/>
        </p:nvSpPr>
        <p:spPr>
          <a:xfrm>
            <a:off x="2401678" y="3601596"/>
            <a:ext cx="540780" cy="517186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art 43">
            <a:extLst>
              <a:ext uri="{FF2B5EF4-FFF2-40B4-BE49-F238E27FC236}">
                <a16:creationId xmlns:a16="http://schemas.microsoft.com/office/drawing/2014/main" id="{2CCF0016-9CEF-C934-8C83-9A42EC45D2B8}"/>
              </a:ext>
            </a:extLst>
          </p:cNvPr>
          <p:cNvSpPr/>
          <p:nvPr/>
        </p:nvSpPr>
        <p:spPr>
          <a:xfrm>
            <a:off x="4959922" y="3581935"/>
            <a:ext cx="540780" cy="517186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art 44">
            <a:extLst>
              <a:ext uri="{FF2B5EF4-FFF2-40B4-BE49-F238E27FC236}">
                <a16:creationId xmlns:a16="http://schemas.microsoft.com/office/drawing/2014/main" id="{CD72C60D-14D6-7D57-2C13-280F6586232F}"/>
              </a:ext>
            </a:extLst>
          </p:cNvPr>
          <p:cNvSpPr/>
          <p:nvPr/>
        </p:nvSpPr>
        <p:spPr>
          <a:xfrm>
            <a:off x="7461995" y="3624692"/>
            <a:ext cx="540780" cy="517186"/>
          </a:xfrm>
          <a:prstGeom prst="hear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art 45">
            <a:extLst>
              <a:ext uri="{FF2B5EF4-FFF2-40B4-BE49-F238E27FC236}">
                <a16:creationId xmlns:a16="http://schemas.microsoft.com/office/drawing/2014/main" id="{98F6B8FD-916E-C8A1-37E7-451AB680FC55}"/>
              </a:ext>
            </a:extLst>
          </p:cNvPr>
          <p:cNvSpPr/>
          <p:nvPr/>
        </p:nvSpPr>
        <p:spPr>
          <a:xfrm>
            <a:off x="9715354" y="3608934"/>
            <a:ext cx="540780" cy="517186"/>
          </a:xfrm>
          <a:prstGeom prst="hear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02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26" grpId="0" animBg="1"/>
      <p:bldP spid="28" grpId="0" animBg="1"/>
      <p:bldP spid="44" grpId="0" animBg="1"/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568</Words>
  <Application>Microsoft Office PowerPoint</Application>
  <PresentationFormat>Widescreen</PresentationFormat>
  <Paragraphs>316</Paragraphs>
  <Slides>17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ITC Avant Garde Std Bk</vt:lpstr>
      <vt:lpstr>Times New Roman</vt:lpstr>
      <vt:lpstr>UTM Avo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>Nguyen Thi Thu Thuy Nguyen Thi thu Thuy</cp:lastModifiedBy>
  <cp:revision>7</cp:revision>
  <dcterms:created xsi:type="dcterms:W3CDTF">2021-05-04T10:26:00Z</dcterms:created>
  <dcterms:modified xsi:type="dcterms:W3CDTF">2024-11-13T22:39:17Z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