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ms-office.activeX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media/image44.jpg" ContentType="image/png"/>
  <Override PartName="/ppt/media/image4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25" r:id="rId2"/>
    <p:sldId id="257" r:id="rId3"/>
    <p:sldId id="406" r:id="rId4"/>
    <p:sldId id="409" r:id="rId5"/>
    <p:sldId id="399" r:id="rId6"/>
    <p:sldId id="410" r:id="rId7"/>
    <p:sldId id="413" r:id="rId8"/>
    <p:sldId id="414" r:id="rId9"/>
    <p:sldId id="404" r:id="rId10"/>
    <p:sldId id="402" r:id="rId11"/>
    <p:sldId id="401" r:id="rId12"/>
    <p:sldId id="411" r:id="rId13"/>
    <p:sldId id="309" r:id="rId14"/>
    <p:sldId id="311" r:id="rId15"/>
    <p:sldId id="312" r:id="rId16"/>
    <p:sldId id="313" r:id="rId17"/>
    <p:sldId id="263" r:id="rId18"/>
    <p:sldId id="319" r:id="rId19"/>
    <p:sldId id="415" r:id="rId20"/>
    <p:sldId id="385" r:id="rId21"/>
    <p:sldId id="416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FF00"/>
    <a:srgbClr val="000066"/>
    <a:srgbClr val="0000FF"/>
    <a:srgbClr val="2DD73B"/>
    <a:srgbClr val="FFFF00"/>
    <a:srgbClr val="FF66CC"/>
    <a:srgbClr val="006600"/>
    <a:srgbClr val="FCD5B5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510D5-D816-4CF0-B36D-87EB687A3271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316804-2D31-4AE5-82F9-04BDACCF9A99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73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808EF-EF87-44C5-B024-24E20720B52A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649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652" r:id="rId18"/>
    <p:sldLayoutId id="2147483653" r:id="rId19"/>
    <p:sldLayoutId id="2147483654" r:id="rId20"/>
    <p:sldLayoutId id="2147483655" r:id="rId21"/>
    <p:sldLayoutId id="2147483754" r:id="rId22"/>
    <p:sldLayoutId id="2147483737" r:id="rId23"/>
    <p:sldLayoutId id="2147483733" r:id="rId24"/>
    <p:sldLayoutId id="2147483657" r:id="rId25"/>
    <p:sldLayoutId id="2147483658" r:id="rId26"/>
    <p:sldLayoutId id="2147483659" r:id="rId27"/>
    <p:sldLayoutId id="2147483660" r:id="rId28"/>
    <p:sldLayoutId id="214748366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ontrol" Target="../activeX/activeX2.xml"/><Relationship Id="rId7" Type="http://schemas.microsoft.com/office/2007/relationships/hdphoto" Target="../media/hdphoto4.wdp"/><Relationship Id="rId12" Type="http://schemas.openxmlformats.org/officeDocument/2006/relationships/image" Target="../media/image2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26.wmf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4.wmf"/><Relationship Id="rId3" Type="http://schemas.openxmlformats.org/officeDocument/2006/relationships/control" Target="../activeX/activeX4.xml"/><Relationship Id="rId7" Type="http://schemas.openxmlformats.org/officeDocument/2006/relationships/image" Target="../media/image8.PNG"/><Relationship Id="rId12" Type="http://schemas.openxmlformats.org/officeDocument/2006/relationships/image" Target="../media/image33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32.wmf"/><Relationship Id="rId5" Type="http://schemas.openxmlformats.org/officeDocument/2006/relationships/control" Target="../activeX/activeX6.xml"/><Relationship Id="rId10" Type="http://schemas.openxmlformats.org/officeDocument/2006/relationships/image" Target="../media/image31.wmf"/><Relationship Id="rId4" Type="http://schemas.openxmlformats.org/officeDocument/2006/relationships/control" Target="../activeX/activeX5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10" Type="http://schemas.openxmlformats.org/officeDocument/2006/relationships/image" Target="../media/image44.jp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5.jpg"/><Relationship Id="rId5" Type="http://schemas.openxmlformats.org/officeDocument/2006/relationships/audio" Target="../media/audio2.wav"/><Relationship Id="rId10" Type="http://schemas.openxmlformats.org/officeDocument/2006/relationships/image" Target="../media/image40.gif"/><Relationship Id="rId4" Type="http://schemas.openxmlformats.org/officeDocument/2006/relationships/audio" Target="../media/audio1.wav"/><Relationship Id="rId9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40.gif"/><Relationship Id="rId4" Type="http://schemas.openxmlformats.org/officeDocument/2006/relationships/audio" Target="../media/audio3.wav"/><Relationship Id="rId9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074433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38: Ki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lô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</a:t>
            </a:r>
            <a:r>
              <a:rPr lang="vi-VN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gram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62484" y="182688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820090" y="82901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31602D-8D15-4F48-8D49-A681F0274788}"/>
              </a:ext>
            </a:extLst>
          </p:cNvPr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B82DE6-724D-4A68-A296-80F1D71C5B04}"/>
                </a:ext>
              </a:extLst>
            </p:cNvPr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6DFD8EA-8BAF-4F1B-B866-D0C07349A2DF}"/>
                  </a:ext>
                </a:extLst>
              </p:cNvPr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>
                  <a:extLst>
                    <a:ext uri="{FF2B5EF4-FFF2-40B4-BE49-F238E27FC236}">
                      <a16:creationId xmlns:a16="http://schemas.microsoft.com/office/drawing/2014/main" id="{85640B39-7616-43C3-AEA4-5965D517C36A}"/>
                    </a:ext>
                  </a:extLst>
                </p:cNvPr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" fmla="*/ 0 w 566245"/>
                    <a:gd name="connsiteY0" fmla="*/ 44386 h 681940"/>
                    <a:gd name="connsiteX1" fmla="*/ 435077 w 566245"/>
                    <a:gd name="connsiteY1" fmla="*/ 0 h 681940"/>
                    <a:gd name="connsiteX2" fmla="*/ 550558 w 566245"/>
                    <a:gd name="connsiteY2" fmla="*/ 363163 h 681940"/>
                    <a:gd name="connsiteX3" fmla="*/ 275279 w 566245"/>
                    <a:gd name="connsiteY3" fmla="*/ 681940 h 681940"/>
                    <a:gd name="connsiteX4" fmla="*/ 0 w 566245"/>
                    <a:gd name="connsiteY4" fmla="*/ 681939 h 681940"/>
                    <a:gd name="connsiteX5" fmla="*/ 0 w 566245"/>
                    <a:gd name="connsiteY5" fmla="*/ 44386 h 681940"/>
                    <a:gd name="connsiteX0" fmla="*/ 0 w 558355"/>
                    <a:gd name="connsiteY0" fmla="*/ 44386 h 752965"/>
                    <a:gd name="connsiteX1" fmla="*/ 435077 w 558355"/>
                    <a:gd name="connsiteY1" fmla="*/ 0 h 752965"/>
                    <a:gd name="connsiteX2" fmla="*/ 550558 w 558355"/>
                    <a:gd name="connsiteY2" fmla="*/ 363163 h 752965"/>
                    <a:gd name="connsiteX3" fmla="*/ 381811 w 558355"/>
                    <a:gd name="connsiteY3" fmla="*/ 752965 h 752965"/>
                    <a:gd name="connsiteX4" fmla="*/ 0 w 558355"/>
                    <a:gd name="connsiteY4" fmla="*/ 681939 h 752965"/>
                    <a:gd name="connsiteX5" fmla="*/ 0 w 558355"/>
                    <a:gd name="connsiteY5" fmla="*/ 44386 h 752965"/>
                    <a:gd name="connsiteX0" fmla="*/ 0 w 557565"/>
                    <a:gd name="connsiteY0" fmla="*/ 44386 h 761843"/>
                    <a:gd name="connsiteX1" fmla="*/ 435077 w 557565"/>
                    <a:gd name="connsiteY1" fmla="*/ 0 h 761843"/>
                    <a:gd name="connsiteX2" fmla="*/ 550558 w 557565"/>
                    <a:gd name="connsiteY2" fmla="*/ 363163 h 761843"/>
                    <a:gd name="connsiteX3" fmla="*/ 443955 w 557565"/>
                    <a:gd name="connsiteY3" fmla="*/ 761843 h 761843"/>
                    <a:gd name="connsiteX4" fmla="*/ 0 w 557565"/>
                    <a:gd name="connsiteY4" fmla="*/ 681939 h 761843"/>
                    <a:gd name="connsiteX5" fmla="*/ 0 w 557565"/>
                    <a:gd name="connsiteY5" fmla="*/ 44386 h 761843"/>
                    <a:gd name="connsiteX0" fmla="*/ 0 w 595190"/>
                    <a:gd name="connsiteY0" fmla="*/ 44386 h 761843"/>
                    <a:gd name="connsiteX1" fmla="*/ 435077 w 595190"/>
                    <a:gd name="connsiteY1" fmla="*/ 0 h 761843"/>
                    <a:gd name="connsiteX2" fmla="*/ 594946 w 595190"/>
                    <a:gd name="connsiteY2" fmla="*/ 372041 h 761843"/>
                    <a:gd name="connsiteX3" fmla="*/ 443955 w 595190"/>
                    <a:gd name="connsiteY3" fmla="*/ 761843 h 761843"/>
                    <a:gd name="connsiteX4" fmla="*/ 0 w 595190"/>
                    <a:gd name="connsiteY4" fmla="*/ 681939 h 761843"/>
                    <a:gd name="connsiteX5" fmla="*/ 0 w 595190"/>
                    <a:gd name="connsiteY5" fmla="*/ 44386 h 761843"/>
                    <a:gd name="connsiteX0" fmla="*/ 0 w 665989"/>
                    <a:gd name="connsiteY0" fmla="*/ 44386 h 761843"/>
                    <a:gd name="connsiteX1" fmla="*/ 435077 w 665989"/>
                    <a:gd name="connsiteY1" fmla="*/ 0 h 761843"/>
                    <a:gd name="connsiteX2" fmla="*/ 665967 w 665989"/>
                    <a:gd name="connsiteY2" fmla="*/ 372044 h 761843"/>
                    <a:gd name="connsiteX3" fmla="*/ 443955 w 665989"/>
                    <a:gd name="connsiteY3" fmla="*/ 761843 h 761843"/>
                    <a:gd name="connsiteX4" fmla="*/ 0 w 665989"/>
                    <a:gd name="connsiteY4" fmla="*/ 681939 h 761843"/>
                    <a:gd name="connsiteX5" fmla="*/ 0 w 665989"/>
                    <a:gd name="connsiteY5" fmla="*/ 44386 h 761843"/>
                    <a:gd name="connsiteX0" fmla="*/ 0 w 666462"/>
                    <a:gd name="connsiteY0" fmla="*/ 121748 h 839205"/>
                    <a:gd name="connsiteX1" fmla="*/ 399064 w 666462"/>
                    <a:gd name="connsiteY1" fmla="*/ 0 h 839205"/>
                    <a:gd name="connsiteX2" fmla="*/ 665967 w 666462"/>
                    <a:gd name="connsiteY2" fmla="*/ 449406 h 839205"/>
                    <a:gd name="connsiteX3" fmla="*/ 443955 w 666462"/>
                    <a:gd name="connsiteY3" fmla="*/ 839205 h 839205"/>
                    <a:gd name="connsiteX4" fmla="*/ 0 w 666462"/>
                    <a:gd name="connsiteY4" fmla="*/ 759301 h 839205"/>
                    <a:gd name="connsiteX5" fmla="*/ 0 w 666462"/>
                    <a:gd name="connsiteY5" fmla="*/ 121748 h 839205"/>
                    <a:gd name="connsiteX0" fmla="*/ 0 w 665972"/>
                    <a:gd name="connsiteY0" fmla="*/ 121748 h 925165"/>
                    <a:gd name="connsiteX1" fmla="*/ 399064 w 665972"/>
                    <a:gd name="connsiteY1" fmla="*/ 0 h 925165"/>
                    <a:gd name="connsiteX2" fmla="*/ 665967 w 665972"/>
                    <a:gd name="connsiteY2" fmla="*/ 449406 h 925165"/>
                    <a:gd name="connsiteX3" fmla="*/ 393538 w 665972"/>
                    <a:gd name="connsiteY3" fmla="*/ 925165 h 925165"/>
                    <a:gd name="connsiteX4" fmla="*/ 0 w 665972"/>
                    <a:gd name="connsiteY4" fmla="*/ 759301 h 925165"/>
                    <a:gd name="connsiteX5" fmla="*/ 0 w 665972"/>
                    <a:gd name="connsiteY5" fmla="*/ 121748 h 925165"/>
                    <a:gd name="connsiteX0" fmla="*/ 0 w 680376"/>
                    <a:gd name="connsiteY0" fmla="*/ 171647 h 932082"/>
                    <a:gd name="connsiteX1" fmla="*/ 413469 w 680376"/>
                    <a:gd name="connsiteY1" fmla="*/ 6917 h 932082"/>
                    <a:gd name="connsiteX2" fmla="*/ 680372 w 680376"/>
                    <a:gd name="connsiteY2" fmla="*/ 456323 h 932082"/>
                    <a:gd name="connsiteX3" fmla="*/ 407943 w 680376"/>
                    <a:gd name="connsiteY3" fmla="*/ 932082 h 932082"/>
                    <a:gd name="connsiteX4" fmla="*/ 14405 w 680376"/>
                    <a:gd name="connsiteY4" fmla="*/ 766218 h 932082"/>
                    <a:gd name="connsiteX5" fmla="*/ 0 w 680376"/>
                    <a:gd name="connsiteY5" fmla="*/ 171647 h 932082"/>
                    <a:gd name="connsiteX0" fmla="*/ 21608 w 701984"/>
                    <a:gd name="connsiteY0" fmla="*/ 171647 h 932082"/>
                    <a:gd name="connsiteX1" fmla="*/ 435077 w 701984"/>
                    <a:gd name="connsiteY1" fmla="*/ 6917 h 932082"/>
                    <a:gd name="connsiteX2" fmla="*/ 701980 w 701984"/>
                    <a:gd name="connsiteY2" fmla="*/ 456323 h 932082"/>
                    <a:gd name="connsiteX3" fmla="*/ 429551 w 701984"/>
                    <a:gd name="connsiteY3" fmla="*/ 932082 h 932082"/>
                    <a:gd name="connsiteX4" fmla="*/ 0 w 701984"/>
                    <a:gd name="connsiteY4" fmla="*/ 697454 h 932082"/>
                    <a:gd name="connsiteX5" fmla="*/ 21608 w 701984"/>
                    <a:gd name="connsiteY5" fmla="*/ 171647 h 932082"/>
                    <a:gd name="connsiteX0" fmla="*/ 21608 w 702021"/>
                    <a:gd name="connsiteY0" fmla="*/ 178331 h 938766"/>
                    <a:gd name="connsiteX1" fmla="*/ 446601 w 702021"/>
                    <a:gd name="connsiteY1" fmla="*/ 6727 h 938766"/>
                    <a:gd name="connsiteX2" fmla="*/ 701980 w 702021"/>
                    <a:gd name="connsiteY2" fmla="*/ 463007 h 938766"/>
                    <a:gd name="connsiteX3" fmla="*/ 429551 w 702021"/>
                    <a:gd name="connsiteY3" fmla="*/ 938766 h 938766"/>
                    <a:gd name="connsiteX4" fmla="*/ 0 w 702021"/>
                    <a:gd name="connsiteY4" fmla="*/ 704138 h 938766"/>
                    <a:gd name="connsiteX5" fmla="*/ 21608 w 702021"/>
                    <a:gd name="connsiteY5" fmla="*/ 178331 h 938766"/>
                    <a:gd name="connsiteX0" fmla="*/ 21608 w 702197"/>
                    <a:gd name="connsiteY0" fmla="*/ 178331 h 925015"/>
                    <a:gd name="connsiteX1" fmla="*/ 446601 w 702197"/>
                    <a:gd name="connsiteY1" fmla="*/ 6727 h 925015"/>
                    <a:gd name="connsiteX2" fmla="*/ 701980 w 702197"/>
                    <a:gd name="connsiteY2" fmla="*/ 463007 h 925015"/>
                    <a:gd name="connsiteX3" fmla="*/ 406503 w 702197"/>
                    <a:gd name="connsiteY3" fmla="*/ 925015 h 925015"/>
                    <a:gd name="connsiteX4" fmla="*/ 0 w 702197"/>
                    <a:gd name="connsiteY4" fmla="*/ 704138 h 925015"/>
                    <a:gd name="connsiteX5" fmla="*/ 21608 w 702197"/>
                    <a:gd name="connsiteY5" fmla="*/ 178331 h 9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92FEF19E-83DB-49A4-9651-8655527067B0}"/>
                    </a:ext>
                  </a:extLst>
                </p:cNvPr>
                <p:cNvCxnSpPr>
                  <a:cxnSpLocks/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408E134-3F0B-4580-B96C-47DC16F9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CA73D14-3BDE-49FF-BB63-5B42ACD2B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28FE833-4BD4-4A87-9207-98BAF98DD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BBF6434-46C5-4A4B-90F5-A75D37BF3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870C7D2-A731-462B-A3FB-99020E16D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CF51821-469F-4377-BA1E-4D8EA960E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49C7EC1-E5E1-48FF-9AAE-F90115E38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AA6515-152F-4C44-90FC-83EAB617E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82C2E1-802E-4A71-8643-7EEA6A7B2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A7E0D8-A745-46BA-BC7C-EC03F55C6989}"/>
                </a:ext>
              </a:extLst>
            </p:cNvPr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EFF9F83-82E4-4490-8CCE-7D4291DBE073}"/>
                  </a:ext>
                </a:extLst>
              </p:cNvPr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FCC0D24-AC79-4F64-AB6E-BFB85BF402DA}"/>
                    </a:ext>
                  </a:extLst>
                </p:cNvPr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4E91EAD-CD89-4350-9EFA-E635E413E481}"/>
                      </a:ext>
                    </a:extLst>
                  </p:cNvPr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4E18946-13D4-427C-B35C-B26B7278BFAC}"/>
                      </a:ext>
                    </a:extLst>
                  </p:cNvPr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34EF47E3-BC53-44CA-BDED-E9A1EA857A32}"/>
                    </a:ext>
                  </a:extLst>
                </p:cNvPr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>
                    <a:extLst>
                      <a:ext uri="{FF2B5EF4-FFF2-40B4-BE49-F238E27FC236}">
                        <a16:creationId xmlns:a16="http://schemas.microsoft.com/office/drawing/2014/main" id="{11431547-AEE4-4676-BB6D-47C6D043B082}"/>
                      </a:ext>
                    </a:extLst>
                  </p:cNvPr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>
                    <a:extLst>
                      <a:ext uri="{FF2B5EF4-FFF2-40B4-BE49-F238E27FC236}">
                        <a16:creationId xmlns:a16="http://schemas.microsoft.com/office/drawing/2014/main" id="{581EE7C9-EE87-45B3-A275-EA28C247EBFB}"/>
                      </a:ext>
                    </a:extLst>
                  </p:cNvPr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F75691-68CE-4B0C-AFBF-7F2BE2048104}"/>
                  </a:ext>
                </a:extLst>
              </p:cNvPr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54547F22-8F74-416F-A316-4DDA35AE39B3}"/>
                    </a:ext>
                  </a:extLst>
                </p:cNvPr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7861EB5-9E6E-4332-B12C-65ACDFC0E3EF}"/>
                      </a:ext>
                    </a:extLst>
                  </p:cNvPr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BC2976C-4756-48ED-BE7E-2A9ED0E0C12F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5A9DCB8-4D50-43DB-83D0-AA749ED7D8D5}"/>
                    </a:ext>
                  </a:extLst>
                </p:cNvPr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4D7073F-4182-4672-8149-4C7743BE06BE}"/>
                  </a:ext>
                </a:extLst>
              </p:cNvPr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0D821D27-0D1D-49BA-8E5F-9337473759EE}"/>
                    </a:ext>
                  </a:extLst>
                </p:cNvPr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9ECE395-8F5A-4782-A02C-833B1300B39A}"/>
                      </a:ext>
                    </a:extLst>
                  </p:cNvPr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75E9DD-D79C-46A2-B150-660B5B057BA4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0640930-82FF-4B63-9006-8FD01BFDD051}"/>
                    </a:ext>
                  </a:extLst>
                </p:cNvPr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865AF-C34B-4DAC-9CAE-28FFBC6DFA4C}"/>
                </a:ext>
              </a:extLst>
            </p:cNvPr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47355B9-5950-4BFA-B49A-0D7DDBCA930D}"/>
                </a:ext>
              </a:extLst>
            </p:cNvPr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7B68CC-0133-4155-8B05-C5CCA75C6B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D6FFA45-0C83-4B70-94DF-404B934A11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CF84F-D5C9-4724-97F3-767B96FD6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FA4F1-283D-44BC-B62D-85EC457C1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07DBE32-E420-4FEB-930F-B21D8CFDDC61}"/>
              </a:ext>
            </a:extLst>
          </p:cNvPr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236" name="TextBox1" r:id="rId2" imgW="581040" imgH="523800"/>
        </mc:Choice>
        <mc:Fallback>
          <p:control name="TextBox1" r:id="rId2" imgW="58104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67255" y="5341772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37" name="TextBox2" r:id="rId3" imgW="581040" imgH="523800"/>
        </mc:Choice>
        <mc:Fallback>
          <p:control name="TextBox2" r:id="rId3" imgW="581040" imgH="523800">
            <p:pic>
              <p:nvPicPr>
                <p:cNvPr id="66" name="TextBox2">
                  <a:extLst>
                    <a:ext uri="{FF2B5EF4-FFF2-40B4-BE49-F238E27FC236}">
                      <a16:creationId xmlns:a16="http://schemas.microsoft.com/office/drawing/2014/main" id="{5682C46F-FA30-4F60-93CA-4619D773D8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00543" y="5343664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A0619D-DC74-42E7-B4DE-1193261490D5}"/>
              </a:ext>
            </a:extLst>
          </p:cNvPr>
          <p:cNvGrpSpPr/>
          <p:nvPr/>
        </p:nvGrpSpPr>
        <p:grpSpPr>
          <a:xfrm>
            <a:off x="306538" y="2907757"/>
            <a:ext cx="5139298" cy="2043576"/>
            <a:chOff x="1138457" y="1714975"/>
            <a:chExt cx="5139298" cy="20435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9A1CA9-2897-452B-8ACF-67CA75826903}"/>
                </a:ext>
              </a:extLst>
            </p:cNvPr>
            <p:cNvGrpSpPr/>
            <p:nvPr/>
          </p:nvGrpSpPr>
          <p:grpSpPr>
            <a:xfrm>
              <a:off x="1532084" y="1856114"/>
              <a:ext cx="4404495" cy="1713374"/>
              <a:chOff x="741443" y="4561957"/>
              <a:chExt cx="3306682" cy="13049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86874F2-8F5C-48B6-B37F-ED93EB4BEC0B}"/>
                  </a:ext>
                </a:extLst>
              </p:cNvPr>
              <p:cNvSpPr/>
              <p:nvPr/>
            </p:nvSpPr>
            <p:spPr>
              <a:xfrm>
                <a:off x="741443" y="4561957"/>
                <a:ext cx="3306682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47CCBE-A7B0-4BD0-AC2A-0E21ABD883F2}"/>
                  </a:ext>
                </a:extLst>
              </p:cNvPr>
              <p:cNvSpPr txBox="1"/>
              <p:nvPr/>
            </p:nvSpPr>
            <p:spPr>
              <a:xfrm>
                <a:off x="973445" y="4742350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18 kg + 6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24 kg – 5 kg =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C01CD3-BFCE-468D-B473-33BDA89E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2205F1-510D-4EBA-8E00-E53268149493}"/>
                </a:ext>
              </a:extLst>
            </p:cNvPr>
            <p:cNvSpPr/>
            <p:nvPr/>
          </p:nvSpPr>
          <p:spPr>
            <a:xfrm rot="1558595">
              <a:off x="5650021" y="171497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68B11-2C54-4379-9ECC-2D097A196D1A}"/>
              </a:ext>
            </a:extLst>
          </p:cNvPr>
          <p:cNvGrpSpPr/>
          <p:nvPr/>
        </p:nvGrpSpPr>
        <p:grpSpPr>
          <a:xfrm>
            <a:off x="5691642" y="2808257"/>
            <a:ext cx="6239178" cy="2037156"/>
            <a:chOff x="1133999" y="1625772"/>
            <a:chExt cx="6239178" cy="20371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F964EA-E599-4DEC-AC77-8A8F3AED0A2D}"/>
                </a:ext>
              </a:extLst>
            </p:cNvPr>
            <p:cNvGrpSpPr/>
            <p:nvPr/>
          </p:nvGrpSpPr>
          <p:grpSpPr>
            <a:xfrm>
              <a:off x="1528899" y="1819275"/>
              <a:ext cx="5587594" cy="1713374"/>
              <a:chOff x="739052" y="4533900"/>
              <a:chExt cx="4194896" cy="130492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54AD1A9-8260-451B-8996-6A8AB5096B44}"/>
                  </a:ext>
                </a:extLst>
              </p:cNvPr>
              <p:cNvSpPr/>
              <p:nvPr/>
            </p:nvSpPr>
            <p:spPr>
              <a:xfrm>
                <a:off x="739052" y="4533900"/>
                <a:ext cx="4194896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C4DAF-5AB1-46AE-8A7C-062B1E8E4AA1}"/>
                  </a:ext>
                </a:extLst>
              </p:cNvPr>
              <p:cNvSpPr txBox="1"/>
              <p:nvPr/>
            </p:nvSpPr>
            <p:spPr>
              <a:xfrm>
                <a:off x="907950" y="4759834"/>
                <a:ext cx="3362814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kg + 3 kg – 5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58 kg – 9 kg – 20 kg =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74B8A-BDF0-4402-A3A9-CE63CE41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09683F-7F8D-4E72-A21D-FD1D3CEF374A}"/>
                </a:ext>
              </a:extLst>
            </p:cNvPr>
            <p:cNvSpPr/>
            <p:nvPr/>
          </p:nvSpPr>
          <p:spPr>
            <a:xfrm rot="1558595">
              <a:off x="6745443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FA1D36-CC44-4B1B-A330-3FC4D8CB1AB7}"/>
              </a:ext>
            </a:extLst>
          </p:cNvPr>
          <p:cNvSpPr txBox="1"/>
          <p:nvPr/>
        </p:nvSpPr>
        <p:spPr>
          <a:xfrm>
            <a:off x="3794362" y="1730801"/>
            <a:ext cx="1766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73AC5-2DD7-4421-8003-3799FA5A01FA}"/>
              </a:ext>
            </a:extLst>
          </p:cNvPr>
          <p:cNvSpPr txBox="1"/>
          <p:nvPr/>
        </p:nvSpPr>
        <p:spPr>
          <a:xfrm>
            <a:off x="4929895" y="1730801"/>
            <a:ext cx="2867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kg – 9kg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E060EE-65FA-494A-A166-00ABF8C69910}"/>
              </a:ext>
            </a:extLst>
          </p:cNvPr>
          <p:cNvSpPr txBox="1"/>
          <p:nvPr/>
        </p:nvSpPr>
        <p:spPr>
          <a:xfrm>
            <a:off x="7596394" y="1702226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C135D-6DF1-4ECE-A28D-A74356F6A3A3}"/>
              </a:ext>
            </a:extLst>
          </p:cNvPr>
          <p:cNvSpPr txBox="1"/>
          <p:nvPr/>
        </p:nvSpPr>
        <p:spPr>
          <a:xfrm>
            <a:off x="8069780" y="1705992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6AC8D35F-1B52-46D3-AB71-18B2C13EB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013" y="4762270"/>
            <a:ext cx="1438675" cy="185583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383" name="TextBox1" r:id="rId2" imgW="1000080" imgH="523800"/>
        </mc:Choice>
        <mc:Fallback>
          <p:control name="TextBox1" r:id="rId2" imgW="1000080" imgH="5238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96696893-8C8E-4924-9D22-9F7ED1FB3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85316" y="3300061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84" name="TextBox2" r:id="rId3" imgW="1000080" imgH="523800"/>
        </mc:Choice>
        <mc:Fallback>
          <p:control name="TextBox2" r:id="rId3" imgW="1000080" imgH="52380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3E251D57-D9EC-467A-8B1E-BAE98E3F8C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81676" y="3945864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85" name="TextBox3" r:id="rId4" imgW="1000080" imgH="523800"/>
        </mc:Choice>
        <mc:Fallback>
          <p:control name="TextBox3" r:id="rId4" imgW="1000080" imgH="5238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401C1AA3-CC85-4AEB-AF30-B48E03B087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82368" y="3259252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86" name="TextBox4" r:id="rId5" imgW="1000080" imgH="523800"/>
        </mc:Choice>
        <mc:Fallback>
          <p:control name="TextBox4" r:id="rId5" imgW="1000080" imgH="5238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8030AE7F-3FDF-44C5-9320-17E99B6B44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582368" y="3911588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497367" y="449626"/>
            <a:ext cx="9197265" cy="955452"/>
            <a:chOff x="-2388904" y="382608"/>
            <a:chExt cx="903446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03446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kg,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3kg. </a:t>
              </a:r>
            </a:p>
            <a:p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388904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412450-0A48-4491-A858-C7F635FB4CDF}"/>
              </a:ext>
            </a:extLst>
          </p:cNvPr>
          <p:cNvSpPr/>
          <p:nvPr/>
        </p:nvSpPr>
        <p:spPr>
          <a:xfrm>
            <a:off x="3560169" y="1692328"/>
            <a:ext cx="4747809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29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kg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DF88C67-9E48-41E2-98F0-C59D4F5B5E07}"/>
              </a:ext>
            </a:extLst>
          </p:cNvPr>
          <p:cNvSpPr/>
          <p:nvPr/>
        </p:nvSpPr>
        <p:spPr>
          <a:xfrm>
            <a:off x="6646387" y="269308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CF887D-752E-44DB-91E8-4A3B6BD18FD4}"/>
              </a:ext>
            </a:extLst>
          </p:cNvPr>
          <p:cNvSpPr txBox="1"/>
          <p:nvPr/>
        </p:nvSpPr>
        <p:spPr>
          <a:xfrm>
            <a:off x="4600645" y="358452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BD4B0-9A2D-423B-B36D-9E5CDBCB3ABF}"/>
              </a:ext>
            </a:extLst>
          </p:cNvPr>
          <p:cNvSpPr txBox="1"/>
          <p:nvPr/>
        </p:nvSpPr>
        <p:spPr>
          <a:xfrm>
            <a:off x="4600645" y="4836812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+ 3 = 32 (kg)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4C05DC-1917-4000-AC99-7465BB247D69}"/>
              </a:ext>
            </a:extLst>
          </p:cNvPr>
          <p:cNvSpPr txBox="1"/>
          <p:nvPr/>
        </p:nvSpPr>
        <p:spPr>
          <a:xfrm>
            <a:off x="5442999" y="543787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32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7CCAC3-8BEE-42DC-B42A-19B988F4936C}"/>
              </a:ext>
            </a:extLst>
          </p:cNvPr>
          <p:cNvSpPr txBox="1"/>
          <p:nvPr/>
        </p:nvSpPr>
        <p:spPr>
          <a:xfrm>
            <a:off x="3188440" y="4210667"/>
            <a:ext cx="5967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C36C73EE-7993-42E4-A470-9B81AC07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7464" y="4206033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23B72-A79B-48BE-8570-4D0502BA6F52}"/>
              </a:ext>
            </a:extLst>
          </p:cNvPr>
          <p:cNvSpPr/>
          <p:nvPr/>
        </p:nvSpPr>
        <p:spPr>
          <a:xfrm>
            <a:off x="2150201" y="4438843"/>
            <a:ext cx="9115095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61" y="484935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26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905B9-018B-47CF-98CB-AFFC525F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6AA11-82DC-4EE8-BB83-92F26CD3A7D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A355B-D025-408F-9159-0BAC82A179A6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087CF-D6AC-4674-882F-4A0C221DF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DF8AF2C3-DD25-4420-930E-9C2FB54304D9}"/>
              </a:ext>
            </a:extLst>
          </p:cNvPr>
          <p:cNvSpPr txBox="1"/>
          <p:nvPr/>
        </p:nvSpPr>
        <p:spPr>
          <a:xfrm>
            <a:off x="3536494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D9FCDEA-1209-4478-A3C5-1100CC9ECD4A}"/>
              </a:ext>
            </a:extLst>
          </p:cNvPr>
          <p:cNvSpPr/>
          <p:nvPr/>
        </p:nvSpPr>
        <p:spPr>
          <a:xfrm>
            <a:off x="11243498" y="0"/>
            <a:ext cx="1007225" cy="157148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4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E6DC7-1A02-4957-B2FB-F378FCAA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CC9E43-EC7A-4629-BA85-6463DC3E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67" y="1707441"/>
            <a:ext cx="5533583" cy="43298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4B1C86-9BF1-4FE7-89E6-A13D25A881AA}"/>
              </a:ext>
            </a:extLst>
          </p:cNvPr>
          <p:cNvSpPr/>
          <p:nvPr/>
        </p:nvSpPr>
        <p:spPr>
          <a:xfrm>
            <a:off x="3628505" y="260891"/>
            <a:ext cx="51283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NẶNG HƠN, </a:t>
            </a:r>
          </a:p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NHẸ HƠN?</a:t>
            </a:r>
          </a:p>
        </p:txBody>
      </p:sp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F024B6-3A1E-47AF-9522-A1CF440A3837}"/>
              </a:ext>
            </a:extLst>
          </p:cNvPr>
          <p:cNvCxnSpPr>
            <a:cxnSpLocks/>
          </p:cNvCxnSpPr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5409A4FA-05DF-4463-9B0C-D949D74A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F7989B-D416-4015-A3E8-095287386939}"/>
              </a:ext>
            </a:extLst>
          </p:cNvPr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7CEBF58-CF15-4F91-B2EA-B4F6EEB0E6C7}"/>
                </a:ext>
              </a:extLst>
            </p:cNvPr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5E5D75-3592-4942-AB90-0FC1D5F5BC70}"/>
                </a:ext>
              </a:extLst>
            </p:cNvPr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B6C59-021A-499F-978A-2D8352D24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819406" y="3186112"/>
            <a:ext cx="66483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7F496-C9AF-451F-9A17-5831D37FFDA7}"/>
              </a:ext>
            </a:extLst>
          </p:cNvPr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1E93CB-67A4-45D6-B308-D099AD04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140CC-D929-4A5C-9E43-5246B3722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051EF5-A979-4D29-B701-726577B48D0A}"/>
              </a:ext>
            </a:extLst>
          </p:cNvPr>
          <p:cNvGrpSpPr/>
          <p:nvPr/>
        </p:nvGrpSpPr>
        <p:grpSpPr>
          <a:xfrm>
            <a:off x="5881544" y="1451120"/>
            <a:ext cx="1368285" cy="1946367"/>
            <a:chOff x="2457380" y="2487480"/>
            <a:chExt cx="1409772" cy="2615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EEF6CC-8622-4355-BF0C-F29CFB74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0901CB-6306-436D-AF8F-3020516074DA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59EF06-2D71-4F04-BD70-84A7CE23B93D}"/>
              </a:ext>
            </a:extLst>
          </p:cNvPr>
          <p:cNvSpPr txBox="1"/>
          <p:nvPr/>
        </p:nvSpPr>
        <p:spPr>
          <a:xfrm>
            <a:off x="4426727" y="3394220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B6BBB-4249-4893-A08C-9337144F332F}"/>
              </a:ext>
            </a:extLst>
          </p:cNvPr>
          <p:cNvSpPr txBox="1"/>
          <p:nvPr/>
        </p:nvSpPr>
        <p:spPr>
          <a:xfrm>
            <a:off x="4287554" y="4042020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682BC-0F82-4ECE-90E8-CA02ED78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D71D1F71-0284-434E-A76A-410C9128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3A1F974-1172-4F62-ABFB-EBD53480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C087D-3A42-412B-8B35-1E8BA11BB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5100"/>
            <a:ext cx="452958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4969</TotalTime>
  <Words>447</Words>
  <Application>Microsoft Office PowerPoint</Application>
  <PresentationFormat>Widescreen</PresentationFormat>
  <Paragraphs>74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UTM Staccato </vt:lpstr>
      <vt:lpstr>UTM Times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693</cp:revision>
  <dcterms:created xsi:type="dcterms:W3CDTF">2021-02-20T02:56:00Z</dcterms:created>
  <dcterms:modified xsi:type="dcterms:W3CDTF">2022-01-24T08:41:12Z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