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_512" ContentType="image/gi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18"/>
  </p:notesMasterIdLst>
  <p:sldIdLst>
    <p:sldId id="465" r:id="rId2"/>
    <p:sldId id="257" r:id="rId3"/>
    <p:sldId id="258" r:id="rId4"/>
    <p:sldId id="264" r:id="rId5"/>
    <p:sldId id="261" r:id="rId6"/>
    <p:sldId id="262" r:id="rId7"/>
    <p:sldId id="260" r:id="rId8"/>
    <p:sldId id="265" r:id="rId9"/>
    <p:sldId id="584" r:id="rId10"/>
    <p:sldId id="402" r:id="rId11"/>
    <p:sldId id="415" r:id="rId12"/>
    <p:sldId id="416" r:id="rId13"/>
    <p:sldId id="401" r:id="rId14"/>
    <p:sldId id="411" r:id="rId15"/>
    <p:sldId id="585" r:id="rId16"/>
    <p:sldId id="270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AF87BB"/>
    <a:srgbClr val="969696"/>
    <a:srgbClr val="FCD5B5"/>
    <a:srgbClr val="000066"/>
    <a:srgbClr val="2DD73B"/>
    <a:srgbClr val="00FF00"/>
    <a:srgbClr val="0000FF"/>
    <a:srgbClr val="FFFF00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677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3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9B6805-8A68-4623-82E4-17C7E9B57141}"/>
              </a:ext>
            </a:extLst>
          </p:cNvPr>
          <p:cNvSpPr/>
          <p:nvPr userDrawn="1"/>
        </p:nvSpPr>
        <p:spPr>
          <a:xfrm>
            <a:off x="11188217" y="120657"/>
            <a:ext cx="1048623" cy="124157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94509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94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57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60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5072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665" r:id="rId5"/>
    <p:sldLayoutId id="214748375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control" Target="../activeX/activeX2.xml"/><Relationship Id="rId7" Type="http://schemas.openxmlformats.org/officeDocument/2006/relationships/image" Target="../media/image47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3.wmf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slideLayout" Target="../slideLayouts/slideLayout4.xml"/><Relationship Id="rId7" Type="http://schemas.microsoft.com/office/2007/relationships/hdphoto" Target="../media/hdphoto8.wdp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1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0.wmf"/><Relationship Id="rId2" Type="http://schemas.openxmlformats.org/officeDocument/2006/relationships/control" Target="../activeX/activeX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5.gif_512"/><Relationship Id="rId5" Type="http://schemas.openxmlformats.org/officeDocument/2006/relationships/image" Target="../media/image10.gif"/><Relationship Id="rId10" Type="http://schemas.openxmlformats.org/officeDocument/2006/relationships/image" Target="../media/image14.gif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microsoft.com/office/2007/relationships/hdphoto" Target="../media/hdphoto3.wdp"/><Relationship Id="rId3" Type="http://schemas.openxmlformats.org/officeDocument/2006/relationships/image" Target="../media/image18.png"/><Relationship Id="rId7" Type="http://schemas.openxmlformats.org/officeDocument/2006/relationships/image" Target="../media/image17.gif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gif"/><Relationship Id="rId11" Type="http://schemas.openxmlformats.org/officeDocument/2006/relationships/image" Target="../media/image13.png"/><Relationship Id="rId5" Type="http://schemas.openxmlformats.org/officeDocument/2006/relationships/image" Target="../media/image20.png"/><Relationship Id="rId10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image" Target="../media/image24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4.gif"/><Relationship Id="rId1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31.gif"/><Relationship Id="rId17" Type="http://schemas.openxmlformats.org/officeDocument/2006/relationships/image" Target="../media/image13.png"/><Relationship Id="rId2" Type="http://schemas.openxmlformats.org/officeDocument/2006/relationships/audio" Target="../media/audio1.wav"/><Relationship Id="rId16" Type="http://schemas.openxmlformats.org/officeDocument/2006/relationships/image" Target="../media/image33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microsoft.com/office/2007/relationships/hdphoto" Target="../media/hdphoto5.wdp"/><Relationship Id="rId5" Type="http://schemas.openxmlformats.org/officeDocument/2006/relationships/image" Target="../media/image26.png"/><Relationship Id="rId15" Type="http://schemas.openxmlformats.org/officeDocument/2006/relationships/image" Target="../media/image32.gif"/><Relationship Id="rId10" Type="http://schemas.openxmlformats.org/officeDocument/2006/relationships/image" Target="../media/image30.png"/><Relationship Id="rId19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3.gif"/><Relationship Id="rId1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21.gif"/><Relationship Id="rId12" Type="http://schemas.openxmlformats.org/officeDocument/2006/relationships/image" Target="../media/image20.png"/><Relationship Id="rId17" Type="http://schemas.openxmlformats.org/officeDocument/2006/relationships/image" Target="../media/image23.pn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microsoft.com/office/2007/relationships/hdphoto" Target="../media/hdphoto7.wdp"/><Relationship Id="rId5" Type="http://schemas.openxmlformats.org/officeDocument/2006/relationships/image" Target="../media/image35.png"/><Relationship Id="rId15" Type="http://schemas.openxmlformats.org/officeDocument/2006/relationships/image" Target="../media/image17.gif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microsoft.com/office/2007/relationships/hdphoto" Target="../media/hdphoto6.wdp"/><Relationship Id="rId1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4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41.png"/><Relationship Id="rId5" Type="http://schemas.openxmlformats.org/officeDocument/2006/relationships/image" Target="../media/image39.png"/><Relationship Id="rId10" Type="http://schemas.microsoft.com/office/2007/relationships/hdphoto" Target="../media/hdphoto3.wdp"/><Relationship Id="rId4" Type="http://schemas.openxmlformats.org/officeDocument/2006/relationships/image" Target="../media/image3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7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gif_512"/><Relationship Id="rId5" Type="http://schemas.openxmlformats.org/officeDocument/2006/relationships/image" Target="../media/image14.gif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161432" y="164562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1" y="1592146"/>
            <a:ext cx="11828478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14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>
              <a:lnSpc>
                <a:spcPct val="115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pt-BR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40: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chung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12552E-E0CC-49FB-9363-BCBA9A783E5F}"/>
              </a:ext>
            </a:extLst>
          </p:cNvPr>
          <p:cNvSpPr/>
          <p:nvPr/>
        </p:nvSpPr>
        <p:spPr>
          <a:xfrm>
            <a:off x="11107203" y="810893"/>
            <a:ext cx="9492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820120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">
            <a:extLst>
              <a:ext uri="{FF2B5EF4-FFF2-40B4-BE49-F238E27FC236}">
                <a16:creationId xmlns:a16="http://schemas.microsoft.com/office/drawing/2014/main" id="{562A1EC0-7CF5-4F10-8F45-3E34731BD4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1" cy="645621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4753086" y="560681"/>
            <a:ext cx="2331296" cy="706942"/>
            <a:chOff x="-3369817" y="382608"/>
            <a:chExt cx="2290030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3369817" y="382608"/>
              <a:ext cx="2290030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a.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3288618" y="42804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0CCEEC05-CB5C-4FAF-8E3A-1F67E41B582B}"/>
              </a:ext>
            </a:extLst>
          </p:cNvPr>
          <p:cNvSpPr txBox="1"/>
          <p:nvPr/>
        </p:nvSpPr>
        <p:spPr>
          <a:xfrm>
            <a:off x="1038182" y="5082054"/>
            <a:ext cx="45303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kg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07DBE32-E420-4FEB-930F-B21D8CFDDC61}"/>
              </a:ext>
            </a:extLst>
          </p:cNvPr>
          <p:cNvSpPr txBox="1"/>
          <p:nvPr/>
        </p:nvSpPr>
        <p:spPr>
          <a:xfrm>
            <a:off x="6570629" y="4970793"/>
            <a:ext cx="52474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kg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CA69E6-E675-4EC1-90AD-5F563BBCD1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809" t="7576" r="58870" b="25231"/>
          <a:stretch/>
        </p:blipFill>
        <p:spPr>
          <a:xfrm>
            <a:off x="2358781" y="1593693"/>
            <a:ext cx="1889200" cy="32517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AE71A1-8D79-4DA0-A2C4-FA3D8B0DD0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166" t="9594" r="4018" b="23212"/>
          <a:stretch/>
        </p:blipFill>
        <p:spPr>
          <a:xfrm>
            <a:off x="6570629" y="1362095"/>
            <a:ext cx="4002676" cy="318330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AB29A73-C5C9-421F-9EFA-4D7AF4A93886}"/>
              </a:ext>
            </a:extLst>
          </p:cNvPr>
          <p:cNvCxnSpPr/>
          <p:nvPr/>
        </p:nvCxnSpPr>
        <p:spPr>
          <a:xfrm>
            <a:off x="6038533" y="1655837"/>
            <a:ext cx="62144" cy="3251766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spid="4352" name="TextBox1" r:id="rId2" imgW="581040" imgH="523800"/>
        </mc:Choice>
        <mc:Fallback>
          <p:control name="TextBox1" r:id="rId2" imgW="581040" imgH="523800">
            <p:pic>
              <p:nvPicPr>
                <p:cNvPr id="64" name="TextBox1">
                  <a:extLst>
                    <a:ext uri="{FF2B5EF4-FFF2-40B4-BE49-F238E27FC236}">
                      <a16:creationId xmlns:a16="http://schemas.microsoft.com/office/drawing/2014/main" id="{651CF158-544A-4AD9-B07A-D953FAAE879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167994" y="5112151"/>
                  <a:ext cx="585092" cy="5251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353" name="TextBox2" r:id="rId3" imgW="581040" imgH="523800"/>
        </mc:Choice>
        <mc:Fallback>
          <p:control name="TextBox2" r:id="rId3" imgW="581040" imgH="523800">
            <p:pic>
              <p:nvPicPr>
                <p:cNvPr id="66" name="TextBox2">
                  <a:extLst>
                    <a:ext uri="{FF2B5EF4-FFF2-40B4-BE49-F238E27FC236}">
                      <a16:creationId xmlns:a16="http://schemas.microsoft.com/office/drawing/2014/main" id="{5682C46F-FA30-4F60-93CA-4619D773D8B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821654" y="4937691"/>
                  <a:ext cx="585092" cy="5251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623879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1">
            <a:extLst>
              <a:ext uri="{FF2B5EF4-FFF2-40B4-BE49-F238E27FC236}">
                <a16:creationId xmlns:a16="http://schemas.microsoft.com/office/drawing/2014/main" id="{4456BC8E-A358-467D-AF5F-F1C5CE6766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1" cy="645621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4753086" y="560681"/>
            <a:ext cx="2331296" cy="706942"/>
            <a:chOff x="-3369817" y="382608"/>
            <a:chExt cx="2290030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3369817" y="382608"/>
              <a:ext cx="2290030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b.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3288618" y="42804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0CCEEC05-CB5C-4FAF-8E3A-1F67E41B582B}"/>
              </a:ext>
            </a:extLst>
          </p:cNvPr>
          <p:cNvSpPr txBox="1"/>
          <p:nvPr/>
        </p:nvSpPr>
        <p:spPr>
          <a:xfrm>
            <a:off x="6508779" y="4966445"/>
            <a:ext cx="9770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7E87C0-A306-41B5-876E-C1F9FFAE8C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000" t="6189" r="6911" b="22648"/>
          <a:stretch/>
        </p:blipFill>
        <p:spPr>
          <a:xfrm>
            <a:off x="1250757" y="1440127"/>
            <a:ext cx="9552243" cy="3353814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6225" name="TextBox1" r:id="rId2" imgW="581040" imgH="523800"/>
        </mc:Choice>
        <mc:Fallback>
          <p:control name="TextBox1" r:id="rId2" imgW="581040" imgH="523800">
            <p:pic>
              <p:nvPicPr>
                <p:cNvPr id="64" name="TextBox1">
                  <a:extLst>
                    <a:ext uri="{FF2B5EF4-FFF2-40B4-BE49-F238E27FC236}">
                      <a16:creationId xmlns:a16="http://schemas.microsoft.com/office/drawing/2014/main" id="{651CF158-544A-4AD9-B07A-D953FAAE879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923687" y="5027055"/>
                  <a:ext cx="585092" cy="5251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61255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Hình ảnh 1">
            <a:extLst>
              <a:ext uri="{FF2B5EF4-FFF2-40B4-BE49-F238E27FC236}">
                <a16:creationId xmlns:a16="http://schemas.microsoft.com/office/drawing/2014/main" id="{DD4214FF-2529-4E00-A341-FF3B3BAA9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1" cy="645621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1405299" y="417098"/>
            <a:ext cx="9513330" cy="706942"/>
            <a:chOff x="-3369817" y="382608"/>
            <a:chExt cx="9344935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3369817" y="382608"/>
              <a:ext cx="9344935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a.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sầu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riêng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ki-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lô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-gam?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3288618" y="42804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953EDE5-0451-4767-A0F3-FC2CB916A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3585" y="2026527"/>
            <a:ext cx="6423179" cy="3150610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BA9E689-9850-47B2-A2C5-00B0B4468AD3}"/>
              </a:ext>
            </a:extLst>
          </p:cNvPr>
          <p:cNvSpPr/>
          <p:nvPr/>
        </p:nvSpPr>
        <p:spPr>
          <a:xfrm>
            <a:off x="3153164" y="2362138"/>
            <a:ext cx="2057122" cy="1204683"/>
          </a:xfrm>
          <a:prstGeom prst="wedgeEllipseCallout">
            <a:avLst>
              <a:gd name="adj1" fmla="val -2512"/>
              <a:gd name="adj2" fmla="val -5937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84FD6B-13DA-4D1A-B6A2-BA9805A4EAF4}"/>
              </a:ext>
            </a:extLst>
          </p:cNvPr>
          <p:cNvSpPr/>
          <p:nvPr/>
        </p:nvSpPr>
        <p:spPr>
          <a:xfrm>
            <a:off x="3528938" y="1411100"/>
            <a:ext cx="1036746" cy="602637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 kg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A4C244AF-4A9E-4C2B-AB02-6E5D652365E3}"/>
              </a:ext>
            </a:extLst>
          </p:cNvPr>
          <p:cNvSpPr/>
          <p:nvPr/>
        </p:nvSpPr>
        <p:spPr>
          <a:xfrm>
            <a:off x="6077339" y="2165496"/>
            <a:ext cx="2586443" cy="1529551"/>
          </a:xfrm>
          <a:prstGeom prst="wedgeEllipseCallout">
            <a:avLst>
              <a:gd name="adj1" fmla="val -2512"/>
              <a:gd name="adj2" fmla="val -5937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9B21F6A-3A40-4A22-96F1-0503D7C6DB8B}"/>
              </a:ext>
            </a:extLst>
          </p:cNvPr>
          <p:cNvSpPr/>
          <p:nvPr/>
        </p:nvSpPr>
        <p:spPr>
          <a:xfrm>
            <a:off x="6789551" y="1355149"/>
            <a:ext cx="1036746" cy="602637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 kg</a:t>
            </a: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0D8272F8-0A65-451D-9F26-D0D281C33A47}"/>
              </a:ext>
            </a:extLst>
          </p:cNvPr>
          <p:cNvSpPr/>
          <p:nvPr/>
        </p:nvSpPr>
        <p:spPr>
          <a:xfrm>
            <a:off x="6286889" y="2037270"/>
            <a:ext cx="1614893" cy="1529551"/>
          </a:xfrm>
          <a:prstGeom prst="wedgeEllipseCallout">
            <a:avLst>
              <a:gd name="adj1" fmla="val 97758"/>
              <a:gd name="adj2" fmla="val -50034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F19605D-F63D-4D6F-91BA-1246CC902607}"/>
              </a:ext>
            </a:extLst>
          </p:cNvPr>
          <p:cNvSpPr/>
          <p:nvPr/>
        </p:nvSpPr>
        <p:spPr>
          <a:xfrm>
            <a:off x="8750653" y="1653920"/>
            <a:ext cx="2916089" cy="602637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 kg – 1kg = 3 kg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578B07F-6DAC-43A8-B8FF-81B3D9D35907}"/>
              </a:ext>
            </a:extLst>
          </p:cNvPr>
          <p:cNvSpPr/>
          <p:nvPr/>
        </p:nvSpPr>
        <p:spPr>
          <a:xfrm>
            <a:off x="2632274" y="5390693"/>
            <a:ext cx="6794536" cy="6026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66"/>
                </a:solidFill>
              </a:rPr>
              <a:t>Trả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lời</a:t>
            </a:r>
            <a:r>
              <a:rPr lang="en-US" sz="2800" b="1" dirty="0">
                <a:solidFill>
                  <a:srgbClr val="000066"/>
                </a:solidFill>
              </a:rPr>
              <a:t>: </a:t>
            </a:r>
            <a:r>
              <a:rPr lang="en-US" sz="2800" b="1" dirty="0" err="1">
                <a:solidFill>
                  <a:srgbClr val="000066"/>
                </a:solidFill>
              </a:rPr>
              <a:t>Quả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sầu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riêng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cân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nặng</a:t>
            </a:r>
            <a:r>
              <a:rPr lang="en-US" sz="2800" b="1" dirty="0">
                <a:solidFill>
                  <a:srgbClr val="000066"/>
                </a:solidFill>
              </a:rPr>
              <a:t> 3kg.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108862B-33B2-4FA1-8E8E-BCA6871C7918}"/>
              </a:ext>
            </a:extLst>
          </p:cNvPr>
          <p:cNvSpPr/>
          <p:nvPr/>
        </p:nvSpPr>
        <p:spPr>
          <a:xfrm>
            <a:off x="6575962" y="2558954"/>
            <a:ext cx="1036746" cy="602637"/>
          </a:xfrm>
          <a:prstGeom prst="roundRect">
            <a:avLst/>
          </a:prstGeom>
          <a:solidFill>
            <a:srgbClr val="00206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3 kg</a:t>
            </a:r>
          </a:p>
        </p:txBody>
      </p:sp>
    </p:spTree>
    <p:extLst>
      <p:ext uri="{BB962C8B-B14F-4D97-AF65-F5344CB8AC3E}">
        <p14:creationId xmlns:p14="http://schemas.microsoft.com/office/powerpoint/2010/main" val="1400530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14" grpId="0" animBg="1"/>
      <p:bldP spid="14" grpId="1" animBg="1"/>
      <p:bldP spid="14" grpId="2" animBg="1"/>
      <p:bldP spid="15" grpId="0" animBg="1"/>
      <p:bldP spid="15" grpId="1" animBg="1"/>
      <p:bldP spid="16" grpId="0" animBg="1"/>
      <p:bldP spid="16" grpId="1" animBg="1"/>
      <p:bldP spid="16" grpId="2" animBg="1"/>
      <p:bldP spid="17" grpId="0" animBg="1"/>
      <p:bldP spid="17" grpId="1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">
            <a:extLst>
              <a:ext uri="{FF2B5EF4-FFF2-40B4-BE49-F238E27FC236}">
                <a16:creationId xmlns:a16="http://schemas.microsoft.com/office/drawing/2014/main" id="{65435AB4-E0FD-4052-9731-25D5181C9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1" cy="645621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92CF7E6-8367-4E0F-8185-9B7263CA1483}"/>
              </a:ext>
            </a:extLst>
          </p:cNvPr>
          <p:cNvGrpSpPr/>
          <p:nvPr/>
        </p:nvGrpSpPr>
        <p:grpSpPr>
          <a:xfrm>
            <a:off x="1425448" y="492325"/>
            <a:ext cx="9513330" cy="1078859"/>
            <a:chOff x="-3369817" y="382607"/>
            <a:chExt cx="9344935" cy="1136237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CCA6288F-3792-4D16-A493-448A70C76348}"/>
                </a:ext>
              </a:extLst>
            </p:cNvPr>
            <p:cNvSpPr/>
            <p:nvPr/>
          </p:nvSpPr>
          <p:spPr>
            <a:xfrm>
              <a:off x="-3369817" y="382607"/>
              <a:ext cx="9344935" cy="113623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b.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can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đựng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</a:t>
              </a:r>
              <a:r>
                <a:rPr lang="en-US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phải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đổ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nữa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đầy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can?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1707D78-58D4-4E32-B0B2-A32FCD10BE43}"/>
                </a:ext>
              </a:extLst>
            </p:cNvPr>
            <p:cNvSpPr/>
            <p:nvPr/>
          </p:nvSpPr>
          <p:spPr>
            <a:xfrm>
              <a:off x="-3297975" y="623042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15683A8-7328-49E3-962B-E9F02EF210E2}"/>
              </a:ext>
            </a:extLst>
          </p:cNvPr>
          <p:cNvSpPr/>
          <p:nvPr/>
        </p:nvSpPr>
        <p:spPr>
          <a:xfrm>
            <a:off x="1916947" y="4912152"/>
            <a:ext cx="8905875" cy="60263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66"/>
                </a:solidFill>
              </a:rPr>
              <a:t>Trả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lời</a:t>
            </a:r>
            <a:r>
              <a:rPr lang="en-US" sz="2800" b="1" dirty="0">
                <a:solidFill>
                  <a:srgbClr val="000066"/>
                </a:solidFill>
              </a:rPr>
              <a:t>: </a:t>
            </a:r>
            <a:r>
              <a:rPr lang="en-US" sz="2800" b="1" dirty="0" err="1">
                <a:solidFill>
                  <a:srgbClr val="000066"/>
                </a:solidFill>
              </a:rPr>
              <a:t>Phải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đổ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thêm</a:t>
            </a:r>
            <a:r>
              <a:rPr lang="en-US" sz="2800" b="1" dirty="0">
                <a:solidFill>
                  <a:srgbClr val="000066"/>
                </a:solidFill>
              </a:rPr>
              <a:t>         </a:t>
            </a:r>
            <a:r>
              <a:rPr lang="en-US" sz="36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nước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nữa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thì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đầy</a:t>
            </a:r>
            <a:r>
              <a:rPr lang="en-US" sz="2800" b="1" dirty="0">
                <a:solidFill>
                  <a:srgbClr val="000066"/>
                </a:solidFill>
              </a:rPr>
              <a:t> can.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56E49B2-9CEF-406A-BE1E-CB5E02CB24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98" b="73283" l="80179" r="96725">
                        <a14:foregroundMark x1="88262" y1="46036" x2="88262" y2="46036"/>
                      </a14:backgroundRemoval>
                    </a14:imgEffect>
                  </a14:imgLayer>
                </a14:imgProps>
              </a:ext>
            </a:extLst>
          </a:blip>
          <a:srcRect l="78111" t="9512" r="1207" b="19632"/>
          <a:stretch/>
        </p:blipFill>
        <p:spPr>
          <a:xfrm>
            <a:off x="5107562" y="1772488"/>
            <a:ext cx="2447926" cy="29383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F8B8E52-E60E-45A4-BB8C-360CDBC078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98" b="73283" l="80179" r="96725">
                        <a14:foregroundMark x1="88262" y1="46036" x2="88262" y2="46036"/>
                      </a14:backgroundRemoval>
                    </a14:imgEffect>
                  </a14:imgLayer>
                </a14:imgProps>
              </a:ext>
            </a:extLst>
          </a:blip>
          <a:srcRect l="78111" t="49312" r="1207" b="19632"/>
          <a:stretch/>
        </p:blipFill>
        <p:spPr>
          <a:xfrm>
            <a:off x="5107562" y="3423738"/>
            <a:ext cx="2447926" cy="1287871"/>
          </a:xfrm>
          <a:prstGeom prst="rect">
            <a:avLst/>
          </a:prstGeom>
        </p:spPr>
      </p:pic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34B805D0-80E0-4584-A7B8-C69F21B2F86F}"/>
              </a:ext>
            </a:extLst>
          </p:cNvPr>
          <p:cNvSpPr/>
          <p:nvPr/>
        </p:nvSpPr>
        <p:spPr>
          <a:xfrm>
            <a:off x="7482833" y="3627220"/>
            <a:ext cx="958479" cy="602637"/>
          </a:xfrm>
          <a:prstGeom prst="wedgeRoundRectCallout">
            <a:avLst>
              <a:gd name="adj1" fmla="val -87244"/>
              <a:gd name="adj2" fmla="val -7045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5E194CFD-1499-4D15-80DC-BE16288D6B7B}"/>
              </a:ext>
            </a:extLst>
          </p:cNvPr>
          <p:cNvSpPr/>
          <p:nvPr/>
        </p:nvSpPr>
        <p:spPr>
          <a:xfrm>
            <a:off x="7416157" y="2619797"/>
            <a:ext cx="958479" cy="602637"/>
          </a:xfrm>
          <a:prstGeom prst="wedgeRoundRectCallout">
            <a:avLst>
              <a:gd name="adj1" fmla="val -87244"/>
              <a:gd name="adj2" fmla="val -7045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?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670F60E4-072A-4DF2-9896-CCC15CCCFE3E}"/>
              </a:ext>
            </a:extLst>
          </p:cNvPr>
          <p:cNvSpPr/>
          <p:nvPr/>
        </p:nvSpPr>
        <p:spPr>
          <a:xfrm>
            <a:off x="2743590" y="2619796"/>
            <a:ext cx="2363972" cy="602637"/>
          </a:xfrm>
          <a:prstGeom prst="wedgeRoundRectCallout">
            <a:avLst>
              <a:gd name="adj1" fmla="val 66793"/>
              <a:gd name="adj2" fmla="val -8626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- 5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5389" name="TextBox1" r:id="rId2" imgW="581040" imgH="523800"/>
        </mc:Choice>
        <mc:Fallback>
          <p:control name="TextBox1" r:id="rId2" imgW="581040" imgH="523800">
            <p:pic>
              <p:nvPicPr>
                <p:cNvPr id="33" name="TextBox1">
                  <a:extLst>
                    <a:ext uri="{FF2B5EF4-FFF2-40B4-BE49-F238E27FC236}">
                      <a16:creationId xmlns:a16="http://schemas.microsoft.com/office/drawing/2014/main" id="{D99FE22D-762D-4AED-885B-06CFB07563B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889567" y="4950048"/>
                  <a:ext cx="585092" cy="5251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2999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">
            <a:extLst>
              <a:ext uri="{FF2B5EF4-FFF2-40B4-BE49-F238E27FC236}">
                <a16:creationId xmlns:a16="http://schemas.microsoft.com/office/drawing/2014/main" id="{BBB78BD1-0F79-459C-A1F3-CF43466AD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1" cy="645621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CB1172E-8A8C-499D-AB89-F83DAE36CF1B}"/>
              </a:ext>
            </a:extLst>
          </p:cNvPr>
          <p:cNvGrpSpPr/>
          <p:nvPr/>
        </p:nvGrpSpPr>
        <p:grpSpPr>
          <a:xfrm>
            <a:off x="1518314" y="446785"/>
            <a:ext cx="9723083" cy="955452"/>
            <a:chOff x="-2388904" y="382608"/>
            <a:chExt cx="9550974" cy="104877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DC2A80B-6497-403E-B55F-881084DD9DD3}"/>
                </a:ext>
              </a:extLst>
            </p:cNvPr>
            <p:cNvSpPr/>
            <p:nvPr/>
          </p:nvSpPr>
          <p:spPr>
            <a:xfrm>
              <a:off x="-2388904" y="382608"/>
              <a:ext cx="9550974" cy="1048777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ki-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lô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-gam.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63 kg?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C961312-717B-44F1-95C5-14177E7584FF}"/>
                </a:ext>
              </a:extLst>
            </p:cNvPr>
            <p:cNvSpPr/>
            <p:nvPr/>
          </p:nvSpPr>
          <p:spPr>
            <a:xfrm>
              <a:off x="-2307650" y="58016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FFC4E4A-0D71-4585-AA35-4D07B54312F5}"/>
              </a:ext>
            </a:extLst>
          </p:cNvPr>
          <p:cNvGrpSpPr/>
          <p:nvPr/>
        </p:nvGrpSpPr>
        <p:grpSpPr>
          <a:xfrm>
            <a:off x="3959976" y="1437385"/>
            <a:ext cx="4212474" cy="3734690"/>
            <a:chOff x="4486275" y="1847850"/>
            <a:chExt cx="4781882" cy="41814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B3E194F-F3B7-4297-98F1-3B90A19303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8315" t="7448" b="4272"/>
            <a:stretch/>
          </p:blipFill>
          <p:spPr>
            <a:xfrm>
              <a:off x="4520348" y="1878435"/>
              <a:ext cx="4747809" cy="415089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1A7F7CF-75FD-4942-8720-E405170BA5CA}"/>
                </a:ext>
              </a:extLst>
            </p:cNvPr>
            <p:cNvSpPr/>
            <p:nvPr/>
          </p:nvSpPr>
          <p:spPr>
            <a:xfrm>
              <a:off x="4486275" y="1847850"/>
              <a:ext cx="1495425" cy="1495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</p:grp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0AB614F2-C889-481E-96B8-CEDFB410B11D}"/>
              </a:ext>
            </a:extLst>
          </p:cNvPr>
          <p:cNvSpPr/>
          <p:nvPr/>
        </p:nvSpPr>
        <p:spPr>
          <a:xfrm>
            <a:off x="5232649" y="4522610"/>
            <a:ext cx="1147206" cy="436839"/>
          </a:xfrm>
          <a:prstGeom prst="wedgeRoundRectCallout">
            <a:avLst>
              <a:gd name="adj1" fmla="val -29124"/>
              <a:gd name="adj2" fmla="val -106620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70 kg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D9F363C7-22B1-464C-8861-DAC7B1B0F6AF}"/>
              </a:ext>
            </a:extLst>
          </p:cNvPr>
          <p:cNvSpPr/>
          <p:nvPr/>
        </p:nvSpPr>
        <p:spPr>
          <a:xfrm>
            <a:off x="7682470" y="3612056"/>
            <a:ext cx="1063588" cy="463245"/>
          </a:xfrm>
          <a:prstGeom prst="wedgeRoundRectCallout">
            <a:avLst>
              <a:gd name="adj1" fmla="val -80714"/>
              <a:gd name="adj2" fmla="val -147478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63 kg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986DAAEF-027B-4EDA-9585-2F05E8F73E63}"/>
              </a:ext>
            </a:extLst>
          </p:cNvPr>
          <p:cNvSpPr/>
          <p:nvPr/>
        </p:nvSpPr>
        <p:spPr>
          <a:xfrm>
            <a:off x="7825345" y="2446472"/>
            <a:ext cx="1063588" cy="463244"/>
          </a:xfrm>
          <a:prstGeom prst="wedgeRoundRectCallout">
            <a:avLst>
              <a:gd name="adj1" fmla="val -78288"/>
              <a:gd name="adj2" fmla="val -7045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kg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47DC6AD9-7C19-48C7-816D-E5ECB10F8895}"/>
              </a:ext>
            </a:extLst>
          </p:cNvPr>
          <p:cNvSpPr/>
          <p:nvPr/>
        </p:nvSpPr>
        <p:spPr>
          <a:xfrm>
            <a:off x="2532412" y="1843835"/>
            <a:ext cx="3563588" cy="602637"/>
          </a:xfrm>
          <a:prstGeom prst="wedgeRoundRectCallout">
            <a:avLst>
              <a:gd name="adj1" fmla="val 61711"/>
              <a:gd name="adj2" fmla="val 45113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kg – 63 kg = 7 kg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2C0565-8D67-498D-97DE-E33DA9E7F285}"/>
              </a:ext>
            </a:extLst>
          </p:cNvPr>
          <p:cNvSpPr/>
          <p:nvPr/>
        </p:nvSpPr>
        <p:spPr>
          <a:xfrm>
            <a:off x="2965709" y="5250236"/>
            <a:ext cx="5923224" cy="726873"/>
          </a:xfrm>
          <a:prstGeom prst="roundRect">
            <a:avLst/>
          </a:prstGeom>
          <a:solidFill>
            <a:srgbClr val="FCD5B5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0066"/>
                </a:solidFill>
              </a:rPr>
              <a:t>Trả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lời</a:t>
            </a:r>
            <a:r>
              <a:rPr lang="en-US" sz="2800" b="1" dirty="0">
                <a:solidFill>
                  <a:srgbClr val="000066"/>
                </a:solidFill>
              </a:rPr>
              <a:t>: </a:t>
            </a:r>
            <a:r>
              <a:rPr lang="en-US" sz="2800" b="1" dirty="0" err="1">
                <a:solidFill>
                  <a:srgbClr val="000066"/>
                </a:solidFill>
              </a:rPr>
              <a:t>Em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bé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cân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nặng</a:t>
            </a:r>
            <a:r>
              <a:rPr lang="en-US" sz="2800" b="1" dirty="0">
                <a:solidFill>
                  <a:srgbClr val="000066"/>
                </a:solidFill>
              </a:rPr>
              <a:t>         kg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7229" name="TextBox1" r:id="rId2" imgW="581040" imgH="523800"/>
        </mc:Choice>
        <mc:Fallback>
          <p:control name="TextBox1" r:id="rId2" imgW="581040" imgH="523800">
            <p:pic>
              <p:nvPicPr>
                <p:cNvPr id="23" name="TextBox1">
                  <a:extLst>
                    <a:ext uri="{FF2B5EF4-FFF2-40B4-BE49-F238E27FC236}">
                      <a16:creationId xmlns:a16="http://schemas.microsoft.com/office/drawing/2014/main" id="{32C9935A-34F9-4BC1-A1D1-BFC8FBB4425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251886" y="5351116"/>
                  <a:ext cx="585092" cy="5251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337538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005116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368171" y="2672919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97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70747" y="285001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7E5A10-8460-46B3-9C5B-45A732FAF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1D07A1-51EE-45E8-A764-CBE7A73816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1" b="6250"/>
          <a:stretch/>
        </p:blipFill>
        <p:spPr>
          <a:xfrm>
            <a:off x="0" y="0"/>
            <a:ext cx="12192000" cy="6462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F07A3F-C1A9-4910-8ED8-50EB83BBBE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54" y="4304152"/>
            <a:ext cx="659150" cy="730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45B04B-7773-48CE-A84A-2D83E8557A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2"/>
          <a:stretch/>
        </p:blipFill>
        <p:spPr>
          <a:xfrm flipH="1">
            <a:off x="4159036" y="3077776"/>
            <a:ext cx="2431739" cy="2118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C16367-570C-4047-BAFD-0235026047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9" t="65091" r="29942"/>
          <a:stretch/>
        </p:blipFill>
        <p:spPr>
          <a:xfrm>
            <a:off x="5246489" y="4152352"/>
            <a:ext cx="659151" cy="1114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5C12DE-A151-4345-AE8B-CE47838CA5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6725" y="4301968"/>
            <a:ext cx="936777" cy="1239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874174-A4F1-44A2-B6DC-FFCEFAE2AB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15307">
            <a:off x="4134618" y="4294096"/>
            <a:ext cx="933090" cy="12343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48D407-33BD-4B98-920B-CB1DD570AB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3043">
            <a:off x="3081473" y="4367025"/>
            <a:ext cx="933090" cy="12343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DB16AB-D121-4BAB-A4D7-14E9A1CDD8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3043">
            <a:off x="2518049" y="4387379"/>
            <a:ext cx="933090" cy="12343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3CD947-F200-460F-86B3-5F9A235FB2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10" y="4007351"/>
            <a:ext cx="1605587" cy="15643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DEA713-1018-48A9-856F-416A213F53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73" y="395075"/>
            <a:ext cx="1309089" cy="800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91E1BA-2F74-4099-ADC3-E949B9F909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86" y="196103"/>
            <a:ext cx="1309089" cy="800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0DF238-D301-4393-B411-A4D40427DB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5C27B8-7795-425F-9533-D3E56AF4E7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99" y="319446"/>
            <a:ext cx="1309089" cy="800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25EF50-81B1-4E76-8CD1-D3AC037D996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47722"/>
          <a:stretch/>
        </p:blipFill>
        <p:spPr>
          <a:xfrm>
            <a:off x="2679706" y="511463"/>
            <a:ext cx="3579946" cy="11983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86E112-6867-4F1F-9C55-6D710F36F0B4}"/>
              </a:ext>
            </a:extLst>
          </p:cNvPr>
          <p:cNvSpPr/>
          <p:nvPr/>
        </p:nvSpPr>
        <p:spPr>
          <a:xfrm>
            <a:off x="2717159" y="248834"/>
            <a:ext cx="6617902" cy="7283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GIẢI CỨU CÔNG CHÚA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70EBA12-4849-4481-B865-34566C207AEF}"/>
              </a:ext>
            </a:extLst>
          </p:cNvPr>
          <p:cNvGrpSpPr/>
          <p:nvPr/>
        </p:nvGrpSpPr>
        <p:grpSpPr>
          <a:xfrm>
            <a:off x="1856673" y="839583"/>
            <a:ext cx="8252313" cy="4568590"/>
            <a:chOff x="2366499" y="407795"/>
            <a:chExt cx="7205382" cy="417073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58584F6-73FE-4FCC-AABE-067F925D8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883820" y="-1109526"/>
              <a:ext cx="4170739" cy="720538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12C827-EB78-42A7-BB93-223BB4C4355A}"/>
                </a:ext>
              </a:extLst>
            </p:cNvPr>
            <p:cNvSpPr txBox="1"/>
            <p:nvPr/>
          </p:nvSpPr>
          <p:spPr>
            <a:xfrm>
              <a:off x="3061837" y="964897"/>
              <a:ext cx="5679912" cy="2556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2200" dirty="0" err="1"/>
                <a:t>Ngày</a:t>
              </a:r>
              <a:r>
                <a:rPr lang="en-US" sz="2200" dirty="0"/>
                <a:t> </a:t>
              </a:r>
              <a:r>
                <a:rPr lang="en-US" sz="2200" dirty="0" err="1"/>
                <a:t>xửa</a:t>
              </a:r>
              <a:r>
                <a:rPr lang="en-US" sz="2200" dirty="0"/>
                <a:t> </a:t>
              </a:r>
              <a:r>
                <a:rPr lang="en-US" sz="2200" dirty="0" err="1"/>
                <a:t>ngày</a:t>
              </a:r>
              <a:r>
                <a:rPr lang="en-US" sz="2200" dirty="0"/>
                <a:t> </a:t>
              </a:r>
              <a:r>
                <a:rPr lang="en-US" sz="2200" dirty="0" err="1"/>
                <a:t>xưa</a:t>
              </a:r>
              <a:r>
                <a:rPr lang="en-US" sz="2200" dirty="0"/>
                <a:t>, ở </a:t>
              </a:r>
              <a:r>
                <a:rPr lang="en-US" sz="2200" dirty="0" err="1"/>
                <a:t>một</a:t>
              </a:r>
              <a:r>
                <a:rPr lang="en-US" sz="2200" dirty="0"/>
                <a:t> </a:t>
              </a:r>
              <a:r>
                <a:rPr lang="en-US" sz="2200" dirty="0" err="1"/>
                <a:t>vương</a:t>
              </a:r>
              <a:r>
                <a:rPr lang="en-US" sz="2200" dirty="0"/>
                <a:t> </a:t>
              </a:r>
              <a:r>
                <a:rPr lang="en-US" sz="2200" dirty="0" err="1"/>
                <a:t>quốc</a:t>
              </a:r>
              <a:r>
                <a:rPr lang="en-US" sz="2200" dirty="0"/>
                <a:t> </a:t>
              </a:r>
              <a:r>
                <a:rPr lang="en-US" sz="2200" dirty="0" err="1"/>
                <a:t>nọ</a:t>
              </a:r>
              <a:r>
                <a:rPr lang="en-US" sz="2200" dirty="0"/>
                <a:t> </a:t>
              </a:r>
              <a:r>
                <a:rPr lang="en-US" sz="2200" dirty="0" err="1"/>
                <a:t>có</a:t>
              </a:r>
              <a:r>
                <a:rPr lang="en-US" sz="2200" dirty="0"/>
                <a:t> </a:t>
              </a:r>
              <a:r>
                <a:rPr lang="en-US" sz="2200" dirty="0" err="1"/>
                <a:t>một</a:t>
              </a:r>
              <a:r>
                <a:rPr lang="en-US" sz="2200" dirty="0"/>
                <a:t> </a:t>
              </a:r>
              <a:r>
                <a:rPr lang="en-US" sz="2200" dirty="0" err="1"/>
                <a:t>nàng</a:t>
              </a:r>
              <a:r>
                <a:rPr lang="en-US" sz="2200" dirty="0"/>
                <a:t> </a:t>
              </a:r>
              <a:r>
                <a:rPr lang="en-US" sz="2200" dirty="0" err="1"/>
                <a:t>công</a:t>
              </a:r>
              <a:r>
                <a:rPr lang="en-US" sz="2200" dirty="0"/>
                <a:t> </a:t>
              </a:r>
              <a:r>
                <a:rPr lang="en-US" sz="2200" dirty="0" err="1"/>
                <a:t>chúa</a:t>
              </a:r>
              <a:r>
                <a:rPr lang="en-US" sz="2200" dirty="0"/>
                <a:t> </a:t>
              </a:r>
              <a:r>
                <a:rPr lang="en-US" sz="2200" dirty="0" err="1"/>
                <a:t>xinh</a:t>
              </a:r>
              <a:r>
                <a:rPr lang="en-US" sz="2200" dirty="0"/>
                <a:t> </a:t>
              </a:r>
              <a:r>
                <a:rPr lang="en-US" sz="2200" dirty="0" err="1"/>
                <a:t>đẹp</a:t>
              </a:r>
              <a:r>
                <a:rPr lang="en-US" sz="2200" dirty="0"/>
                <a:t> </a:t>
              </a:r>
              <a:r>
                <a:rPr lang="en-US" sz="2200" dirty="0" err="1"/>
                <a:t>đang</a:t>
              </a:r>
              <a:r>
                <a:rPr lang="en-US" sz="2200" dirty="0"/>
                <a:t> </a:t>
              </a:r>
              <a:r>
                <a:rPr lang="en-US" sz="2200" dirty="0" err="1"/>
                <a:t>bị</a:t>
              </a:r>
              <a:r>
                <a:rPr lang="en-US" sz="2200" dirty="0"/>
                <a:t> </a:t>
              </a:r>
              <a:r>
                <a:rPr lang="en-US" sz="2200" dirty="0" err="1"/>
                <a:t>rồng</a:t>
              </a:r>
              <a:r>
                <a:rPr lang="en-US" sz="2200" dirty="0"/>
                <a:t> </a:t>
              </a:r>
              <a:r>
                <a:rPr lang="en-US" sz="2200" dirty="0" err="1"/>
                <a:t>lửa</a:t>
              </a:r>
              <a:r>
                <a:rPr lang="en-US" sz="2200" dirty="0"/>
                <a:t> </a:t>
              </a:r>
              <a:r>
                <a:rPr lang="en-US" sz="2200" dirty="0" err="1"/>
                <a:t>bắt</a:t>
              </a:r>
              <a:r>
                <a:rPr lang="en-US" sz="2200" dirty="0"/>
                <a:t> </a:t>
              </a:r>
              <a:r>
                <a:rPr lang="en-US" sz="2200" dirty="0" err="1"/>
                <a:t>đi</a:t>
              </a:r>
              <a:r>
                <a:rPr lang="en-US" sz="2200" dirty="0"/>
                <a:t>.</a:t>
              </a:r>
            </a:p>
            <a:p>
              <a:pPr marL="285750" indent="-285750">
                <a:buFontTx/>
                <a:buChar char="-"/>
              </a:pPr>
              <a:r>
                <a:rPr lang="en-US" sz="2200" dirty="0" err="1"/>
                <a:t>Chàng</a:t>
              </a:r>
              <a:r>
                <a:rPr lang="en-US" sz="2200" dirty="0"/>
                <a:t> </a:t>
              </a:r>
              <a:r>
                <a:rPr lang="en-US" sz="2200" dirty="0" err="1"/>
                <a:t>hiệp</a:t>
              </a:r>
              <a:r>
                <a:rPr lang="en-US" sz="2200" dirty="0"/>
                <a:t> </a:t>
              </a:r>
              <a:r>
                <a:rPr lang="en-US" sz="2200" dirty="0" err="1"/>
                <a:t>sĩ</a:t>
              </a:r>
              <a:r>
                <a:rPr lang="en-US" sz="2200" dirty="0"/>
                <a:t> </a:t>
              </a:r>
              <a:r>
                <a:rPr lang="en-US" sz="2200" dirty="0" err="1"/>
                <a:t>muốn</a:t>
              </a:r>
              <a:r>
                <a:rPr lang="en-US" sz="2200" dirty="0"/>
                <a:t> </a:t>
              </a:r>
              <a:r>
                <a:rPr lang="en-US" sz="2200" dirty="0" err="1"/>
                <a:t>giải</a:t>
              </a:r>
              <a:r>
                <a:rPr lang="en-US" sz="2200" dirty="0"/>
                <a:t> </a:t>
              </a:r>
              <a:r>
                <a:rPr lang="en-US" sz="2200" dirty="0" err="1"/>
                <a:t>cứu</a:t>
              </a:r>
              <a:r>
                <a:rPr lang="en-US" sz="2200" dirty="0"/>
                <a:t> </a:t>
              </a:r>
              <a:r>
                <a:rPr lang="en-US" sz="2200" dirty="0" err="1"/>
                <a:t>công</a:t>
              </a:r>
              <a:r>
                <a:rPr lang="en-US" sz="2200" dirty="0"/>
                <a:t> </a:t>
              </a:r>
              <a:r>
                <a:rPr lang="en-US" sz="2200" dirty="0" err="1"/>
                <a:t>chúa</a:t>
              </a:r>
              <a:r>
                <a:rPr lang="en-US" sz="2200" dirty="0"/>
                <a:t> </a:t>
              </a:r>
              <a:r>
                <a:rPr lang="en-US" sz="2200" dirty="0" err="1"/>
                <a:t>phải</a:t>
              </a:r>
              <a:r>
                <a:rPr lang="en-US" sz="2200" dirty="0"/>
                <a:t> </a:t>
              </a:r>
              <a:r>
                <a:rPr lang="en-US" sz="2200" dirty="0" err="1"/>
                <a:t>vượt</a:t>
              </a:r>
              <a:r>
                <a:rPr lang="en-US" sz="2200" dirty="0"/>
                <a:t> qua </a:t>
              </a:r>
              <a:r>
                <a:rPr lang="en-US" sz="2200" dirty="0" err="1"/>
                <a:t>rất</a:t>
              </a:r>
              <a:r>
                <a:rPr lang="en-US" sz="2200" dirty="0"/>
                <a:t> </a:t>
              </a:r>
              <a:r>
                <a:rPr lang="en-US" sz="2200" dirty="0" err="1"/>
                <a:t>nhiều</a:t>
              </a:r>
              <a:r>
                <a:rPr lang="en-US" sz="2200" dirty="0"/>
                <a:t> </a:t>
              </a:r>
              <a:r>
                <a:rPr lang="en-US" sz="2200" dirty="0" err="1"/>
                <a:t>thử</a:t>
              </a:r>
              <a:r>
                <a:rPr lang="en-US" sz="2200" dirty="0"/>
                <a:t> </a:t>
              </a:r>
              <a:r>
                <a:rPr lang="en-US" sz="2200" dirty="0" err="1"/>
                <a:t>thách</a:t>
              </a:r>
              <a:r>
                <a:rPr lang="en-US" sz="2200" dirty="0"/>
                <a:t>, </a:t>
              </a:r>
              <a:r>
                <a:rPr lang="en-US" sz="2200" dirty="0" err="1"/>
                <a:t>gặp</a:t>
              </a:r>
              <a:r>
                <a:rPr lang="en-US" sz="2200" dirty="0"/>
                <a:t> </a:t>
              </a:r>
              <a:r>
                <a:rPr lang="en-US" sz="2200" dirty="0" err="1"/>
                <a:t>rất</a:t>
              </a:r>
              <a:r>
                <a:rPr lang="en-US" sz="2200" dirty="0"/>
                <a:t> </a:t>
              </a:r>
              <a:r>
                <a:rPr lang="en-US" sz="2200" dirty="0" err="1"/>
                <a:t>nhiều</a:t>
              </a:r>
              <a:r>
                <a:rPr lang="en-US" sz="2200" dirty="0"/>
                <a:t> </a:t>
              </a:r>
              <a:r>
                <a:rPr lang="en-US" sz="2200" dirty="0" err="1"/>
                <a:t>quái</a:t>
              </a:r>
              <a:r>
                <a:rPr lang="en-US" sz="2200" dirty="0"/>
                <a:t> </a:t>
              </a:r>
              <a:r>
                <a:rPr lang="en-US" sz="2200" dirty="0" err="1"/>
                <a:t>vật</a:t>
              </a:r>
              <a:r>
                <a:rPr lang="en-US" sz="2200" dirty="0"/>
                <a:t>, </a:t>
              </a:r>
              <a:r>
                <a:rPr lang="en-US" sz="2200" dirty="0" err="1"/>
                <a:t>người</a:t>
              </a:r>
              <a:r>
                <a:rPr lang="en-US" sz="2200" dirty="0"/>
                <a:t> </a:t>
              </a:r>
              <a:r>
                <a:rPr lang="en-US" sz="2200" dirty="0" err="1"/>
                <a:t>khổng</a:t>
              </a:r>
              <a:r>
                <a:rPr lang="en-US" sz="2200" dirty="0"/>
                <a:t> </a:t>
              </a:r>
              <a:r>
                <a:rPr lang="en-US" sz="2200" dirty="0" err="1"/>
                <a:t>lồ</a:t>
              </a:r>
              <a:r>
                <a:rPr lang="en-US" sz="2200" dirty="0"/>
                <a:t> hung </a:t>
              </a:r>
              <a:r>
                <a:rPr lang="en-US" sz="2200" dirty="0" err="1"/>
                <a:t>dữ</a:t>
              </a:r>
              <a:r>
                <a:rPr lang="en-US" sz="2200" dirty="0"/>
                <a:t>. </a:t>
              </a:r>
            </a:p>
            <a:p>
              <a:pPr marL="285750" indent="-285750">
                <a:buFontTx/>
                <a:buChar char="-"/>
              </a:pPr>
              <a:r>
                <a:rPr lang="en-US" sz="2200" dirty="0" err="1"/>
                <a:t>Em</a:t>
              </a:r>
              <a:r>
                <a:rPr lang="en-US" sz="2200" dirty="0"/>
                <a:t> </a:t>
              </a:r>
              <a:r>
                <a:rPr lang="en-US" sz="2200" dirty="0" err="1"/>
                <a:t>hãy</a:t>
              </a:r>
              <a:r>
                <a:rPr lang="en-US" sz="2200" dirty="0"/>
                <a:t> </a:t>
              </a:r>
              <a:r>
                <a:rPr lang="en-US" sz="2200" dirty="0" err="1"/>
                <a:t>giúp</a:t>
              </a:r>
              <a:r>
                <a:rPr lang="en-US" sz="2200" dirty="0"/>
                <a:t> </a:t>
              </a:r>
              <a:r>
                <a:rPr lang="en-US" sz="2200" dirty="0" err="1"/>
                <a:t>Hiệp</a:t>
              </a:r>
              <a:r>
                <a:rPr lang="en-US" sz="2200" dirty="0"/>
                <a:t> </a:t>
              </a:r>
              <a:r>
                <a:rPr lang="en-US" sz="2200" dirty="0" err="1"/>
                <a:t>sĩ</a:t>
              </a:r>
              <a:r>
                <a:rPr lang="en-US" sz="2200" dirty="0"/>
                <a:t> </a:t>
              </a:r>
              <a:r>
                <a:rPr lang="en-US" sz="2200" dirty="0" err="1"/>
                <a:t>đánh</a:t>
              </a:r>
              <a:r>
                <a:rPr lang="en-US" sz="2200" dirty="0"/>
                <a:t> </a:t>
              </a:r>
              <a:r>
                <a:rPr lang="en-US" sz="2200" dirty="0" err="1"/>
                <a:t>bại</a:t>
              </a:r>
              <a:r>
                <a:rPr lang="en-US" sz="2200" dirty="0"/>
                <a:t> </a:t>
              </a:r>
              <a:r>
                <a:rPr lang="en-US" sz="2200" dirty="0" err="1"/>
                <a:t>quái</a:t>
              </a:r>
              <a:r>
                <a:rPr lang="en-US" sz="2200" dirty="0"/>
                <a:t> </a:t>
              </a:r>
              <a:r>
                <a:rPr lang="en-US" sz="2200" dirty="0" err="1"/>
                <a:t>vật</a:t>
              </a:r>
              <a:r>
                <a:rPr lang="en-US" sz="2200" dirty="0"/>
                <a:t>, </a:t>
              </a:r>
              <a:r>
                <a:rPr lang="en-US" sz="2200" dirty="0" err="1"/>
                <a:t>người</a:t>
              </a:r>
              <a:r>
                <a:rPr lang="en-US" sz="2200" dirty="0"/>
                <a:t> </a:t>
              </a:r>
              <a:r>
                <a:rPr lang="en-US" sz="2200" dirty="0" err="1"/>
                <a:t>khổng</a:t>
              </a:r>
              <a:r>
                <a:rPr lang="en-US" sz="2200" dirty="0"/>
                <a:t> </a:t>
              </a:r>
              <a:r>
                <a:rPr lang="en-US" sz="2200" dirty="0" err="1"/>
                <a:t>lồ</a:t>
              </a:r>
              <a:r>
                <a:rPr lang="en-US" sz="2200" dirty="0"/>
                <a:t> </a:t>
              </a:r>
              <a:r>
                <a:rPr lang="en-US" sz="2200" dirty="0" err="1"/>
                <a:t>và</a:t>
              </a:r>
              <a:r>
                <a:rPr lang="en-US" sz="2200" dirty="0"/>
                <a:t> </a:t>
              </a:r>
              <a:r>
                <a:rPr lang="en-US" sz="2200" dirty="0" err="1"/>
                <a:t>rồng</a:t>
              </a:r>
              <a:r>
                <a:rPr lang="en-US" sz="2200" dirty="0"/>
                <a:t> </a:t>
              </a:r>
              <a:r>
                <a:rPr lang="en-US" sz="2200" dirty="0" err="1"/>
                <a:t>lửa</a:t>
              </a:r>
              <a:r>
                <a:rPr lang="en-US" sz="2200" dirty="0"/>
                <a:t> </a:t>
              </a:r>
              <a:r>
                <a:rPr lang="en-US" sz="2200" dirty="0" err="1"/>
                <a:t>để</a:t>
              </a:r>
              <a:r>
                <a:rPr lang="en-US" sz="2200" dirty="0"/>
                <a:t> </a:t>
              </a:r>
              <a:r>
                <a:rPr lang="en-US" sz="2200" dirty="0" err="1"/>
                <a:t>giải</a:t>
              </a:r>
              <a:r>
                <a:rPr lang="en-US" sz="2200" dirty="0"/>
                <a:t> </a:t>
              </a:r>
              <a:r>
                <a:rPr lang="en-US" sz="2200" dirty="0" err="1"/>
                <a:t>cứu</a:t>
              </a:r>
              <a:r>
                <a:rPr lang="en-US" sz="2200" dirty="0"/>
                <a:t> </a:t>
              </a:r>
              <a:r>
                <a:rPr lang="en-US" sz="2200" dirty="0" err="1"/>
                <a:t>công</a:t>
              </a:r>
              <a:r>
                <a:rPr lang="en-US" sz="2200" dirty="0"/>
                <a:t> </a:t>
              </a:r>
              <a:r>
                <a:rPr lang="en-US" sz="2200" dirty="0" err="1"/>
                <a:t>chúa</a:t>
              </a:r>
              <a:r>
                <a:rPr lang="en-US" sz="2200" dirty="0"/>
                <a:t> </a:t>
              </a:r>
              <a:r>
                <a:rPr lang="en-US" sz="2200" dirty="0" err="1"/>
                <a:t>bằng</a:t>
              </a:r>
              <a:r>
                <a:rPr lang="en-US" sz="2200" dirty="0"/>
                <a:t> </a:t>
              </a:r>
              <a:r>
                <a:rPr lang="en-US" sz="2200" dirty="0" err="1"/>
                <a:t>cách</a:t>
              </a:r>
              <a:r>
                <a:rPr lang="en-US" sz="2200" dirty="0"/>
                <a:t> </a:t>
              </a:r>
              <a:r>
                <a:rPr lang="en-US" sz="2200" dirty="0" err="1"/>
                <a:t>trả</a:t>
              </a:r>
              <a:r>
                <a:rPr lang="en-US" sz="2200" dirty="0"/>
                <a:t> </a:t>
              </a:r>
              <a:r>
                <a:rPr lang="en-US" sz="2200" dirty="0" err="1"/>
                <a:t>lời</a:t>
              </a:r>
              <a:r>
                <a:rPr lang="en-US" sz="2200" dirty="0"/>
                <a:t> </a:t>
              </a:r>
              <a:r>
                <a:rPr lang="en-US" sz="2200" dirty="0" err="1"/>
                <a:t>đúng</a:t>
              </a:r>
              <a:r>
                <a:rPr lang="en-US" sz="2200" dirty="0"/>
                <a:t> </a:t>
              </a:r>
              <a:r>
                <a:rPr lang="en-US" sz="2200" dirty="0" err="1"/>
                <a:t>các</a:t>
              </a:r>
              <a:r>
                <a:rPr lang="en-US" sz="2200" dirty="0"/>
                <a:t> </a:t>
              </a:r>
              <a:r>
                <a:rPr lang="en-US" sz="2200" dirty="0" err="1"/>
                <a:t>câu</a:t>
              </a:r>
              <a:r>
                <a:rPr lang="en-US" sz="2200" dirty="0"/>
                <a:t> </a:t>
              </a:r>
              <a:r>
                <a:rPr lang="en-US" sz="2200" dirty="0" err="1"/>
                <a:t>hỏi</a:t>
              </a:r>
              <a:r>
                <a:rPr lang="en-US" sz="2200" dirty="0"/>
                <a:t> </a:t>
              </a:r>
              <a:r>
                <a:rPr lang="en-US" sz="2200" dirty="0" err="1"/>
                <a:t>nhé</a:t>
              </a:r>
              <a:r>
                <a:rPr lang="en-US" sz="2200" dirty="0"/>
                <a:t>!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64AB9CF-47F6-45C2-9156-D81AA5F18C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986" y="1618848"/>
            <a:ext cx="4074044" cy="205679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771327B-BB4D-425F-A290-BA841E09B3D0}"/>
              </a:ext>
            </a:extLst>
          </p:cNvPr>
          <p:cNvSpPr/>
          <p:nvPr/>
        </p:nvSpPr>
        <p:spPr>
          <a:xfrm>
            <a:off x="831932" y="1523609"/>
            <a:ext cx="9931598" cy="305510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slie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GO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74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0.4207 -0.2775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29" y="-1388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40287 -0.2803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3" y="-1402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0.23099 -0.0037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287 -0.28033 L 0.65052 -0.4458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828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07 -0.27755 L 0.66289 -0.4386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9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000"/>
                            </p:stCondLst>
                            <p:childTnLst>
                              <p:par>
                                <p:cTn id="6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C1D9588-055F-4803-8D64-6A11FD20FB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127"/>
          <a:stretch/>
        </p:blipFill>
        <p:spPr>
          <a:xfrm>
            <a:off x="-1" y="0"/>
            <a:ext cx="12192000" cy="63692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DE287A-01CB-4584-8D84-5C8F38302B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770"/>
          <a:stretch/>
        </p:blipFill>
        <p:spPr>
          <a:xfrm>
            <a:off x="0" y="5408668"/>
            <a:ext cx="12192000" cy="10526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189AD4-2775-4C11-A2A5-4D1FBA1BB5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455" y="395075"/>
            <a:ext cx="1309089" cy="800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7C6CBC-BDE0-456D-AD69-8A8CE8F8C5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AECDC0-74B8-4C0E-A51D-7ACA87B2EB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70" y="395075"/>
            <a:ext cx="1309089" cy="800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577E94-65BC-4B8E-8EFC-15EE6D1BE5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597" y="152300"/>
            <a:ext cx="1309089" cy="800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C48BA8-6DF4-4A21-8EA8-4069DE7940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4" y="169896"/>
            <a:ext cx="3321796" cy="16770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FAA063-8C94-44C2-97E2-16076481F0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39" y="1528256"/>
            <a:ext cx="3321796" cy="1677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83CF80-21CE-47E2-9194-29737D8708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19" y="2939482"/>
            <a:ext cx="1707051" cy="2417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13FE17-8413-4E53-A3F7-599F20654F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59" y="3260558"/>
            <a:ext cx="1273118" cy="1581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C620A6-450E-4FF2-8D89-D1FEB48C43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127" y="3260558"/>
            <a:ext cx="1273118" cy="1581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001495-E5B6-4E79-B3FE-16862977B2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75" b="91750" l="10000" r="90000">
                        <a14:foregroundMark x1="28500" y1="7125" x2="28500" y2="7125"/>
                        <a14:foregroundMark x1="26625" y1="3875" x2="26625" y2="3875"/>
                        <a14:foregroundMark x1="27125" y1="91000" x2="27125" y2="91000"/>
                        <a14:foregroundMark x1="60375" y1="91750" x2="60375" y2="91750"/>
                        <a14:foregroundMark x1="25875" y1="53500" x2="25875" y2="53500"/>
                        <a14:foregroundMark x1="23375" y1="59125" x2="23375" y2="5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44" y="1730842"/>
            <a:ext cx="4037015" cy="4037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58A3CA-48D7-4B3E-8C45-16B15EDA00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63" y="2366768"/>
            <a:ext cx="2043203" cy="2893224"/>
          </a:xfrm>
          <a:prstGeom prst="rect">
            <a:avLst/>
          </a:prstGeom>
        </p:spPr>
      </p:pic>
      <p:sp>
        <p:nvSpPr>
          <p:cNvPr id="17" name="D">
            <a:extLst>
              <a:ext uri="{FF2B5EF4-FFF2-40B4-BE49-F238E27FC236}">
                <a16:creationId xmlns:a16="http://schemas.microsoft.com/office/drawing/2014/main" id="{4DAC91B1-2D82-41B4-B21E-2C204D4624C4}"/>
              </a:ext>
            </a:extLst>
          </p:cNvPr>
          <p:cNvSpPr/>
          <p:nvPr/>
        </p:nvSpPr>
        <p:spPr>
          <a:xfrm>
            <a:off x="4293429" y="269409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kg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29203BF-4820-48F1-93B6-40AC936EE853}"/>
              </a:ext>
            </a:extLst>
          </p:cNvPr>
          <p:cNvGrpSpPr/>
          <p:nvPr/>
        </p:nvGrpSpPr>
        <p:grpSpPr>
          <a:xfrm>
            <a:off x="2730642" y="103582"/>
            <a:ext cx="6138188" cy="2206439"/>
            <a:chOff x="3436491" y="48411"/>
            <a:chExt cx="5496565" cy="1385212"/>
          </a:xfrm>
        </p:grpSpPr>
        <p:sp>
          <p:nvSpPr>
            <p:cNvPr id="19" name="Round Same Side Corner Rectangle 10">
              <a:extLst>
                <a:ext uri="{FF2B5EF4-FFF2-40B4-BE49-F238E27FC236}">
                  <a16:creationId xmlns:a16="http://schemas.microsoft.com/office/drawing/2014/main" id="{634559CE-9E08-4A21-9207-176384DB279C}"/>
                </a:ext>
              </a:extLst>
            </p:cNvPr>
            <p:cNvSpPr/>
            <p:nvPr/>
          </p:nvSpPr>
          <p:spPr>
            <a:xfrm>
              <a:off x="3436491" y="48411"/>
              <a:ext cx="5496565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1D10FDB-67E6-4C7B-B32E-A1A4ADE71C5E}"/>
                </a:ext>
              </a:extLst>
            </p:cNvPr>
            <p:cNvSpPr/>
            <p:nvPr/>
          </p:nvSpPr>
          <p:spPr>
            <a:xfrm>
              <a:off x="5290445" y="353434"/>
              <a:ext cx="3127105" cy="59899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Túi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muối</a:t>
              </a:r>
              <a:r>
                <a:rPr kumimoji="0" lang="en-US" sz="2800" b="1" i="0" u="none" strike="noStrike" kern="1200" cap="none" spc="0" normalizeH="0" baseline="0" noProof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nặng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bao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ki-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lô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-gam?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445319B7-AA7E-44ED-B9B4-6ABD5FE72C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051" y="3658726"/>
            <a:ext cx="2009289" cy="19576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271BCC-85A5-4320-90D6-16109CAF1F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0729" y="5650789"/>
            <a:ext cx="923733" cy="8105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60247D2-4F5F-447C-956F-E598E06358F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0378" t="10118" r="64134" b="2331"/>
          <a:stretch/>
        </p:blipFill>
        <p:spPr>
          <a:xfrm>
            <a:off x="3508757" y="270804"/>
            <a:ext cx="1212673" cy="18185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6E5928-3CAC-4E67-88D2-15C16DC7E0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344" y="691397"/>
            <a:ext cx="1309089" cy="80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5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1870E0-8EF5-4C17-A19C-4B53226DE8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652"/>
          <a:stretch/>
        </p:blipFill>
        <p:spPr>
          <a:xfrm>
            <a:off x="0" y="0"/>
            <a:ext cx="12192000" cy="64366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0CE680-FB8D-4C64-B920-0F2F4DFF4D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2" t="-1717" r="17604" b="1717"/>
          <a:stretch/>
        </p:blipFill>
        <p:spPr>
          <a:xfrm>
            <a:off x="9857616" y="618012"/>
            <a:ext cx="2763547" cy="46156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65D4DE-77F0-4280-AB69-C6A7A36F38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93778" l="2157" r="96275">
                        <a14:foregroundMark x1="6667" y1="71111" x2="6667" y2="71111"/>
                        <a14:foregroundMark x1="2157" y1="68000" x2="2157" y2="68000"/>
                        <a14:foregroundMark x1="31373" y1="89333" x2="31373" y2="89333"/>
                        <a14:foregroundMark x1="48039" y1="93778" x2="48039" y2="93778"/>
                        <a14:foregroundMark x1="96275" y1="89333" x2="96275" y2="89333"/>
                        <a14:foregroundMark x1="55098" y1="14222" x2="55098" y2="14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1904" y="2910070"/>
            <a:ext cx="4857143" cy="2142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C4279C-E447-4EC7-BA23-A8129D6318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926" y="1644344"/>
            <a:ext cx="2973109" cy="29731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7290CF-7CA0-4F99-B0DD-DE1AD85AFB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502" y="1611205"/>
            <a:ext cx="3824550" cy="38245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20AB4B-5DD7-4B82-867C-6F46B9DD4E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01" b="95845" l="5634" r="94366">
                        <a14:foregroundMark x1="11871" y1="66482" x2="11871" y2="66482"/>
                        <a14:foregroundMark x1="8451" y1="66482" x2="8451" y2="66482"/>
                        <a14:foregroundMark x1="5835" y1="68975" x2="5835" y2="68975"/>
                        <a14:foregroundMark x1="33803" y1="88089" x2="33803" y2="88089"/>
                        <a14:foregroundMark x1="42254" y1="85596" x2="42254" y2="85596"/>
                        <a14:foregroundMark x1="57746" y1="85596" x2="57746" y2="85596"/>
                        <a14:foregroundMark x1="73038" y1="82548" x2="74245" y2="80055"/>
                        <a14:foregroundMark x1="79879" y1="76454" x2="80684" y2="75069"/>
                        <a14:foregroundMark x1="82696" y1="71191" x2="82696" y2="71191"/>
                        <a14:foregroundMark x1="82696" y1="62881" x2="82696" y2="60665"/>
                        <a14:foregroundMark x1="80282" y1="50693" x2="80282" y2="49584"/>
                        <a14:foregroundMark x1="77867" y1="34903" x2="77867" y2="33795"/>
                        <a14:foregroundMark x1="76258" y1="26316" x2="76258" y2="24377"/>
                        <a14:foregroundMark x1="72233" y1="10803" x2="70624" y2="9141"/>
                        <a14:foregroundMark x1="61569" y1="4155" x2="61569" y2="4155"/>
                        <a14:foregroundMark x1="61972" y1="8033" x2="61972" y2="8033"/>
                        <a14:foregroundMark x1="66197" y1="26593" x2="66197" y2="26593"/>
                        <a14:foregroundMark x1="66197" y1="16620" x2="80080" y2="72299"/>
                        <a14:foregroundMark x1="81891" y1="73684" x2="81891" y2="73684"/>
                        <a14:foregroundMark x1="85513" y1="60111" x2="87928" y2="75069"/>
                        <a14:foregroundMark x1="94567" y1="72299" x2="94567" y2="72299"/>
                        <a14:foregroundMark x1="49095" y1="95845" x2="49095" y2="958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77" y="1431733"/>
            <a:ext cx="5181878" cy="37639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A615DF-8CBA-4202-B666-8DFEA12C99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14" y="3895700"/>
            <a:ext cx="1035150" cy="11932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D6D365F-ADF5-4F7B-99A6-45B423CE8A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44" y="3797134"/>
            <a:ext cx="1035150" cy="11932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9AC41A-5D02-4C13-BD5B-B81AF1AB96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810" y="3895261"/>
            <a:ext cx="1035150" cy="119325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0AFC137-509C-4BD7-9002-BB89CC187AB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07" y="3981499"/>
            <a:ext cx="578830" cy="6672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BCE0D81-5A2E-4F17-83A7-28650D55FD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909" y="3894490"/>
            <a:ext cx="620925" cy="7157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768451D-F849-423C-81A0-C4FF403D5C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56" y="3935297"/>
            <a:ext cx="1035150" cy="11932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F8C7B16-9FCD-45E1-8672-422637A57C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14" y="504627"/>
            <a:ext cx="2195339" cy="134229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C47FBA-CF66-47A5-8DEF-EB3FE20438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283" y="-109906"/>
            <a:ext cx="2195339" cy="134229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6A1EEA9-35EE-4830-BB85-B9B2C812A4B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7770"/>
          <a:stretch/>
        </p:blipFill>
        <p:spPr>
          <a:xfrm>
            <a:off x="0" y="5130449"/>
            <a:ext cx="12192000" cy="130615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60AF362-A025-401F-9E81-4257D568539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923" y="3554954"/>
            <a:ext cx="1204022" cy="137445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2A9554A-2B20-4443-B168-BB570FA0965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459" y="4485845"/>
            <a:ext cx="596267" cy="59626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F111387-2A01-4A16-B552-33F271B6322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964" y="4456876"/>
            <a:ext cx="596267" cy="5962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7B875D6-F712-41D5-9FB5-EF20B27C661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733" y="4388783"/>
            <a:ext cx="596267" cy="596267"/>
          </a:xfrm>
          <a:prstGeom prst="rect">
            <a:avLst/>
          </a:prstGeom>
        </p:spPr>
      </p:pic>
      <p:sp>
        <p:nvSpPr>
          <p:cNvPr id="22" name="A">
            <a:extLst>
              <a:ext uri="{FF2B5EF4-FFF2-40B4-BE49-F238E27FC236}">
                <a16:creationId xmlns:a16="http://schemas.microsoft.com/office/drawing/2014/main" id="{78C0AD2B-1F66-4C9D-AABB-2405B2B39DD0}"/>
              </a:ext>
            </a:extLst>
          </p:cNvPr>
          <p:cNvSpPr/>
          <p:nvPr/>
        </p:nvSpPr>
        <p:spPr>
          <a:xfrm>
            <a:off x="1622190" y="2405065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cs typeface="Times New Roman" panose="02020603050405020304" pitchFamily="18" charset="0"/>
              </a:rPr>
              <a:t>Lít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ptim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C">
            <a:extLst>
              <a:ext uri="{FF2B5EF4-FFF2-40B4-BE49-F238E27FC236}">
                <a16:creationId xmlns:a16="http://schemas.microsoft.com/office/drawing/2014/main" id="{E33DC7AA-25FF-4EED-8101-689C81D98B40}"/>
              </a:ext>
            </a:extLst>
          </p:cNvPr>
          <p:cNvSpPr/>
          <p:nvPr/>
        </p:nvSpPr>
        <p:spPr>
          <a:xfrm>
            <a:off x="6238992" y="2380172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cs typeface="Times New Roman" panose="02020603050405020304" pitchFamily="18" charset="0"/>
              </a:rPr>
              <a:t>B. Ki-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cs typeface="Times New Roman" panose="02020603050405020304" pitchFamily="18" charset="0"/>
              </a:rPr>
              <a:t>lô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ptima" panose="02040603050506020204" pitchFamily="18" charset="0"/>
                <a:cs typeface="Times New Roman" panose="02020603050405020304" pitchFamily="18" charset="0"/>
              </a:rPr>
              <a:t>-gam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21667C3-73E8-424C-A73D-050AE0527D76}"/>
              </a:ext>
            </a:extLst>
          </p:cNvPr>
          <p:cNvGrpSpPr/>
          <p:nvPr/>
        </p:nvGrpSpPr>
        <p:grpSpPr>
          <a:xfrm>
            <a:off x="3314007" y="408746"/>
            <a:ext cx="5271327" cy="1385212"/>
            <a:chOff x="3436491" y="48411"/>
            <a:chExt cx="4806636" cy="1385212"/>
          </a:xfrm>
        </p:grpSpPr>
        <p:sp>
          <p:nvSpPr>
            <p:cNvPr id="40" name="Round Same Side Corner Rectangle 10">
              <a:extLst>
                <a:ext uri="{FF2B5EF4-FFF2-40B4-BE49-F238E27FC236}">
                  <a16:creationId xmlns:a16="http://schemas.microsoft.com/office/drawing/2014/main" id="{4BBB03F6-0537-47AA-97EE-9EC88B21A736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569BE79-E04F-43D7-AB5A-27FBA9A12ACD}"/>
                </a:ext>
              </a:extLst>
            </p:cNvPr>
            <p:cNvSpPr/>
            <p:nvPr/>
          </p:nvSpPr>
          <p:spPr>
            <a:xfrm>
              <a:off x="3620036" y="206038"/>
              <a:ext cx="4377709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Đơn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vị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nào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dưới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đây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được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dùng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đo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dung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tích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C05AC37-A470-4A41-868A-19CD4A9C156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740" y="3300657"/>
            <a:ext cx="2009289" cy="19576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5EE8CE1-1797-4348-B738-9DA6352238D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79526" y="5574457"/>
            <a:ext cx="923733" cy="81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2" grpId="2" animBg="1"/>
      <p:bldP spid="32" grpId="0" animBg="1"/>
      <p:bldP spid="32" grpId="1" animBg="1"/>
      <p:bldP spid="32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615740-6380-427D-876A-C891D45BFF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250"/>
          <a:stretch/>
        </p:blipFill>
        <p:spPr>
          <a:xfrm>
            <a:off x="0" y="0"/>
            <a:ext cx="12192000" cy="64249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1435DF-03AE-41F7-A577-94457A64CC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32" y="3356862"/>
            <a:ext cx="2421425" cy="24214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1BF59C-B5D5-4F09-BF26-D5C0DF1A2B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83" y="2591293"/>
            <a:ext cx="2630072" cy="2774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2DD5C2-91AB-4543-9BAE-5E3C221C65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379" y="70050"/>
            <a:ext cx="4837062" cy="51028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6E368E-C582-4FD7-A1B6-6936D755E9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7" b="90000" l="9428" r="96970">
                        <a14:foregroundMark x1="87205" y1="7857" x2="87205" y2="7857"/>
                        <a14:foregroundMark x1="91246" y1="31071" x2="92256" y2="34643"/>
                        <a14:foregroundMark x1="95286" y1="12857" x2="95286" y2="12857"/>
                        <a14:foregroundMark x1="96970" y1="7500" x2="96970" y2="7500"/>
                        <a14:foregroundMark x1="83165" y1="4643" x2="83165" y2="4643"/>
                        <a14:foregroundMark x1="88215" y1="357" x2="88215" y2="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20098" b="17168"/>
          <a:stretch/>
        </p:blipFill>
        <p:spPr>
          <a:xfrm>
            <a:off x="7677718" y="1685117"/>
            <a:ext cx="4514282" cy="4691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647C0B-3C43-4ABC-AED3-4320CCD948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75" b="94250" l="10000" r="90000">
                        <a14:foregroundMark x1="66125" y1="6500" x2="66125" y2="6500"/>
                        <a14:foregroundMark x1="65250" y1="4375" x2="65250" y2="4375"/>
                        <a14:foregroundMark x1="61250" y1="92875" x2="61250" y2="92875"/>
                        <a14:foregroundMark x1="32125" y1="94250" x2="32125" y2="9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4638" y="2597749"/>
            <a:ext cx="2756693" cy="2987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D21208-C983-4CF9-B623-1C4A8D0FB67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7770"/>
          <a:stretch/>
        </p:blipFill>
        <p:spPr>
          <a:xfrm>
            <a:off x="0" y="5345236"/>
            <a:ext cx="12192000" cy="10797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6B74DC-EBE6-460E-94CC-13DB8509327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630" y="4768631"/>
            <a:ext cx="414496" cy="4144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328127-71A7-4BE9-8573-AE7234E6EF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36" y="4708325"/>
            <a:ext cx="462839" cy="4628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2AC125-2515-4207-BEC7-4C9E024E16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96" y="4561740"/>
            <a:ext cx="596267" cy="5962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0D1717-A0E6-4CF5-9500-972A157506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134" y="4576616"/>
            <a:ext cx="596267" cy="5962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DCB29C-7A30-46C2-BF9F-A3AFA55CC1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15" y="673839"/>
            <a:ext cx="1918590" cy="1173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936321-FB51-4B26-941A-4549217287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4" y="169896"/>
            <a:ext cx="3321796" cy="16770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5BC9F3F-6E75-451D-B1A0-C39E192F872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57" y="762540"/>
            <a:ext cx="3749592" cy="18929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457999-3B22-44EC-A491-B1C1EB073F5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57" y="3022"/>
            <a:ext cx="1918590" cy="11730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5C9BA3-C8E0-4AB3-B58E-429978D762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714" y="453211"/>
            <a:ext cx="1918590" cy="1173080"/>
          </a:xfrm>
          <a:prstGeom prst="rect">
            <a:avLst/>
          </a:prstGeom>
        </p:spPr>
      </p:pic>
      <p:sp>
        <p:nvSpPr>
          <p:cNvPr id="26" name="A">
            <a:extLst>
              <a:ext uri="{FF2B5EF4-FFF2-40B4-BE49-F238E27FC236}">
                <a16:creationId xmlns:a16="http://schemas.microsoft.com/office/drawing/2014/main" id="{5E36140A-3F9E-437F-988D-ECE2041BD08C}"/>
              </a:ext>
            </a:extLst>
          </p:cNvPr>
          <p:cNvSpPr/>
          <p:nvPr/>
        </p:nvSpPr>
        <p:spPr>
          <a:xfrm>
            <a:off x="6631875" y="170903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7 + 9</a:t>
            </a:r>
          </a:p>
        </p:txBody>
      </p:sp>
      <p:sp>
        <p:nvSpPr>
          <p:cNvPr id="27" name="C">
            <a:extLst>
              <a:ext uri="{FF2B5EF4-FFF2-40B4-BE49-F238E27FC236}">
                <a16:creationId xmlns:a16="http://schemas.microsoft.com/office/drawing/2014/main" id="{BB0562FD-CAE6-436A-866F-1D0EC49B81CC}"/>
              </a:ext>
            </a:extLst>
          </p:cNvPr>
          <p:cNvSpPr/>
          <p:nvPr/>
        </p:nvSpPr>
        <p:spPr>
          <a:xfrm>
            <a:off x="6631875" y="2775644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9 + 9</a:t>
            </a: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id="{52C2EF1E-BE78-4B48-A474-F3BE6B24046D}"/>
              </a:ext>
            </a:extLst>
          </p:cNvPr>
          <p:cNvSpPr/>
          <p:nvPr/>
        </p:nvSpPr>
        <p:spPr>
          <a:xfrm>
            <a:off x="2063638" y="1656690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8 + 6</a:t>
            </a:r>
          </a:p>
        </p:txBody>
      </p:sp>
      <p:sp>
        <p:nvSpPr>
          <p:cNvPr id="29" name="D">
            <a:extLst>
              <a:ext uri="{FF2B5EF4-FFF2-40B4-BE49-F238E27FC236}">
                <a16:creationId xmlns:a16="http://schemas.microsoft.com/office/drawing/2014/main" id="{7651A066-D971-4B9F-AA3B-5D66229BFBDE}"/>
              </a:ext>
            </a:extLst>
          </p:cNvPr>
          <p:cNvSpPr/>
          <p:nvPr/>
        </p:nvSpPr>
        <p:spPr>
          <a:xfrm>
            <a:off x="1975818" y="2782715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8 + 8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7F11E00-008E-4305-8423-9906AF8B1B1C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31" name="Round Same Side Corner Rectangle 10">
              <a:extLst>
                <a:ext uri="{FF2B5EF4-FFF2-40B4-BE49-F238E27FC236}">
                  <a16:creationId xmlns:a16="http://schemas.microsoft.com/office/drawing/2014/main" id="{62FDCE12-CEBE-4E0E-A3C1-CBF7026BB807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38AEDA-1D39-407D-BDEC-637DF383DE6F}"/>
                </a:ext>
              </a:extLst>
            </p:cNvPr>
            <p:cNvSpPr/>
            <p:nvPr/>
          </p:nvSpPr>
          <p:spPr>
            <a:xfrm>
              <a:off x="3956672" y="202408"/>
              <a:ext cx="376627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tổng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16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3857B09A-EBE1-4A7C-A5E8-AF4EDE88603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024" y="3588740"/>
            <a:ext cx="2009289" cy="195766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E014AAC-4603-43BF-B302-2C7C1DF235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2060" y="5688747"/>
            <a:ext cx="923733" cy="81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6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DC6415-4A50-418C-B56D-68B18956C9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250"/>
          <a:stretch/>
        </p:blipFill>
        <p:spPr>
          <a:xfrm>
            <a:off x="0" y="0"/>
            <a:ext cx="12192000" cy="64293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D9E1B5-9B6E-467B-B6F5-CC0091C388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9" t="65091" r="29942"/>
          <a:stretch/>
        </p:blipFill>
        <p:spPr>
          <a:xfrm>
            <a:off x="10698790" y="3890408"/>
            <a:ext cx="1286583" cy="2176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4B5856-A0B4-4550-9D78-65242C68EA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357" y="2839618"/>
            <a:ext cx="6515971" cy="2945219"/>
          </a:xfrm>
          <a:prstGeom prst="rect">
            <a:avLst/>
          </a:prstGeom>
        </p:spPr>
      </p:pic>
      <p:sp>
        <p:nvSpPr>
          <p:cNvPr id="7" name="C">
            <a:extLst>
              <a:ext uri="{FF2B5EF4-FFF2-40B4-BE49-F238E27FC236}">
                <a16:creationId xmlns:a16="http://schemas.microsoft.com/office/drawing/2014/main" id="{9BF69CF6-5459-4351-BEA7-1B1A85D60E07}"/>
              </a:ext>
            </a:extLst>
          </p:cNvPr>
          <p:cNvSpPr/>
          <p:nvPr/>
        </p:nvSpPr>
        <p:spPr>
          <a:xfrm>
            <a:off x="8050332" y="2442638"/>
            <a:ext cx="2709805" cy="793959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cript MT Bold" panose="03040602040607080904" pitchFamily="66" charset="0"/>
                <a:cs typeface="Times New Roman" panose="02020603050405020304" pitchFamily="18" charset="0"/>
              </a:rPr>
              <a:t>30 l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E7AB0421-02F4-450B-97D1-D0348768AA42}"/>
              </a:ext>
            </a:extLst>
          </p:cNvPr>
          <p:cNvSpPr/>
          <p:nvPr/>
        </p:nvSpPr>
        <p:spPr>
          <a:xfrm>
            <a:off x="4823851" y="2422068"/>
            <a:ext cx="267273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cript MT Bold" panose="03040602040607080904" pitchFamily="66" charset="0"/>
                <a:cs typeface="Times New Roman" panose="02020603050405020304" pitchFamily="18" charset="0"/>
              </a:rPr>
              <a:t>20 l</a:t>
            </a: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8D7B6B9B-7BDD-49E9-A71B-E98F7CE90913}"/>
              </a:ext>
            </a:extLst>
          </p:cNvPr>
          <p:cNvSpPr/>
          <p:nvPr/>
        </p:nvSpPr>
        <p:spPr>
          <a:xfrm>
            <a:off x="1305350" y="2415115"/>
            <a:ext cx="2816950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cript MT Bold" panose="03040602040607080904" pitchFamily="66" charset="0"/>
                <a:cs typeface="Times New Roman" panose="02020603050405020304" pitchFamily="18" charset="0"/>
              </a:rPr>
              <a:t>10 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22AB1D8-6ED7-45C7-AC52-60CB198B4888}"/>
              </a:ext>
            </a:extLst>
          </p:cNvPr>
          <p:cNvGrpSpPr/>
          <p:nvPr/>
        </p:nvGrpSpPr>
        <p:grpSpPr>
          <a:xfrm>
            <a:off x="2638426" y="234781"/>
            <a:ext cx="7043590" cy="1725004"/>
            <a:chOff x="3436491" y="48411"/>
            <a:chExt cx="4806636" cy="1385212"/>
          </a:xfrm>
        </p:grpSpPr>
        <p:sp>
          <p:nvSpPr>
            <p:cNvPr id="13" name="Round Same Side Corner Rectangle 10">
              <a:extLst>
                <a:ext uri="{FF2B5EF4-FFF2-40B4-BE49-F238E27FC236}">
                  <a16:creationId xmlns:a16="http://schemas.microsoft.com/office/drawing/2014/main" id="{10E8D94E-B8FD-4F3C-B7C3-073824C722A5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CC4E10-2102-4C89-B833-AEE046AF4905}"/>
                </a:ext>
              </a:extLst>
            </p:cNvPr>
            <p:cNvSpPr/>
            <p:nvPr/>
          </p:nvSpPr>
          <p:spPr>
            <a:xfrm>
              <a:off x="4862810" y="226185"/>
              <a:ext cx="2958783" cy="86502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can to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còn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bao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nhiêu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lít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953CCA1-6C96-460B-9B4D-B3B4A95F45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657" y="3547121"/>
            <a:ext cx="2009289" cy="1957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D68D39-C523-4D5F-B981-F21625BC04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18348" y="5618860"/>
            <a:ext cx="923733" cy="8105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5A7573-A395-423F-B3A3-52AF91683F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3870" y="456163"/>
            <a:ext cx="1566152" cy="116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1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63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E-6 -3.7037E-6 L 0.57501 0.00741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D3F4AD-DD72-4BAB-8DC9-D96DEA9288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38"/>
          <a:stretch/>
        </p:blipFill>
        <p:spPr>
          <a:xfrm>
            <a:off x="0" y="10766"/>
            <a:ext cx="12192000" cy="6452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F07A3F-C1A9-4910-8ED8-50EB83BBBE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54" y="4304152"/>
            <a:ext cx="659150" cy="7308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DEA713-1018-48A9-856F-416A213F53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73" y="395075"/>
            <a:ext cx="1309089" cy="800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91E1BA-2F74-4099-ADC3-E949B9F909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86" y="196103"/>
            <a:ext cx="1309089" cy="800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0DF238-D301-4393-B411-A4D40427D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5C27B8-7795-425F-9533-D3E56AF4E7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99" y="319446"/>
            <a:ext cx="1309089" cy="800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25EF50-81B1-4E76-8CD1-D3AC037D99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47722"/>
          <a:stretch/>
        </p:blipFill>
        <p:spPr>
          <a:xfrm>
            <a:off x="2679706" y="511463"/>
            <a:ext cx="3579946" cy="11983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4AB9CF-47F6-45C2-9156-D81AA5F18C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986" y="1618848"/>
            <a:ext cx="4074044" cy="20567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0189BB4-8833-4E17-A7E3-F8CFF5321831}"/>
              </a:ext>
            </a:extLst>
          </p:cNvPr>
          <p:cNvGrpSpPr/>
          <p:nvPr/>
        </p:nvGrpSpPr>
        <p:grpSpPr>
          <a:xfrm>
            <a:off x="6096001" y="3783106"/>
            <a:ext cx="1828799" cy="1771601"/>
            <a:chOff x="6242365" y="3990370"/>
            <a:chExt cx="1591499" cy="15643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3CD947-F200-460F-86B3-5F9A235FB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42365" y="3990370"/>
              <a:ext cx="1492049" cy="156433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DC16367-570C-4047-BAFD-023502604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19" t="65091" r="29942"/>
            <a:stretch/>
          </p:blipFill>
          <p:spPr>
            <a:xfrm flipH="1">
              <a:off x="6946125" y="4173841"/>
              <a:ext cx="887739" cy="1156131"/>
            </a:xfrm>
            <a:prstGeom prst="rect">
              <a:avLst/>
            </a:prstGeom>
          </p:spPr>
        </p:pic>
      </p:grpSp>
      <p:sp>
        <p:nvSpPr>
          <p:cNvPr id="24" name="Thought Bubble: Cloud 23">
            <a:extLst>
              <a:ext uri="{FF2B5EF4-FFF2-40B4-BE49-F238E27FC236}">
                <a16:creationId xmlns:a16="http://schemas.microsoft.com/office/drawing/2014/main" id="{5A31F104-C447-4040-866C-6C2FED05CBD1}"/>
              </a:ext>
            </a:extLst>
          </p:cNvPr>
          <p:cNvSpPr/>
          <p:nvPr/>
        </p:nvSpPr>
        <p:spPr>
          <a:xfrm>
            <a:off x="6551089" y="1705059"/>
            <a:ext cx="4776537" cy="2172153"/>
          </a:xfrm>
          <a:prstGeom prst="cloudCallout">
            <a:avLst>
              <a:gd name="adj1" fmla="val -42432"/>
              <a:gd name="adj2" fmla="val 5742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73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6420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5158</TotalTime>
  <Words>452</Words>
  <Application>Microsoft Office PowerPoint</Application>
  <PresentationFormat>Widescreen</PresentationFormat>
  <Paragraphs>61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Script MT Bold</vt:lpstr>
      <vt:lpstr>Showcard Gothic</vt:lpstr>
      <vt:lpstr>Times New Roman</vt:lpstr>
      <vt:lpstr>UTM Aptima</vt:lpstr>
      <vt:lpstr>UTM Avo</vt:lpstr>
      <vt:lpstr>Wingdings</vt:lpstr>
      <vt:lpstr>Office Theme</vt:lpstr>
      <vt:lpstr>Tuần 14 Bài 40: Luyện tập chung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751</cp:revision>
  <dcterms:created xsi:type="dcterms:W3CDTF">2021-02-20T02:56:00Z</dcterms:created>
  <dcterms:modified xsi:type="dcterms:W3CDTF">2022-01-21T08:41:00Z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