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74" r:id="rId2"/>
  </p:sldMasterIdLst>
  <p:notesMasterIdLst>
    <p:notesMasterId r:id="rId21"/>
  </p:notesMasterIdLst>
  <p:sldIdLst>
    <p:sldId id="466" r:id="rId3"/>
    <p:sldId id="257" r:id="rId4"/>
    <p:sldId id="418" r:id="rId5"/>
    <p:sldId id="420" r:id="rId6"/>
    <p:sldId id="419" r:id="rId7"/>
    <p:sldId id="404" r:id="rId8"/>
    <p:sldId id="402" r:id="rId9"/>
    <p:sldId id="422" r:id="rId10"/>
    <p:sldId id="256" r:id="rId11"/>
    <p:sldId id="467" r:id="rId12"/>
    <p:sldId id="470" r:id="rId13"/>
    <p:sldId id="469" r:id="rId14"/>
    <p:sldId id="261" r:id="rId15"/>
    <p:sldId id="471" r:id="rId16"/>
    <p:sldId id="417" r:id="rId17"/>
    <p:sldId id="281" r:id="rId18"/>
    <p:sldId id="472" r:id="rId19"/>
    <p:sldId id="385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66CC"/>
    <a:srgbClr val="99FFCC"/>
    <a:srgbClr val="00CC66"/>
    <a:srgbClr val="FFFF00"/>
    <a:srgbClr val="FF7C80"/>
    <a:srgbClr val="336600"/>
    <a:srgbClr val="008047"/>
    <a:srgbClr val="0000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2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87F063BB-25A7-C9D2-56B7-75B9E32CC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>
            <a:extLst>
              <a:ext uri="{FF2B5EF4-FFF2-40B4-BE49-F238E27FC236}">
                <a16:creationId xmlns:a16="http://schemas.microsoft.com/office/drawing/2014/main" id="{CD220435-A1E7-C13E-BB72-067AA10928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7:notes">
            <a:extLst>
              <a:ext uri="{FF2B5EF4-FFF2-40B4-BE49-F238E27FC236}">
                <a16:creationId xmlns:a16="http://schemas.microsoft.com/office/drawing/2014/main" id="{D54D3262-A840-2E30-E358-6BE98E0E6A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BE6686E-7148-F8AB-A4FB-A5BC583C6E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462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7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GV click vào quả táo để hiện câu hỏi tương ứng.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34" name="Google Shape;1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62" name="Google Shape;16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CA553E-00FA-4566-9C6D-B8DE2C72F4AE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2936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7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075109-F055-4F56-8A89-169C5A50C0F3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9871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57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2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5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84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21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15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02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CF0AF7D-C9C1-46E7-BD42-89A1D77B06DE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465492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205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0607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198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529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92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471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9219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959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67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385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907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30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21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3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B3983CD-7615-441D-8409-F53F50488C4F}"/>
              </a:ext>
            </a:extLst>
          </p:cNvPr>
          <p:cNvSpPr/>
          <p:nvPr userDrawn="1"/>
        </p:nvSpPr>
        <p:spPr>
          <a:xfrm>
            <a:off x="10989325" y="185134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639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4A07F9-5582-41B1-8194-A62770016CD3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9285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665" r:id="rId18"/>
    <p:sldLayoutId id="2147483746" r:id="rId19"/>
    <p:sldLayoutId id="2147483755" r:id="rId20"/>
    <p:sldLayoutId id="214748377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110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4.xml"/><Relationship Id="rId3" Type="http://schemas.openxmlformats.org/officeDocument/2006/relationships/image" Target="../media/image35.png"/><Relationship Id="rId7" Type="http://schemas.openxmlformats.org/officeDocument/2006/relationships/slide" Target="slide11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jpg"/><Relationship Id="rId11" Type="http://schemas.openxmlformats.org/officeDocument/2006/relationships/slide" Target="slide13.xml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slide" Target="slide12.xml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" Target="slide10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" Target="slide10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" Target="slide10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" Target="slide10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2.xml"/><Relationship Id="rId7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31697" y="1859467"/>
            <a:ext cx="12175128" cy="299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962483" y="60967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820089" y="707298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tree with a black background&#10;&#10;Description automatically generated">
            <a:extLst>
              <a:ext uri="{FF2B5EF4-FFF2-40B4-BE49-F238E27FC236}">
                <a16:creationId xmlns:a16="http://schemas.microsoft.com/office/drawing/2014/main" id="{66A96FEC-2839-51CC-E6FD-6BBF1FA30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928" y="0"/>
            <a:ext cx="5705856" cy="6858000"/>
          </a:xfrm>
          <a:prstGeom prst="rect">
            <a:avLst/>
          </a:prstGeom>
        </p:spPr>
      </p:pic>
      <p:pic>
        <p:nvPicPr>
          <p:cNvPr id="107" name="Google Shape;107;p3" descr="Kết quả hình ảnh cho tree apple 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1375" y="3194447"/>
            <a:ext cx="17526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khỉ" descr="886255f75f86d6f948235e2659cdd1c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7675" y="4978384"/>
            <a:ext cx="1589582" cy="153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63F5064B-8777-9DC4-B91D-6E5EE0062C6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63F5C689-73BA-9364-A0C7-305724805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1654" y="2434595"/>
            <a:ext cx="768063" cy="764334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60475567-116C-6AAF-C012-504B326F2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5223" y="1293176"/>
            <a:ext cx="768063" cy="764334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FC0A92A0-E162-12D2-6D16-AD7861C359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2582" y="1197548"/>
            <a:ext cx="768063" cy="764334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F540BAD8-F480-67FB-620F-4346E91368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0645" y="2227839"/>
            <a:ext cx="768063" cy="764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1.04167E-6 0.380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21445 0.0312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155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00221 0.5347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45 0.03125 L 0.27135 0.058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136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0039 0.7282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35 0.0588 L 0.36875 0.0171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206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0168 0.57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75 0.01713 L 0.42096 0.06135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219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706 0.05972 L 0.46797 0.03704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97 0.03704 L 0.52435 0.0747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435 0.07476 L 0.58984 0.05255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55081AB4-CB48-057B-B5C7-52EA4CAB32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123;p4">
            <a:extLst>
              <a:ext uri="{FF2B5EF4-FFF2-40B4-BE49-F238E27FC236}">
                <a16:creationId xmlns:a16="http://schemas.microsoft.com/office/drawing/2014/main" id="{7F0C26AB-1B16-63BC-E522-8EAFE5AEE37E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5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2D22272C-CA44-CF40-84E9-F3E8A5B8E89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25;p4">
              <a:extLst>
                <a:ext uri="{FF2B5EF4-FFF2-40B4-BE49-F238E27FC236}">
                  <a16:creationId xmlns:a16="http://schemas.microsoft.com/office/drawing/2014/main" id="{5575A675-17A8-B411-A03B-F9183623B29F}"/>
                </a:ext>
              </a:extLst>
            </p:cNvPr>
            <p:cNvSpPr txBox="1"/>
            <p:nvPr/>
          </p:nvSpPr>
          <p:spPr>
            <a:xfrm>
              <a:off x="5938839" y="595068"/>
              <a:ext cx="3864341" cy="17542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1: </a:t>
              </a:r>
              <a:r>
                <a:rPr lang="en-US" sz="2400" b="1" dirty="0" err="1">
                  <a:solidFill>
                    <a:srgbClr val="002060"/>
                  </a:solidFill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tên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ba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điểm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thẳng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vẽ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bên</a:t>
              </a:r>
              <a:r>
                <a:rPr lang="vi-VN" sz="2400" b="1" dirty="0">
                  <a:solidFill>
                    <a:srgbClr val="002060"/>
                  </a:solidFill>
                </a:rPr>
                <a:t>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Google Shape;126;p4">
            <a:extLst>
              <a:ext uri="{FF2B5EF4-FFF2-40B4-BE49-F238E27FC236}">
                <a16:creationId xmlns:a16="http://schemas.microsoft.com/office/drawing/2014/main" id="{E76C68C0-AB58-A5DE-E4B8-784B5D919B6D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8" name="Google Shape;127;p4">
              <a:extLst>
                <a:ext uri="{FF2B5EF4-FFF2-40B4-BE49-F238E27FC236}">
                  <a16:creationId xmlns:a16="http://schemas.microsoft.com/office/drawing/2014/main" id="{8DB99671-3867-9DF8-015F-4DB4E021DE4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28;p4">
              <a:extLst>
                <a:ext uri="{FF2B5EF4-FFF2-40B4-BE49-F238E27FC236}">
                  <a16:creationId xmlns:a16="http://schemas.microsoft.com/office/drawing/2014/main" id="{D722E601-4D29-12E6-9979-A6C5131FFB59}"/>
                </a:ext>
              </a:extLst>
            </p:cNvPr>
            <p:cNvSpPr txBox="1"/>
            <p:nvPr/>
          </p:nvSpPr>
          <p:spPr>
            <a:xfrm>
              <a:off x="3588628" y="2962190"/>
              <a:ext cx="3864341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 , B, C</a:t>
              </a:r>
            </a:p>
          </p:txBody>
        </p:sp>
      </p:grpSp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id="{5F73EA9E-7FF3-D6DC-9BB4-8FC3DAAC8F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41C6BF55-FE2F-0A2A-79BB-35154879EFB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DA8BD5-FD3E-3AE7-0E5B-FABA3D3CFC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040" b="9340"/>
          <a:stretch/>
        </p:blipFill>
        <p:spPr>
          <a:xfrm>
            <a:off x="2638586" y="761599"/>
            <a:ext cx="2593306" cy="1390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5B40448E-A6AF-4F55-E144-5795103669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123;p4">
            <a:extLst>
              <a:ext uri="{FF2B5EF4-FFF2-40B4-BE49-F238E27FC236}">
                <a16:creationId xmlns:a16="http://schemas.microsoft.com/office/drawing/2014/main" id="{FFA7AA1A-101E-F36C-BFA5-B15435C5E7C2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5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A25AE7A1-A156-3B39-DE79-77D72B4A716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25;p4">
              <a:extLst>
                <a:ext uri="{FF2B5EF4-FFF2-40B4-BE49-F238E27FC236}">
                  <a16:creationId xmlns:a16="http://schemas.microsoft.com/office/drawing/2014/main" id="{C1317434-ED1B-58A5-CD74-EDC51DCF0E65}"/>
                </a:ext>
              </a:extLst>
            </p:cNvPr>
            <p:cNvSpPr txBox="1"/>
            <p:nvPr/>
          </p:nvSpPr>
          <p:spPr>
            <a:xfrm>
              <a:off x="5974699" y="877942"/>
              <a:ext cx="3864341" cy="120028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2: </a:t>
              </a:r>
              <a:r>
                <a:rPr lang="en-US" sz="2400" b="1" dirty="0" err="1">
                  <a:solidFill>
                    <a:srgbClr val="002060"/>
                  </a:solidFill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vẽ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bên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điểm</a:t>
              </a:r>
              <a:r>
                <a:rPr lang="vi-VN" sz="2400" b="1" dirty="0">
                  <a:solidFill>
                    <a:srgbClr val="002060"/>
                  </a:solidFill>
                </a:rPr>
                <a:t>?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" name="Google Shape;126;p4">
            <a:extLst>
              <a:ext uri="{FF2B5EF4-FFF2-40B4-BE49-F238E27FC236}">
                <a16:creationId xmlns:a16="http://schemas.microsoft.com/office/drawing/2014/main" id="{28AC7280-B573-AC48-8C3F-98D22D6D49AE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8" name="Google Shape;127;p4">
              <a:extLst>
                <a:ext uri="{FF2B5EF4-FFF2-40B4-BE49-F238E27FC236}">
                  <a16:creationId xmlns:a16="http://schemas.microsoft.com/office/drawing/2014/main" id="{8138619F-E28A-8FEA-1E40-BCC1DFD2C7F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28;p4">
              <a:extLst>
                <a:ext uri="{FF2B5EF4-FFF2-40B4-BE49-F238E27FC236}">
                  <a16:creationId xmlns:a16="http://schemas.microsoft.com/office/drawing/2014/main" id="{B3E2A369-D6CC-687E-7742-A05543DF6196}"/>
                </a:ext>
              </a:extLst>
            </p:cNvPr>
            <p:cNvSpPr txBox="1"/>
            <p:nvPr/>
          </p:nvSpPr>
          <p:spPr>
            <a:xfrm>
              <a:off x="3537081" y="2983628"/>
              <a:ext cx="3864341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4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id="{C0BF7E34-A555-0908-3082-0D0090E8D9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69A6305E-A641-E88A-033E-ACA5BEF9236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E96237-942E-6561-00D4-B97E231EEB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040" b="9340"/>
          <a:stretch/>
        </p:blipFill>
        <p:spPr>
          <a:xfrm>
            <a:off x="2638586" y="761599"/>
            <a:ext cx="2593306" cy="1390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EC7FFE6A-A76A-0052-263C-7AB07996AA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123;p4">
            <a:extLst>
              <a:ext uri="{FF2B5EF4-FFF2-40B4-BE49-F238E27FC236}">
                <a16:creationId xmlns:a16="http://schemas.microsoft.com/office/drawing/2014/main" id="{A53D2893-84C3-484D-57CC-B95CBD32E9A6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5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41C450DB-C4D7-E965-76C9-9BE25C4ED8C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25;p4">
              <a:extLst>
                <a:ext uri="{FF2B5EF4-FFF2-40B4-BE49-F238E27FC236}">
                  <a16:creationId xmlns:a16="http://schemas.microsoft.com/office/drawing/2014/main" id="{7DF4A06C-84B3-89EB-3345-3B8506A2F2BF}"/>
                </a:ext>
              </a:extLst>
            </p:cNvPr>
            <p:cNvSpPr txBox="1"/>
            <p:nvPr/>
          </p:nvSpPr>
          <p:spPr>
            <a:xfrm>
              <a:off x="5764029" y="788504"/>
              <a:ext cx="3864341" cy="14772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3: </a:t>
              </a:r>
              <a:r>
                <a:rPr lang="en-US" sz="3000" b="1" dirty="0" err="1">
                  <a:solidFill>
                    <a:srgbClr val="002060"/>
                  </a:solidFill>
                </a:rPr>
                <a:t>Hình</a:t>
              </a:r>
              <a:r>
                <a:rPr lang="en-US" sz="3000" b="1" dirty="0">
                  <a:solidFill>
                    <a:srgbClr val="002060"/>
                  </a:solidFill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</a:rPr>
                <a:t>bên</a:t>
              </a:r>
              <a:r>
                <a:rPr lang="en-US" sz="3000" b="1" dirty="0">
                  <a:solidFill>
                    <a:srgbClr val="002060"/>
                  </a:solidFill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3000" b="1" dirty="0">
                  <a:solidFill>
                    <a:srgbClr val="002060"/>
                  </a:solidFill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</a:rPr>
                <a:t>gọi</a:t>
              </a:r>
              <a:r>
                <a:rPr lang="en-US" sz="3000" b="1" dirty="0">
                  <a:solidFill>
                    <a:srgbClr val="002060"/>
                  </a:solidFill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</a:rPr>
                <a:t> ….</a:t>
              </a:r>
            </a:p>
          </p:txBody>
        </p:sp>
      </p:grpSp>
      <p:grpSp>
        <p:nvGrpSpPr>
          <p:cNvPr id="7" name="Google Shape;126;p4">
            <a:extLst>
              <a:ext uri="{FF2B5EF4-FFF2-40B4-BE49-F238E27FC236}">
                <a16:creationId xmlns:a16="http://schemas.microsoft.com/office/drawing/2014/main" id="{C98C5519-0276-6E53-D6D2-58DD210D444F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8" name="Google Shape;127;p4">
              <a:extLst>
                <a:ext uri="{FF2B5EF4-FFF2-40B4-BE49-F238E27FC236}">
                  <a16:creationId xmlns:a16="http://schemas.microsoft.com/office/drawing/2014/main" id="{4C810944-BCCE-9F7F-D45C-5A4563D92A6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28;p4">
              <a:extLst>
                <a:ext uri="{FF2B5EF4-FFF2-40B4-BE49-F238E27FC236}">
                  <a16:creationId xmlns:a16="http://schemas.microsoft.com/office/drawing/2014/main" id="{0028C73E-27B9-137E-C601-F086A2FA3F13}"/>
                </a:ext>
              </a:extLst>
            </p:cNvPr>
            <p:cNvSpPr txBox="1"/>
            <p:nvPr/>
          </p:nvSpPr>
          <p:spPr>
            <a:xfrm>
              <a:off x="3578066" y="3029334"/>
              <a:ext cx="386434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cong</a:t>
              </a:r>
              <a:endPara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id="{A749364D-9238-EEC5-2866-E6B7F988856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444362F5-ECD4-F800-9F5B-A611C91D6DB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F7B73A-06DF-31E8-3600-AE26D3714B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3630" y="643058"/>
            <a:ext cx="2479258" cy="1627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B6984A7A-A098-63B9-FB7F-EF64529D9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7DAC0FB8-E26A-5865-EAAD-34298C6E81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123;p4">
            <a:extLst>
              <a:ext uri="{FF2B5EF4-FFF2-40B4-BE49-F238E27FC236}">
                <a16:creationId xmlns:a16="http://schemas.microsoft.com/office/drawing/2014/main" id="{3D2E14A8-C69A-18B0-D342-DE2606964A70}"/>
              </a:ext>
            </a:extLst>
          </p:cNvPr>
          <p:cNvGrpSpPr/>
          <p:nvPr/>
        </p:nvGrpSpPr>
        <p:grpSpPr>
          <a:xfrm>
            <a:off x="901699" y="-1905001"/>
            <a:ext cx="10388601" cy="4657253"/>
            <a:chOff x="901699" y="-1905001"/>
            <a:chExt cx="10388601" cy="4657253"/>
          </a:xfrm>
        </p:grpSpPr>
        <p:pic>
          <p:nvPicPr>
            <p:cNvPr id="5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054AD6DB-2055-CCDE-E1C2-4013FD0261D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1"/>
              <a:ext cx="10388601" cy="4657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25;p4">
              <a:extLst>
                <a:ext uri="{FF2B5EF4-FFF2-40B4-BE49-F238E27FC236}">
                  <a16:creationId xmlns:a16="http://schemas.microsoft.com/office/drawing/2014/main" id="{38242AC2-FEC8-C30F-F9AF-9DA147B3B763}"/>
                </a:ext>
              </a:extLst>
            </p:cNvPr>
            <p:cNvSpPr txBox="1"/>
            <p:nvPr/>
          </p:nvSpPr>
          <p:spPr>
            <a:xfrm>
              <a:off x="6481515" y="661481"/>
              <a:ext cx="3864341" cy="203128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4: </a:t>
              </a:r>
              <a:r>
                <a:rPr lang="en-US" sz="2800" b="1" dirty="0" err="1">
                  <a:solidFill>
                    <a:srgbClr val="002060"/>
                  </a:solidFill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gấp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khúc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bên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mấy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thẳng</a:t>
              </a:r>
              <a:r>
                <a:rPr lang="vi-VN" sz="2800" b="1" dirty="0">
                  <a:solidFill>
                    <a:srgbClr val="002060"/>
                  </a:solidFill>
                </a:rPr>
                <a:t>?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Google Shape;126;p4">
            <a:extLst>
              <a:ext uri="{FF2B5EF4-FFF2-40B4-BE49-F238E27FC236}">
                <a16:creationId xmlns:a16="http://schemas.microsoft.com/office/drawing/2014/main" id="{6EBA0AD5-3DDC-D7A9-1D9F-6AC3332DFE39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8" name="Google Shape;127;p4">
              <a:extLst>
                <a:ext uri="{FF2B5EF4-FFF2-40B4-BE49-F238E27FC236}">
                  <a16:creationId xmlns:a16="http://schemas.microsoft.com/office/drawing/2014/main" id="{AA97D170-E1C0-12A4-7AE0-231D5C3751F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28;p4">
              <a:extLst>
                <a:ext uri="{FF2B5EF4-FFF2-40B4-BE49-F238E27FC236}">
                  <a16:creationId xmlns:a16="http://schemas.microsoft.com/office/drawing/2014/main" id="{C27D3281-3F79-D2EA-D32F-FCADBABD40EB}"/>
                </a:ext>
              </a:extLst>
            </p:cNvPr>
            <p:cNvSpPr txBox="1"/>
            <p:nvPr/>
          </p:nvSpPr>
          <p:spPr>
            <a:xfrm>
              <a:off x="3588628" y="3073607"/>
              <a:ext cx="386434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4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đoạn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thẳng</a:t>
              </a:r>
              <a:endPara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id="{4ADC27F7-EA70-DF06-15EB-5C548BC1A5A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25B4A5FC-5D04-CDAD-4184-2D6EC619DC1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95C212-A53D-00FD-A91E-BE4788DDF3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526" y="924194"/>
            <a:ext cx="3195960" cy="135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18241" y="2622118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51" y="0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18628" y="348772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4B14F-169F-C6DF-3D5C-CC9663A6C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11AD8-A04D-2474-7B16-B2700C100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82DA24-9F16-5E1C-345D-4DF41D1256E4}"/>
              </a:ext>
            </a:extLst>
          </p:cNvPr>
          <p:cNvSpPr txBox="1"/>
          <p:nvPr/>
        </p:nvSpPr>
        <p:spPr>
          <a:xfrm>
            <a:off x="2830985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53089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D93CAC-4934-4C84-8020-16696EEDB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82389" y="3208983"/>
            <a:ext cx="46933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1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A702F-FE7A-4990-A1C4-B8272C128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35" y="1085293"/>
            <a:ext cx="5169765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0D1AF-A4C8-4DF3-8E66-C685765D9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928" y="1085293"/>
            <a:ext cx="5129737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00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3B05F-B051-4AFE-B1FE-980D6B065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369567" y="3232673"/>
            <a:ext cx="6009633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5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F42999C-C852-430C-8238-B2ADB8E54CFA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59CE69-7910-4863-9042-CF44AF5CCC70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2298F4-1716-4313-BA9D-197FDB0D232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5E25FC-88A8-49F6-8CB1-F4C09BFF48AB}"/>
              </a:ext>
            </a:extLst>
          </p:cNvPr>
          <p:cNvCxnSpPr>
            <a:cxnSpLocks/>
          </p:cNvCxnSpPr>
          <p:nvPr/>
        </p:nvCxnSpPr>
        <p:spPr>
          <a:xfrm flipV="1">
            <a:off x="1590338" y="2756535"/>
            <a:ext cx="327655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4CB7E9D-B3CB-4ECA-840B-BCDDC8DF87DD}"/>
              </a:ext>
            </a:extLst>
          </p:cNvPr>
          <p:cNvSpPr txBox="1"/>
          <p:nvPr/>
        </p:nvSpPr>
        <p:spPr>
          <a:xfrm>
            <a:off x="1980076" y="276774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442B59-8C0E-427C-9A39-980AB5AB591F}"/>
              </a:ext>
            </a:extLst>
          </p:cNvPr>
          <p:cNvCxnSpPr>
            <a:cxnSpLocks/>
          </p:cNvCxnSpPr>
          <p:nvPr/>
        </p:nvCxnSpPr>
        <p:spPr>
          <a:xfrm flipV="1">
            <a:off x="1168892" y="3869907"/>
            <a:ext cx="4061668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DD6A69-A47A-494C-ACDD-0057751FACA5}"/>
              </a:ext>
            </a:extLst>
          </p:cNvPr>
          <p:cNvSpPr txBox="1"/>
          <p:nvPr/>
        </p:nvSpPr>
        <p:spPr>
          <a:xfrm>
            <a:off x="1292443" y="335491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29977C1-5A97-4FD9-B6E3-B9AEA8270E0C}"/>
              </a:ext>
            </a:extLst>
          </p:cNvPr>
          <p:cNvSpPr/>
          <p:nvPr/>
        </p:nvSpPr>
        <p:spPr>
          <a:xfrm>
            <a:off x="1421516" y="380399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FA4329-1A08-40CD-B03C-F9EBD9246025}"/>
              </a:ext>
            </a:extLst>
          </p:cNvPr>
          <p:cNvSpPr txBox="1"/>
          <p:nvPr/>
        </p:nvSpPr>
        <p:spPr>
          <a:xfrm>
            <a:off x="3329423" y="3312997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F8CB351-17C9-4B77-AF3F-F0A125C655D7}"/>
              </a:ext>
            </a:extLst>
          </p:cNvPr>
          <p:cNvSpPr/>
          <p:nvPr/>
        </p:nvSpPr>
        <p:spPr>
          <a:xfrm>
            <a:off x="3402136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107B1F-1F3A-4600-90F7-616EDA0FDD01}"/>
              </a:ext>
            </a:extLst>
          </p:cNvPr>
          <p:cNvSpPr txBox="1"/>
          <p:nvPr/>
        </p:nvSpPr>
        <p:spPr>
          <a:xfrm>
            <a:off x="4477109" y="3313555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47E5037-3584-4822-8973-EA8B90C3200A}"/>
              </a:ext>
            </a:extLst>
          </p:cNvPr>
          <p:cNvSpPr/>
          <p:nvPr/>
        </p:nvSpPr>
        <p:spPr>
          <a:xfrm>
            <a:off x="4583980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0AB0FD-607E-470D-81D8-A9E2DE24177D}"/>
              </a:ext>
            </a:extLst>
          </p:cNvPr>
          <p:cNvSpPr txBox="1"/>
          <p:nvPr/>
        </p:nvSpPr>
        <p:spPr>
          <a:xfrm>
            <a:off x="1010019" y="4105165"/>
            <a:ext cx="443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Ba </a:t>
            </a:r>
            <a:r>
              <a:rPr lang="en-US" sz="2400" b="1" dirty="0" err="1">
                <a:solidFill>
                  <a:srgbClr val="0000CC"/>
                </a:solidFill>
              </a:rPr>
              <a:t>điểm</a:t>
            </a:r>
            <a:r>
              <a:rPr lang="en-US" sz="2400" b="1" dirty="0">
                <a:solidFill>
                  <a:srgbClr val="0000CC"/>
                </a:solidFill>
              </a:rPr>
              <a:t> A, B, C </a:t>
            </a:r>
            <a:r>
              <a:rPr lang="en-US" sz="2400" b="1" dirty="0" err="1">
                <a:solidFill>
                  <a:srgbClr val="0000CC"/>
                </a:solidFill>
              </a:rPr>
              <a:t>cùng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nằm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trên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một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3B20FFF-0864-46C1-8DE5-A017BF2002CF}"/>
              </a:ext>
            </a:extLst>
          </p:cNvPr>
          <p:cNvGrpSpPr/>
          <p:nvPr/>
        </p:nvGrpSpPr>
        <p:grpSpPr>
          <a:xfrm>
            <a:off x="10783813" y="-95756"/>
            <a:ext cx="1564963" cy="2810236"/>
            <a:chOff x="10783813" y="-95756"/>
            <a:chExt cx="1564963" cy="281023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09EA5D1-D6C2-48DC-8303-80DC18437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330548" y="-95756"/>
              <a:ext cx="1018228" cy="172091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E407DF2-3CF1-448F-A7BC-F3C11DE4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9593056" flipH="1">
              <a:off x="10783813" y="108866"/>
              <a:ext cx="1018228" cy="172091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04DA459-35A7-4E85-84BB-C2D6B4D8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8405" y="569607"/>
              <a:ext cx="1344322" cy="214487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9106AA9-0506-411B-91E5-94CF144F883B}"/>
              </a:ext>
            </a:extLst>
          </p:cNvPr>
          <p:cNvSpPr txBox="1"/>
          <p:nvPr/>
        </p:nvSpPr>
        <p:spPr>
          <a:xfrm>
            <a:off x="573924" y="4936162"/>
            <a:ext cx="525160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A, B, C </a:t>
            </a:r>
            <a:r>
              <a:rPr lang="en-US" sz="2800" b="1" dirty="0" err="1">
                <a:solidFill>
                  <a:srgbClr val="C00000"/>
                </a:solidFill>
              </a:rPr>
              <a:t>là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điểm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hàng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7162276-09FE-45E1-8A09-C4F268C10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643" y="376138"/>
            <a:ext cx="2533839" cy="1900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A1D1180-9C8C-4B09-9572-A61BD7819FB5}"/>
              </a:ext>
            </a:extLst>
          </p:cNvPr>
          <p:cNvCxnSpPr>
            <a:cxnSpLocks/>
          </p:cNvCxnSpPr>
          <p:nvPr/>
        </p:nvCxnSpPr>
        <p:spPr>
          <a:xfrm>
            <a:off x="5972175" y="516117"/>
            <a:ext cx="0" cy="5006527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FA843414-DC28-4CCC-9B10-B92971FB4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491" y="372395"/>
            <a:ext cx="2492647" cy="1884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C120810-9D9D-4335-A102-328C57732A34}"/>
              </a:ext>
            </a:extLst>
          </p:cNvPr>
          <p:cNvSpPr/>
          <p:nvPr/>
        </p:nvSpPr>
        <p:spPr>
          <a:xfrm>
            <a:off x="7291506" y="2375070"/>
            <a:ext cx="3523549" cy="673070"/>
          </a:xfrm>
          <a:custGeom>
            <a:avLst/>
            <a:gdLst>
              <a:gd name="connsiteX0" fmla="*/ 0 w 3523549"/>
              <a:gd name="connsiteY0" fmla="*/ 853460 h 901312"/>
              <a:gd name="connsiteX1" fmla="*/ 600075 w 3523549"/>
              <a:gd name="connsiteY1" fmla="*/ 224810 h 901312"/>
              <a:gd name="connsiteX2" fmla="*/ 1438275 w 3523549"/>
              <a:gd name="connsiteY2" fmla="*/ 624860 h 901312"/>
              <a:gd name="connsiteX3" fmla="*/ 1847850 w 3523549"/>
              <a:gd name="connsiteY3" fmla="*/ 205760 h 901312"/>
              <a:gd name="connsiteX4" fmla="*/ 2838450 w 3523549"/>
              <a:gd name="connsiteY4" fmla="*/ 901085 h 901312"/>
              <a:gd name="connsiteX5" fmla="*/ 3429000 w 3523549"/>
              <a:gd name="connsiteY5" fmla="*/ 120035 h 901312"/>
              <a:gd name="connsiteX6" fmla="*/ 3514725 w 3523549"/>
              <a:gd name="connsiteY6" fmla="*/ 15260 h 90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3549" h="901312">
                <a:moveTo>
                  <a:pt x="0" y="853460"/>
                </a:moveTo>
                <a:cubicBezTo>
                  <a:pt x="180181" y="558185"/>
                  <a:pt x="360363" y="262910"/>
                  <a:pt x="600075" y="224810"/>
                </a:cubicBezTo>
                <a:cubicBezTo>
                  <a:pt x="839788" y="186710"/>
                  <a:pt x="1230313" y="628035"/>
                  <a:pt x="1438275" y="624860"/>
                </a:cubicBezTo>
                <a:cubicBezTo>
                  <a:pt x="1646237" y="621685"/>
                  <a:pt x="1614488" y="159722"/>
                  <a:pt x="1847850" y="205760"/>
                </a:cubicBezTo>
                <a:cubicBezTo>
                  <a:pt x="2081213" y="251797"/>
                  <a:pt x="2574925" y="915372"/>
                  <a:pt x="2838450" y="901085"/>
                </a:cubicBezTo>
                <a:cubicBezTo>
                  <a:pt x="3101975" y="886798"/>
                  <a:pt x="3316288" y="267672"/>
                  <a:pt x="3429000" y="120035"/>
                </a:cubicBezTo>
                <a:cubicBezTo>
                  <a:pt x="3541712" y="-27602"/>
                  <a:pt x="3528218" y="-6171"/>
                  <a:pt x="3514725" y="1526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D9DA19-8201-4613-ADF9-EC5F7D2F4005}"/>
              </a:ext>
            </a:extLst>
          </p:cNvPr>
          <p:cNvSpPr txBox="1"/>
          <p:nvPr/>
        </p:nvSpPr>
        <p:spPr>
          <a:xfrm>
            <a:off x="7846266" y="285908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1A0A30-6B97-49CD-A7AE-0942AF3C3607}"/>
              </a:ext>
            </a:extLst>
          </p:cNvPr>
          <p:cNvCxnSpPr>
            <a:cxnSpLocks/>
          </p:cNvCxnSpPr>
          <p:nvPr/>
        </p:nvCxnSpPr>
        <p:spPr>
          <a:xfrm flipV="1">
            <a:off x="7636125" y="3893248"/>
            <a:ext cx="427598" cy="8240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C827B3F-A279-406E-A6F7-7C158B1EFD5A}"/>
              </a:ext>
            </a:extLst>
          </p:cNvPr>
          <p:cNvCxnSpPr>
            <a:cxnSpLocks/>
          </p:cNvCxnSpPr>
          <p:nvPr/>
        </p:nvCxnSpPr>
        <p:spPr>
          <a:xfrm>
            <a:off x="8042924" y="3872972"/>
            <a:ext cx="1014271" cy="69394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B6DD828-0728-4C87-A84D-CFC5FC9E3632}"/>
              </a:ext>
            </a:extLst>
          </p:cNvPr>
          <p:cNvCxnSpPr>
            <a:cxnSpLocks/>
          </p:cNvCxnSpPr>
          <p:nvPr/>
        </p:nvCxnSpPr>
        <p:spPr>
          <a:xfrm flipH="1">
            <a:off x="9038145" y="3652842"/>
            <a:ext cx="1186948" cy="8950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ECE2A30E-5A6D-42D7-AC66-1E32F19958FF}"/>
              </a:ext>
            </a:extLst>
          </p:cNvPr>
          <p:cNvSpPr txBox="1"/>
          <p:nvPr/>
        </p:nvSpPr>
        <p:spPr>
          <a:xfrm>
            <a:off x="7239354" y="4347685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91DF53-7834-4A0B-8E6C-034F3D1CB369}"/>
              </a:ext>
            </a:extLst>
          </p:cNvPr>
          <p:cNvSpPr txBox="1"/>
          <p:nvPr/>
        </p:nvSpPr>
        <p:spPr>
          <a:xfrm>
            <a:off x="7896289" y="338327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2EA9BE6-12D5-430F-AE31-54F382058CC8}"/>
              </a:ext>
            </a:extLst>
          </p:cNvPr>
          <p:cNvSpPr txBox="1"/>
          <p:nvPr/>
        </p:nvSpPr>
        <p:spPr>
          <a:xfrm>
            <a:off x="8812102" y="4517459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9EF1700-6F64-4772-A9D4-3A3342AFA2CD}"/>
              </a:ext>
            </a:extLst>
          </p:cNvPr>
          <p:cNvSpPr/>
          <p:nvPr/>
        </p:nvSpPr>
        <p:spPr>
          <a:xfrm>
            <a:off x="7590734" y="460478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37F9B03-5244-4F16-AED2-20CC1D9E30D4}"/>
              </a:ext>
            </a:extLst>
          </p:cNvPr>
          <p:cNvSpPr/>
          <p:nvPr/>
        </p:nvSpPr>
        <p:spPr>
          <a:xfrm>
            <a:off x="8012744" y="382561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0AF29A5-0DC1-44A7-B235-F2CBF54A35CD}"/>
              </a:ext>
            </a:extLst>
          </p:cNvPr>
          <p:cNvSpPr/>
          <p:nvPr/>
        </p:nvSpPr>
        <p:spPr>
          <a:xfrm>
            <a:off x="8961024" y="445190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3BB10A8-1782-499E-A085-D000695D6722}"/>
              </a:ext>
            </a:extLst>
          </p:cNvPr>
          <p:cNvSpPr/>
          <p:nvPr/>
        </p:nvSpPr>
        <p:spPr>
          <a:xfrm>
            <a:off x="10118816" y="3611636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EABF17-084A-4C2A-A8CC-66D9FBBEC3AF}"/>
              </a:ext>
            </a:extLst>
          </p:cNvPr>
          <p:cNvSpPr txBox="1"/>
          <p:nvPr/>
        </p:nvSpPr>
        <p:spPr>
          <a:xfrm>
            <a:off x="10231972" y="3363001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B972F4B-9240-4BDD-A390-1C8758A3E7DA}"/>
              </a:ext>
            </a:extLst>
          </p:cNvPr>
          <p:cNvSpPr txBox="1"/>
          <p:nvPr/>
        </p:nvSpPr>
        <p:spPr>
          <a:xfrm>
            <a:off x="6154109" y="4951825"/>
            <a:ext cx="421831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Đường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gấp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khúc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ABCD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74A809-EE0F-4740-A1D2-F7A280C766D1}"/>
              </a:ext>
            </a:extLst>
          </p:cNvPr>
          <p:cNvSpPr txBox="1"/>
          <p:nvPr/>
        </p:nvSpPr>
        <p:spPr>
          <a:xfrm>
            <a:off x="7890459" y="338080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C038F46-55A5-4CDB-A373-7C4ACA5DA01D}"/>
              </a:ext>
            </a:extLst>
          </p:cNvPr>
          <p:cNvSpPr txBox="1"/>
          <p:nvPr/>
        </p:nvSpPr>
        <p:spPr>
          <a:xfrm>
            <a:off x="8812102" y="4524920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2604F12-F725-4030-A188-38873FD7F085}"/>
              </a:ext>
            </a:extLst>
          </p:cNvPr>
          <p:cNvSpPr txBox="1"/>
          <p:nvPr/>
        </p:nvSpPr>
        <p:spPr>
          <a:xfrm>
            <a:off x="6232496" y="5390547"/>
            <a:ext cx="538557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đoạn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AB, BC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CD.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6762B7D-ECD9-4C85-9704-70CCC79282E6}"/>
              </a:ext>
            </a:extLst>
          </p:cNvPr>
          <p:cNvSpPr txBox="1"/>
          <p:nvPr/>
        </p:nvSpPr>
        <p:spPr>
          <a:xfrm>
            <a:off x="10239027" y="5071777"/>
            <a:ext cx="1178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gồm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45" grpId="0"/>
      <p:bldP spid="58" grpId="0" animBg="1"/>
      <p:bldP spid="59" grpId="0"/>
      <p:bldP spid="72" grpId="0"/>
      <p:bldP spid="72" grpId="1"/>
      <p:bldP spid="73" grpId="0"/>
      <p:bldP spid="73" grpId="1"/>
      <p:bldP spid="73" grpId="2"/>
      <p:bldP spid="74" grpId="0"/>
      <p:bldP spid="74" grpId="1"/>
      <p:bldP spid="74" grpId="2"/>
      <p:bldP spid="75" grpId="0" animBg="1"/>
      <p:bldP spid="76" grpId="0" animBg="1"/>
      <p:bldP spid="77" grpId="0" animBg="1"/>
      <p:bldP spid="78" grpId="0" animBg="1"/>
      <p:bldP spid="80" grpId="0"/>
      <p:bldP spid="80" grpId="1"/>
      <p:bldP spid="81" grpId="0"/>
      <p:bldP spid="82" grpId="0"/>
      <p:bldP spid="82" grpId="1"/>
      <p:bldP spid="83" grpId="0"/>
      <p:bldP spid="83" grpId="1"/>
      <p:bldP spid="84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E7E36-403A-45C1-8E30-2D81FB360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508939" y="3105824"/>
            <a:ext cx="45273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5189E2B-E220-42CA-8218-05431E66A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833238" y="474958"/>
            <a:ext cx="10165961" cy="706942"/>
            <a:chOff x="-3369818" y="382608"/>
            <a:chExt cx="998601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502B8-E191-4119-92B2-F541C6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993" y="1575165"/>
            <a:ext cx="2189185" cy="148779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147C8D2-100C-414B-A9E6-F635D7468D93}"/>
              </a:ext>
            </a:extLst>
          </p:cNvPr>
          <p:cNvSpPr/>
          <p:nvPr/>
        </p:nvSpPr>
        <p:spPr>
          <a:xfrm>
            <a:off x="5692923" y="2655113"/>
            <a:ext cx="1490552" cy="2203103"/>
          </a:xfrm>
          <a:custGeom>
            <a:avLst/>
            <a:gdLst>
              <a:gd name="connsiteX0" fmla="*/ 859334 w 1490552"/>
              <a:gd name="connsiteY0" fmla="*/ 0 h 2203103"/>
              <a:gd name="connsiteX1" fmla="*/ 1381849 w 1490552"/>
              <a:gd name="connsiteY1" fmla="*/ 381000 h 2203103"/>
              <a:gd name="connsiteX2" fmla="*/ 1392734 w 1490552"/>
              <a:gd name="connsiteY2" fmla="*/ 598714 h 2203103"/>
              <a:gd name="connsiteX3" fmla="*/ 325934 w 1490552"/>
              <a:gd name="connsiteY3" fmla="*/ 707571 h 2203103"/>
              <a:gd name="connsiteX4" fmla="*/ 21134 w 1490552"/>
              <a:gd name="connsiteY4" fmla="*/ 925286 h 2203103"/>
              <a:gd name="connsiteX5" fmla="*/ 804906 w 1490552"/>
              <a:gd name="connsiteY5" fmla="*/ 1393371 h 2203103"/>
              <a:gd name="connsiteX6" fmla="*/ 75563 w 1490552"/>
              <a:gd name="connsiteY6" fmla="*/ 1393371 h 2203103"/>
              <a:gd name="connsiteX7" fmla="*/ 304163 w 1490552"/>
              <a:gd name="connsiteY7" fmla="*/ 1937657 h 2203103"/>
              <a:gd name="connsiteX8" fmla="*/ 1370963 w 1490552"/>
              <a:gd name="connsiteY8" fmla="*/ 1719943 h 2203103"/>
              <a:gd name="connsiteX9" fmla="*/ 881106 w 1490552"/>
              <a:gd name="connsiteY9" fmla="*/ 2133600 h 2203103"/>
              <a:gd name="connsiteX10" fmla="*/ 772249 w 1490552"/>
              <a:gd name="connsiteY10" fmla="*/ 2198914 h 220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0552" h="2203103">
                <a:moveTo>
                  <a:pt x="859334" y="0"/>
                </a:moveTo>
                <a:cubicBezTo>
                  <a:pt x="1076141" y="140607"/>
                  <a:pt x="1292949" y="281214"/>
                  <a:pt x="1381849" y="381000"/>
                </a:cubicBezTo>
                <a:cubicBezTo>
                  <a:pt x="1470749" y="480786"/>
                  <a:pt x="1568720" y="544286"/>
                  <a:pt x="1392734" y="598714"/>
                </a:cubicBezTo>
                <a:cubicBezTo>
                  <a:pt x="1216748" y="653142"/>
                  <a:pt x="554534" y="653142"/>
                  <a:pt x="325934" y="707571"/>
                </a:cubicBezTo>
                <a:cubicBezTo>
                  <a:pt x="97334" y="762000"/>
                  <a:pt x="-58695" y="810986"/>
                  <a:pt x="21134" y="925286"/>
                </a:cubicBezTo>
                <a:cubicBezTo>
                  <a:pt x="100963" y="1039586"/>
                  <a:pt x="795835" y="1315357"/>
                  <a:pt x="804906" y="1393371"/>
                </a:cubicBezTo>
                <a:cubicBezTo>
                  <a:pt x="813977" y="1471385"/>
                  <a:pt x="159020" y="1302657"/>
                  <a:pt x="75563" y="1393371"/>
                </a:cubicBezTo>
                <a:cubicBezTo>
                  <a:pt x="-7894" y="1484085"/>
                  <a:pt x="88263" y="1883228"/>
                  <a:pt x="304163" y="1937657"/>
                </a:cubicBezTo>
                <a:cubicBezTo>
                  <a:pt x="520063" y="1992086"/>
                  <a:pt x="1274806" y="1687286"/>
                  <a:pt x="1370963" y="1719943"/>
                </a:cubicBezTo>
                <a:cubicBezTo>
                  <a:pt x="1467120" y="1752600"/>
                  <a:pt x="980892" y="2053772"/>
                  <a:pt x="881106" y="2133600"/>
                </a:cubicBezTo>
                <a:cubicBezTo>
                  <a:pt x="781320" y="2213429"/>
                  <a:pt x="776784" y="2206171"/>
                  <a:pt x="772249" y="2198914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DC3FD5-9890-4B17-B6F3-3D370BFBD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7030" y="1296105"/>
            <a:ext cx="1476196" cy="21932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8217C1-1FC3-41FC-A787-4D5534241C68}"/>
              </a:ext>
            </a:extLst>
          </p:cNvPr>
          <p:cNvCxnSpPr/>
          <p:nvPr/>
        </p:nvCxnSpPr>
        <p:spPr>
          <a:xfrm>
            <a:off x="1224905" y="4041018"/>
            <a:ext cx="2307771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B73158-855E-4C44-8EDE-1AADA5EBC953}"/>
              </a:ext>
            </a:extLst>
          </p:cNvPr>
          <p:cNvCxnSpPr>
            <a:cxnSpLocks/>
          </p:cNvCxnSpPr>
          <p:nvPr/>
        </p:nvCxnSpPr>
        <p:spPr>
          <a:xfrm flipV="1">
            <a:off x="4606563" y="1859744"/>
            <a:ext cx="729343" cy="153366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94DD1-8C4F-4972-904B-F80BF5DC52EA}"/>
              </a:ext>
            </a:extLst>
          </p:cNvPr>
          <p:cNvCxnSpPr>
            <a:cxnSpLocks/>
          </p:cNvCxnSpPr>
          <p:nvPr/>
        </p:nvCxnSpPr>
        <p:spPr>
          <a:xfrm flipV="1">
            <a:off x="8107232" y="3271265"/>
            <a:ext cx="0" cy="1746907"/>
          </a:xfrm>
          <a:prstGeom prst="line">
            <a:avLst/>
          </a:prstGeom>
          <a:ln w="28575">
            <a:solidFill>
              <a:srgbClr val="379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FED39-6593-4F36-9F22-17CD2101AB34}"/>
              </a:ext>
            </a:extLst>
          </p:cNvPr>
          <p:cNvCxnSpPr>
            <a:cxnSpLocks/>
          </p:cNvCxnSpPr>
          <p:nvPr/>
        </p:nvCxnSpPr>
        <p:spPr>
          <a:xfrm>
            <a:off x="4143375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638355-A6B4-4FDC-A023-8B34EF89F507}"/>
              </a:ext>
            </a:extLst>
          </p:cNvPr>
          <p:cNvCxnSpPr>
            <a:cxnSpLocks/>
          </p:cNvCxnSpPr>
          <p:nvPr/>
        </p:nvCxnSpPr>
        <p:spPr>
          <a:xfrm>
            <a:off x="7659461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19C081C-0023-4260-8015-268E6A3433F0}"/>
              </a:ext>
            </a:extLst>
          </p:cNvPr>
          <p:cNvSpPr txBox="1"/>
          <p:nvPr/>
        </p:nvSpPr>
        <p:spPr>
          <a:xfrm>
            <a:off x="1327621" y="423883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5A891-F711-4949-B45D-508AEB712AA1}"/>
              </a:ext>
            </a:extLst>
          </p:cNvPr>
          <p:cNvSpPr txBox="1"/>
          <p:nvPr/>
        </p:nvSpPr>
        <p:spPr>
          <a:xfrm>
            <a:off x="1374993" y="3104487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E13885-2BED-436E-885D-FE553FF0A649}"/>
              </a:ext>
            </a:extLst>
          </p:cNvPr>
          <p:cNvSpPr txBox="1"/>
          <p:nvPr/>
        </p:nvSpPr>
        <p:spPr>
          <a:xfrm>
            <a:off x="5418813" y="1629581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312C4D-2E2A-437A-BF71-5071712DEF49}"/>
              </a:ext>
            </a:extLst>
          </p:cNvPr>
          <p:cNvSpPr txBox="1"/>
          <p:nvPr/>
        </p:nvSpPr>
        <p:spPr>
          <a:xfrm>
            <a:off x="4657320" y="4793982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094350-B83F-4BA5-90B3-F8B00684384C}"/>
              </a:ext>
            </a:extLst>
          </p:cNvPr>
          <p:cNvSpPr txBox="1"/>
          <p:nvPr/>
        </p:nvSpPr>
        <p:spPr>
          <a:xfrm>
            <a:off x="7860349" y="206264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4B5325-A1DB-4333-8DD1-E57F7C5F0B3E}"/>
              </a:ext>
            </a:extLst>
          </p:cNvPr>
          <p:cNvSpPr txBox="1"/>
          <p:nvPr/>
        </p:nvSpPr>
        <p:spPr>
          <a:xfrm>
            <a:off x="8834920" y="362430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91DEB73-5C95-47AE-B376-F3A49DD6C77B}"/>
              </a:ext>
            </a:extLst>
          </p:cNvPr>
          <p:cNvSpPr/>
          <p:nvPr/>
        </p:nvSpPr>
        <p:spPr>
          <a:xfrm>
            <a:off x="728872" y="163908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7396F2-8766-4DAB-A4FB-CAC2E8C7BD3C}"/>
              </a:ext>
            </a:extLst>
          </p:cNvPr>
          <p:cNvSpPr/>
          <p:nvPr/>
        </p:nvSpPr>
        <p:spPr>
          <a:xfrm>
            <a:off x="715014" y="382297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F9F8F36-44D9-4FF3-8860-11D0396E3440}"/>
              </a:ext>
            </a:extLst>
          </p:cNvPr>
          <p:cNvSpPr/>
          <p:nvPr/>
        </p:nvSpPr>
        <p:spPr>
          <a:xfrm>
            <a:off x="4272023" y="1657540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446783D-74A5-4ABD-A354-29AC31439B60}"/>
              </a:ext>
            </a:extLst>
          </p:cNvPr>
          <p:cNvSpPr/>
          <p:nvPr/>
        </p:nvSpPr>
        <p:spPr>
          <a:xfrm>
            <a:off x="4258165" y="38414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FC99B3-B914-4E97-82BE-F1B929F0965E}"/>
              </a:ext>
            </a:extLst>
          </p:cNvPr>
          <p:cNvSpPr/>
          <p:nvPr/>
        </p:nvSpPr>
        <p:spPr>
          <a:xfrm>
            <a:off x="7963011" y="165161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C708B86-4ED2-471F-962E-110F7A11F005}"/>
              </a:ext>
            </a:extLst>
          </p:cNvPr>
          <p:cNvSpPr/>
          <p:nvPr/>
        </p:nvSpPr>
        <p:spPr>
          <a:xfrm>
            <a:off x="8325457" y="380646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22" grpId="0"/>
      <p:bldP spid="23" grpId="0"/>
      <p:bldP spid="25" grpId="0"/>
      <p:bldP spid="29" grpId="0"/>
      <p:bldP spid="2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12EEC00-D41A-41C6-B76F-1F4DCD3B3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2747173" y="361131"/>
            <a:ext cx="6458308" cy="706942"/>
            <a:chOff x="-4168701" y="382608"/>
            <a:chExt cx="6343991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6343991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AD08923-B515-4880-A391-5B060A3FF5ED}"/>
              </a:ext>
            </a:extLst>
          </p:cNvPr>
          <p:cNvCxnSpPr>
            <a:cxnSpLocks/>
          </p:cNvCxnSpPr>
          <p:nvPr/>
        </p:nvCxnSpPr>
        <p:spPr>
          <a:xfrm>
            <a:off x="3809552" y="1988360"/>
            <a:ext cx="4953448" cy="13662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FBBBDC-2CEA-4E33-987C-7878DEB8AE65}"/>
              </a:ext>
            </a:extLst>
          </p:cNvPr>
          <p:cNvCxnSpPr>
            <a:cxnSpLocks/>
          </p:cNvCxnSpPr>
          <p:nvPr/>
        </p:nvCxnSpPr>
        <p:spPr>
          <a:xfrm flipH="1">
            <a:off x="3705225" y="1617089"/>
            <a:ext cx="4367521" cy="202796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AE1669E1-1AF8-4E6A-91A9-D904E39D349C}"/>
              </a:ext>
            </a:extLst>
          </p:cNvPr>
          <p:cNvSpPr/>
          <p:nvPr/>
        </p:nvSpPr>
        <p:spPr>
          <a:xfrm>
            <a:off x="5907747" y="253664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0A5AD63-91A2-4B33-9A0B-05CAD0A4B8F1}"/>
              </a:ext>
            </a:extLst>
          </p:cNvPr>
          <p:cNvSpPr/>
          <p:nvPr/>
        </p:nvSpPr>
        <p:spPr>
          <a:xfrm>
            <a:off x="7537370" y="176139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179426F-506A-4F22-A015-D19EB22676E6}"/>
              </a:ext>
            </a:extLst>
          </p:cNvPr>
          <p:cNvSpPr/>
          <p:nvPr/>
        </p:nvSpPr>
        <p:spPr>
          <a:xfrm>
            <a:off x="8267801" y="317205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10ED0-443C-49A8-9520-7586206F5AF9}"/>
              </a:ext>
            </a:extLst>
          </p:cNvPr>
          <p:cNvSpPr/>
          <p:nvPr/>
        </p:nvSpPr>
        <p:spPr>
          <a:xfrm>
            <a:off x="4173991" y="333558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3ED766D-BE68-4950-8415-67D02F4FD834}"/>
              </a:ext>
            </a:extLst>
          </p:cNvPr>
          <p:cNvSpPr/>
          <p:nvPr/>
        </p:nvSpPr>
        <p:spPr>
          <a:xfrm>
            <a:off x="4250123" y="2065369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808D6B-C3C4-4A88-BB48-4892E20EF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8763000" y="3987460"/>
            <a:ext cx="2384799" cy="2723814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708D1C2-167F-4C1E-B7C4-04C6D2523C32}"/>
              </a:ext>
            </a:extLst>
          </p:cNvPr>
          <p:cNvSpPr/>
          <p:nvPr/>
        </p:nvSpPr>
        <p:spPr>
          <a:xfrm>
            <a:off x="2636573" y="4286707"/>
            <a:ext cx="5436172" cy="1210606"/>
          </a:xfrm>
          <a:prstGeom prst="wedgeRoundRectCallout">
            <a:avLst>
              <a:gd name="adj1" fmla="val 64146"/>
              <a:gd name="adj2" fmla="val -2167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08619C-AA41-43A1-B219-BB376AA668AA}"/>
              </a:ext>
            </a:extLst>
          </p:cNvPr>
          <p:cNvSpPr txBox="1"/>
          <p:nvPr/>
        </p:nvSpPr>
        <p:spPr>
          <a:xfrm>
            <a:off x="2816172" y="4461690"/>
            <a:ext cx="52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A, B, 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D, B, 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7BEE5-01AC-45D8-9964-4D4CD34A2262}"/>
              </a:ext>
            </a:extLst>
          </p:cNvPr>
          <p:cNvSpPr txBox="1"/>
          <p:nvPr/>
        </p:nvSpPr>
        <p:spPr>
          <a:xfrm>
            <a:off x="3936631" y="28475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200777-98FB-483E-8060-D3CC4AC44CBE}"/>
              </a:ext>
            </a:extLst>
          </p:cNvPr>
          <p:cNvSpPr txBox="1"/>
          <p:nvPr/>
        </p:nvSpPr>
        <p:spPr>
          <a:xfrm>
            <a:off x="5680440" y="19607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521537-F12D-4428-A83C-8FC2190354C7}"/>
              </a:ext>
            </a:extLst>
          </p:cNvPr>
          <p:cNvSpPr txBox="1"/>
          <p:nvPr/>
        </p:nvSpPr>
        <p:spPr>
          <a:xfrm>
            <a:off x="7332601" y="121825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E79B2D-9471-4EBB-9175-09C132C216F5}"/>
              </a:ext>
            </a:extLst>
          </p:cNvPr>
          <p:cNvSpPr txBox="1"/>
          <p:nvPr/>
        </p:nvSpPr>
        <p:spPr>
          <a:xfrm>
            <a:off x="4148200" y="155302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105190-9C2F-42CB-8307-D0F91B9EF988}"/>
              </a:ext>
            </a:extLst>
          </p:cNvPr>
          <p:cNvSpPr txBox="1"/>
          <p:nvPr/>
        </p:nvSpPr>
        <p:spPr>
          <a:xfrm>
            <a:off x="8376386" y="257858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mph" presetSubtype="0" repeatCount="5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1" grpId="0" animBg="1"/>
      <p:bldP spid="91" grpId="1" animBg="1"/>
      <p:bldP spid="91" grpId="2" animBg="1"/>
      <p:bldP spid="92" grpId="0" animBg="1"/>
      <p:bldP spid="92" grpId="1" animBg="1"/>
      <p:bldP spid="93" grpId="0" animBg="1"/>
      <p:bldP spid="93" grpId="1" animBg="1"/>
      <p:bldP spid="93" grpId="2" animBg="1"/>
      <p:bldP spid="63" grpId="0" animBg="1"/>
      <p:bldP spid="63" grpId="1" animBg="1"/>
      <p:bldP spid="21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/>
          <p:nvPr/>
        </p:nvSpPr>
        <p:spPr>
          <a:xfrm>
            <a:off x="171114" y="2511685"/>
            <a:ext cx="9448441" cy="4159993"/>
          </a:xfrm>
          <a:prstGeom prst="roundRect">
            <a:avLst>
              <a:gd name="adj" fmla="val 6085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Hướng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dẫn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chơi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game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B0400000000000000" pitchFamily="18" charset="-128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Nhấn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“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”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chơi</a:t>
            </a: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chuột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hiển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lời</a:t>
            </a: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màn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Sau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 Click 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khỉ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theo.</a:t>
            </a:r>
            <a:endParaRPr kumimoji="0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</p:txBody>
      </p:sp>
      <p:pic>
        <p:nvPicPr>
          <p:cNvPr id="91" name="Google Shape;91;p2" descr="038b4ff17003114c478d29a567a6daaf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47886" y="0"/>
            <a:ext cx="2844114" cy="456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53600" y="4752975"/>
            <a:ext cx="228619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E47C25E6-9E74-156E-E4A8-31694230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13802" y="-734371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F97B8-FDC5-409E-2264-1DD8DAB6F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2884" y="190210"/>
            <a:ext cx="5406232" cy="2530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6792</TotalTime>
  <Words>533</Words>
  <Application>Microsoft Office PowerPoint</Application>
  <PresentationFormat>Widescreen</PresentationFormat>
  <Paragraphs>82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Loan Nguyễn</cp:lastModifiedBy>
  <cp:revision>926</cp:revision>
  <dcterms:created xsi:type="dcterms:W3CDTF">2021-02-20T02:56:00Z</dcterms:created>
  <dcterms:modified xsi:type="dcterms:W3CDTF">2024-12-02T02:09:39Z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