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3"/>
  </p:notesMasterIdLst>
  <p:sldIdLst>
    <p:sldId id="326" r:id="rId3"/>
    <p:sldId id="323" r:id="rId4"/>
    <p:sldId id="325" r:id="rId5"/>
    <p:sldId id="316" r:id="rId6"/>
    <p:sldId id="317" r:id="rId7"/>
    <p:sldId id="283" r:id="rId8"/>
    <p:sldId id="284" r:id="rId9"/>
    <p:sldId id="285" r:id="rId10"/>
    <p:sldId id="324" r:id="rId11"/>
    <p:sldId id="3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689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5837D047-3371-4E89-9F7E-1FD467D6867B}" type="slidenum">
              <a:rPr lang="en-US" altLang="zh-CN"/>
              <a:pPr>
                <a:spcBef>
                  <a:spcPct val="0"/>
                </a:spcBef>
              </a:pPr>
              <a:t>2</a:t>
            </a:fld>
            <a:endParaRPr lang="en-US" altLang="zh-CN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768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8417648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541685"/>
      </p:ext>
    </p:extLst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>
    <p:sndAc>
      <p:stSnd>
        <p:snd r:embed="rId1" name="applaus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14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5/27/2024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2" r:id="rId12"/>
  </p:sldLayoutIdLst>
  <p:transition>
    <p:sndAc>
      <p:stSnd>
        <p:snd r:embed="rId14" name="applause.wav"/>
      </p:stSnd>
    </p:sndAc>
  </p:transition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5/27/2024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94" r:id="rId14"/>
  </p:sldLayoutIdLst>
  <p:transition>
    <p:sndAc>
      <p:stSnd>
        <p:snd r:embed="rId16" name="applause.wav"/>
      </p:stSnd>
    </p:sndAc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63568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79835540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1-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248" y="1115617"/>
            <a:ext cx="12140809" cy="58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565912" y="4765316"/>
            <a:ext cx="6931532" cy="927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defTabSz="1500188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KHỞI</a:t>
            </a:r>
            <a:r>
              <a:rPr lang="en-US" altLang="zh-CN" sz="5211" b="1" dirty="0">
                <a:latin typeface=".VnArabia" panose="020B7200000000000000" pitchFamily="34" charset="0"/>
                <a:ea typeface="黑体" pitchFamily="2" charset="-122"/>
              </a:rPr>
              <a:t> </a:t>
            </a:r>
            <a:r>
              <a:rPr lang="en-US" altLang="zh-CN" sz="5211" b="1" dirty="0" err="1">
                <a:latin typeface=".VnArabia" panose="020B7200000000000000" pitchFamily="34" charset="0"/>
                <a:ea typeface="黑体" pitchFamily="2" charset="-122"/>
              </a:rPr>
              <a:t>ĐỘNG</a:t>
            </a:r>
            <a:endParaRPr lang="en-US" altLang="zh-CN" sz="5211" b="1" dirty="0">
              <a:latin typeface=".VnArabia" panose="020B7200000000000000" pitchFamily="34" charset="0"/>
              <a:ea typeface="黑体" pitchFamily="2" charset="-122"/>
            </a:endParaRPr>
          </a:p>
        </p:txBody>
      </p:sp>
      <p:pic>
        <p:nvPicPr>
          <p:cNvPr id="2058" name="Picture 10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2405" y="458426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6660" y="406723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 descr="1-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9086" y="719234"/>
            <a:ext cx="1412042" cy="657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9815503"/>
      </p:ext>
    </p:extLst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ỏ tắm nắng(11-21-2020 2-47-08 P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718" y="271020"/>
            <a:ext cx="1035063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1252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88" y="4054475"/>
            <a:ext cx="3498850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u="sng" dirty="0" err="1">
                <a:latin typeface=".VnAvant" panose="020B7200000000000000" pitchFamily="34" charset="0"/>
              </a:rPr>
              <a:t>To¸n</a:t>
            </a:r>
            <a:endParaRPr lang="en-US" sz="4000" u="sng" dirty="0">
              <a:latin typeface=".VnAvant" panose="020B7200000000000000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3:</a:t>
            </a:r>
            <a:r>
              <a:rPr kumimoji="0" lang="en-US" sz="4400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xi -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9527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3" y="2279375"/>
            <a:ext cx="5500268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</a:t>
            </a: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2523216"/>
      </p:ext>
    </p:extLst>
  </p:cSld>
  <p:clrMapOvr>
    <a:masterClrMapping/>
  </p:clrMapOvr>
  <p:transition>
    <p:sndAc>
      <p:stSnd>
        <p:snd r:embed="rId2" name="applause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8" y="0"/>
            <a:ext cx="12126011" cy="6721478"/>
          </a:xfrm>
          <a:prstGeom prst="rect">
            <a:avLst/>
          </a:prstGeom>
        </p:spPr>
      </p:pic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121" y="85038"/>
            <a:ext cx="12192000" cy="246962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587" y="2581275"/>
            <a:ext cx="11172825" cy="1695450"/>
          </a:xfrm>
          <a:prstGeom prst="rect">
            <a:avLst/>
          </a:prstGeom>
        </p:spPr>
      </p:pic>
      <p:sp>
        <p:nvSpPr>
          <p:cNvPr id="17" name="Rounded Rectangle 16"/>
          <p:cNvSpPr/>
          <p:nvPr/>
        </p:nvSpPr>
        <p:spPr>
          <a:xfrm>
            <a:off x="4286052" y="4171444"/>
            <a:ext cx="1564849" cy="5573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59410" y="4925589"/>
            <a:ext cx="6418081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b.                 2 </a:t>
            </a:r>
            <a:r>
              <a:rPr lang="en-US" sz="3600" dirty="0" err="1">
                <a:solidFill>
                  <a:srgbClr val="FF0000"/>
                </a:solidFill>
              </a:rPr>
              <a:t>dm</a:t>
            </a:r>
            <a:r>
              <a:rPr lang="en-US" sz="3600" dirty="0">
                <a:solidFill>
                  <a:srgbClr val="FF0000"/>
                </a:solidFill>
              </a:rPr>
              <a:t> = 20 cm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09587" y="2043006"/>
            <a:ext cx="1018095" cy="557393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</a:t>
            </a: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41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974428" y="1093076"/>
            <a:ext cx="6873765" cy="12507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4800" dirty="0" err="1">
                <a:latin typeface="UTM Avo" panose="02040603050506020204" pitchFamily="18" charset="0"/>
              </a:rPr>
              <a:t>Cùng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hát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nào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bạn</a:t>
            </a:r>
            <a:r>
              <a:rPr lang="en-US" sz="4800" dirty="0">
                <a:latin typeface="UTM Avo" panose="02040603050506020204" pitchFamily="18" charset="0"/>
              </a:rPr>
              <a:t> </a:t>
            </a:r>
            <a:r>
              <a:rPr lang="en-US" sz="4800" dirty="0" err="1">
                <a:latin typeface="UTM Avo" panose="02040603050506020204" pitchFamily="18" charset="0"/>
              </a:rPr>
              <a:t>ơi</a:t>
            </a:r>
            <a:r>
              <a:rPr lang="en-US" sz="4800" dirty="0"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6281619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46</Words>
  <Application>Microsoft Office PowerPoint</Application>
  <PresentationFormat>Widescreen</PresentationFormat>
  <Paragraphs>14</Paragraphs>
  <Slides>10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黑体</vt:lpstr>
      <vt:lpstr>SimSun</vt:lpstr>
      <vt:lpstr>SimSun</vt:lpstr>
      <vt:lpstr>.VnArabia</vt:lpstr>
      <vt:lpstr>.VnAvant</vt:lpstr>
      <vt:lpstr>Arial</vt:lpstr>
      <vt:lpstr>Arial-Rounded</vt:lpstr>
      <vt:lpstr>Calibri</vt:lpstr>
      <vt:lpstr>inpin heiti</vt:lpstr>
      <vt:lpstr>ITC Avant Garde Std Bk</vt:lpstr>
      <vt:lpstr>Times New Roman</vt:lpstr>
      <vt:lpstr>UTM Avo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Administrator</dc:creator>
  <cp:lastModifiedBy>Administrator</cp:lastModifiedBy>
  <cp:revision>31</cp:revision>
  <dcterms:created xsi:type="dcterms:W3CDTF">2021-05-04T10:26:00Z</dcterms:created>
  <dcterms:modified xsi:type="dcterms:W3CDTF">2024-05-27T14:10:49Z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