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1"/>
  </p:notesMasterIdLst>
  <p:sldIdLst>
    <p:sldId id="326" r:id="rId3"/>
    <p:sldId id="323" r:id="rId4"/>
    <p:sldId id="325" r:id="rId5"/>
    <p:sldId id="316" r:id="rId6"/>
    <p:sldId id="283" r:id="rId7"/>
    <p:sldId id="284" r:id="rId8"/>
    <p:sldId id="285" r:id="rId9"/>
    <p:sldId id="32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16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4" r:id="rId14"/>
  </p:sldLayoutIdLst>
  <p:transition>
    <p:sndAc>
      <p:stSnd>
        <p:snd r:embed="rId16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3568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65912" y="4765316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.VnArabia" panose="020B7200000000000000" pitchFamily="34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ĐỘNG</a:t>
            </a:r>
            <a:endParaRPr lang="en-US" altLang="zh-CN" sz="5211" b="1" dirty="0">
              <a:latin typeface=".VnArabia" panose="020B7200000000000000" pitchFamily="34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1550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–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0"/>
            <a:ext cx="12126011" cy="672147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85038"/>
            <a:ext cx="12192000" cy="2469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86052" y="4171444"/>
            <a:ext cx="156484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9410" y="4925589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b.                 2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r>
              <a:rPr lang="en-US" sz="3600" dirty="0">
                <a:solidFill>
                  <a:srgbClr val="FF0000"/>
                </a:solidFill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42</Words>
  <Application>Microsoft Office PowerPoint</Application>
  <PresentationFormat>Widescreen</PresentationFormat>
  <Paragraphs>12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.VnArabia</vt:lpstr>
      <vt:lpstr>.VnAvant</vt:lpstr>
      <vt:lpstr>Arial</vt:lpstr>
      <vt:lpstr>Arial-Rounded</vt:lpstr>
      <vt:lpstr>Calibri</vt:lpstr>
      <vt:lpstr>ITC Avant Garde Std Bk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29</cp:revision>
  <dcterms:created xsi:type="dcterms:W3CDTF">2021-05-04T10:26:00Z</dcterms:created>
  <dcterms:modified xsi:type="dcterms:W3CDTF">2024-05-29T15:14:26Z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