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1" r:id="rId3"/>
    <p:sldMasterId id="2147483683" r:id="rId4"/>
    <p:sldMasterId id="2147483691" r:id="rId5"/>
    <p:sldMasterId id="2147483703" r:id="rId6"/>
  </p:sldMasterIdLst>
  <p:notesMasterIdLst>
    <p:notesMasterId r:id="rId30"/>
  </p:notesMasterIdLst>
  <p:sldIdLst>
    <p:sldId id="583" r:id="rId7"/>
    <p:sldId id="474" r:id="rId8"/>
    <p:sldId id="300" r:id="rId9"/>
    <p:sldId id="588" r:id="rId10"/>
    <p:sldId id="589" r:id="rId11"/>
    <p:sldId id="297" r:id="rId12"/>
    <p:sldId id="267" r:id="rId13"/>
    <p:sldId id="590" r:id="rId14"/>
    <p:sldId id="296" r:id="rId15"/>
    <p:sldId id="302" r:id="rId16"/>
    <p:sldId id="298" r:id="rId17"/>
    <p:sldId id="304" r:id="rId18"/>
    <p:sldId id="311" r:id="rId19"/>
    <p:sldId id="305" r:id="rId20"/>
    <p:sldId id="309" r:id="rId21"/>
    <p:sldId id="307" r:id="rId22"/>
    <p:sldId id="308" r:id="rId23"/>
    <p:sldId id="310" r:id="rId24"/>
    <p:sldId id="281" r:id="rId25"/>
    <p:sldId id="591" r:id="rId26"/>
    <p:sldId id="482" r:id="rId27"/>
    <p:sldId id="471" r:id="rId28"/>
    <p:sldId id="269" r:id="rId29"/>
  </p:sldIdLst>
  <p:sldSz cx="12192000" cy="6858000"/>
  <p:notesSz cx="6858000" cy="9144000"/>
  <p:embeddedFontLs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9AE9D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5661F-4F7B-4FF2-8553-F96C885522B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BF97A-D16B-4411-B61C-B59F185EF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56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5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0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BF97A-D16B-4411-B61C-B59F185EF8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95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41F340-43F0-44EC-9D44-DD0F07BA82EA}"/>
              </a:ext>
            </a:extLst>
          </p:cNvPr>
          <p:cNvSpPr/>
          <p:nvPr userDrawn="1"/>
        </p:nvSpPr>
        <p:spPr>
          <a:xfrm>
            <a:off x="11077102" y="130629"/>
            <a:ext cx="1158441" cy="12540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7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3847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8315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6810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8181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1023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6505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83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92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56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56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26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6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75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59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80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1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99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A7657D-D484-44DA-A48A-97AD1EF57D97}"/>
              </a:ext>
            </a:extLst>
          </p:cNvPr>
          <p:cNvSpPr/>
          <p:nvPr userDrawn="1"/>
        </p:nvSpPr>
        <p:spPr>
          <a:xfrm>
            <a:off x="11014364" y="0"/>
            <a:ext cx="1371600" cy="142147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45950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5205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2945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665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4224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8873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1795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pPr/>
              <a:t>02/01/2025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980039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51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0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67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78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75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4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96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9973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66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02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7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72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1398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166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9318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792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547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986AA27-4C03-45AB-9186-27DC71F81C51}"/>
              </a:ext>
            </a:extLst>
          </p:cNvPr>
          <p:cNvSpPr/>
          <p:nvPr userDrawn="1"/>
        </p:nvSpPr>
        <p:spPr>
          <a:xfrm>
            <a:off x="10872643" y="198438"/>
            <a:ext cx="1158441" cy="12540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900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755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916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9345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619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24644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95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D97CB7-2F37-41A3-BED6-B4D48A575CA3}"/>
              </a:ext>
            </a:extLst>
          </p:cNvPr>
          <p:cNvSpPr/>
          <p:nvPr userDrawn="1"/>
        </p:nvSpPr>
        <p:spPr>
          <a:xfrm>
            <a:off x="11077102" y="130629"/>
            <a:ext cx="1158441" cy="125403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60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770688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5930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7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3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71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89053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7716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9" Type="http://schemas.openxmlformats.org/officeDocument/2006/relationships/image" Target="../media/image61.gif"/><Relationship Id="rId21" Type="http://schemas.openxmlformats.org/officeDocument/2006/relationships/image" Target="../media/image43.png"/><Relationship Id="rId34" Type="http://schemas.openxmlformats.org/officeDocument/2006/relationships/image" Target="../media/image56.svg"/><Relationship Id="rId42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51.png"/><Relationship Id="rId41" Type="http://schemas.openxmlformats.org/officeDocument/2006/relationships/image" Target="../media/image63.jpeg"/><Relationship Id="rId1" Type="http://schemas.microsoft.com/office/2007/relationships/media" Target="../media/media3.mp3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24" Type="http://schemas.openxmlformats.org/officeDocument/2006/relationships/image" Target="../media/image46.svg"/><Relationship Id="rId32" Type="http://schemas.openxmlformats.org/officeDocument/2006/relationships/image" Target="../media/image54.svg"/><Relationship Id="rId37" Type="http://schemas.openxmlformats.org/officeDocument/2006/relationships/image" Target="../media/image59.png"/><Relationship Id="rId40" Type="http://schemas.openxmlformats.org/officeDocument/2006/relationships/image" Target="../media/image62.gif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svg"/><Relationship Id="rId36" Type="http://schemas.openxmlformats.org/officeDocument/2006/relationships/image" Target="../media/image58.sv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49.png"/><Relationship Id="rId30" Type="http://schemas.openxmlformats.org/officeDocument/2006/relationships/image" Target="../media/image52.svg"/><Relationship Id="rId35" Type="http://schemas.openxmlformats.org/officeDocument/2006/relationships/image" Target="../media/image57.png"/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16.xml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sv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9" Type="http://schemas.openxmlformats.org/officeDocument/2006/relationships/image" Target="../media/image80.svg"/><Relationship Id="rId21" Type="http://schemas.openxmlformats.org/officeDocument/2006/relationships/image" Target="../media/image71.svg"/><Relationship Id="rId34" Type="http://schemas.openxmlformats.org/officeDocument/2006/relationships/image" Target="../media/image59.png"/><Relationship Id="rId7" Type="http://schemas.openxmlformats.org/officeDocument/2006/relationships/image" Target="../media/image61.gif"/><Relationship Id="rId2" Type="http://schemas.openxmlformats.org/officeDocument/2006/relationships/image" Target="../media/image26.jpeg"/><Relationship Id="rId16" Type="http://schemas.openxmlformats.org/officeDocument/2006/relationships/image" Target="../media/image37.png"/><Relationship Id="rId20" Type="http://schemas.openxmlformats.org/officeDocument/2006/relationships/image" Target="../media/image45.png"/><Relationship Id="rId29" Type="http://schemas.openxmlformats.org/officeDocument/2006/relationships/image" Target="../media/image75.svg"/><Relationship Id="rId41" Type="http://schemas.openxmlformats.org/officeDocument/2006/relationships/image" Target="../media/image81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svg"/><Relationship Id="rId11" Type="http://schemas.openxmlformats.org/officeDocument/2006/relationships/image" Target="../media/image66.sv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79.png"/><Relationship Id="rId40" Type="http://schemas.openxmlformats.org/officeDocument/2006/relationships/image" Target="../media/image41.png"/><Relationship Id="rId5" Type="http://schemas.openxmlformats.org/officeDocument/2006/relationships/image" Target="../media/image31.png"/><Relationship Id="rId15" Type="http://schemas.openxmlformats.org/officeDocument/2006/relationships/image" Target="../media/image68.svg"/><Relationship Id="rId23" Type="http://schemas.openxmlformats.org/officeDocument/2006/relationships/image" Target="../media/image72.svg"/><Relationship Id="rId28" Type="http://schemas.openxmlformats.org/officeDocument/2006/relationships/image" Target="../media/image53.png"/><Relationship Id="rId36" Type="http://schemas.openxmlformats.org/officeDocument/2006/relationships/slide" Target="slide14.xml"/><Relationship Id="rId10" Type="http://schemas.openxmlformats.org/officeDocument/2006/relationships/image" Target="../media/image29.png"/><Relationship Id="rId19" Type="http://schemas.openxmlformats.org/officeDocument/2006/relationships/image" Target="../media/image70.svg"/><Relationship Id="rId31" Type="http://schemas.openxmlformats.org/officeDocument/2006/relationships/image" Target="../media/image76.svg"/><Relationship Id="rId4" Type="http://schemas.openxmlformats.org/officeDocument/2006/relationships/image" Target="../media/image64.svg"/><Relationship Id="rId9" Type="http://schemas.openxmlformats.org/officeDocument/2006/relationships/image" Target="../media/image63.jpeg"/><Relationship Id="rId14" Type="http://schemas.openxmlformats.org/officeDocument/2006/relationships/image" Target="../media/image33.png"/><Relationship Id="rId22" Type="http://schemas.openxmlformats.org/officeDocument/2006/relationships/image" Target="../media/image47.png"/><Relationship Id="rId27" Type="http://schemas.openxmlformats.org/officeDocument/2006/relationships/image" Target="../media/image74.svg"/><Relationship Id="rId30" Type="http://schemas.openxmlformats.org/officeDocument/2006/relationships/image" Target="../media/image55.png"/><Relationship Id="rId35" Type="http://schemas.openxmlformats.org/officeDocument/2006/relationships/image" Target="../media/image78.svg"/><Relationship Id="rId8" Type="http://schemas.openxmlformats.org/officeDocument/2006/relationships/image" Target="../media/image62.gif"/><Relationship Id="rId3" Type="http://schemas.openxmlformats.org/officeDocument/2006/relationships/image" Target="../media/image27.png"/><Relationship Id="rId12" Type="http://schemas.openxmlformats.org/officeDocument/2006/relationships/image" Target="../media/image39.png"/><Relationship Id="rId17" Type="http://schemas.openxmlformats.org/officeDocument/2006/relationships/image" Target="../media/image69.svg"/><Relationship Id="rId25" Type="http://schemas.openxmlformats.org/officeDocument/2006/relationships/image" Target="../media/image73.svg"/><Relationship Id="rId33" Type="http://schemas.openxmlformats.org/officeDocument/2006/relationships/image" Target="../media/image77.svg"/><Relationship Id="rId38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18" Type="http://schemas.openxmlformats.org/officeDocument/2006/relationships/image" Target="../media/image63.jpeg"/><Relationship Id="rId3" Type="http://schemas.openxmlformats.org/officeDocument/2006/relationships/image" Target="../media/image29.png"/><Relationship Id="rId21" Type="http://schemas.openxmlformats.org/officeDocument/2006/relationships/slide" Target="slide17.xml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17" Type="http://schemas.openxmlformats.org/officeDocument/2006/relationships/image" Target="../media/image65.svg"/><Relationship Id="rId2" Type="http://schemas.openxmlformats.org/officeDocument/2006/relationships/image" Target="../media/image26.jpeg"/><Relationship Id="rId16" Type="http://schemas.openxmlformats.org/officeDocument/2006/relationships/image" Target="../media/image91.png"/><Relationship Id="rId20" Type="http://schemas.openxmlformats.org/officeDocument/2006/relationships/slide" Target="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png"/><Relationship Id="rId11" Type="http://schemas.openxmlformats.org/officeDocument/2006/relationships/image" Target="../media/image87.svg"/><Relationship Id="rId5" Type="http://schemas.openxmlformats.org/officeDocument/2006/relationships/image" Target="../media/image82.png"/><Relationship Id="rId15" Type="http://schemas.openxmlformats.org/officeDocument/2006/relationships/image" Target="../media/image64.svg"/><Relationship Id="rId10" Type="http://schemas.openxmlformats.org/officeDocument/2006/relationships/image" Target="../media/image86.png"/><Relationship Id="rId19" Type="http://schemas.openxmlformats.org/officeDocument/2006/relationships/slide" Target="slide15.xml"/><Relationship Id="rId4" Type="http://schemas.openxmlformats.org/officeDocument/2006/relationships/image" Target="../media/image66.svg"/><Relationship Id="rId9" Type="http://schemas.openxmlformats.org/officeDocument/2006/relationships/slide" Target="slide18.xml"/><Relationship Id="rId14" Type="http://schemas.openxmlformats.org/officeDocument/2006/relationships/image" Target="../media/image90.png"/><Relationship Id="rId22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6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svg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0" Type="http://schemas.openxmlformats.org/officeDocument/2006/relationships/slide" Target="slide14.xml"/><Relationship Id="rId4" Type="http://schemas.openxmlformats.org/officeDocument/2006/relationships/image" Target="../media/image64.svg"/><Relationship Id="rId9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6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svg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0" Type="http://schemas.openxmlformats.org/officeDocument/2006/relationships/slide" Target="slide14.xml"/><Relationship Id="rId4" Type="http://schemas.openxmlformats.org/officeDocument/2006/relationships/image" Target="../media/image64.svg"/><Relationship Id="rId9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0.png"/><Relationship Id="rId7" Type="http://schemas.openxmlformats.org/officeDocument/2006/relationships/slide" Target="slide14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svg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image" Target="../media/image64.sv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6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svg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0" Type="http://schemas.openxmlformats.org/officeDocument/2006/relationships/slide" Target="slide14.xml"/><Relationship Id="rId4" Type="http://schemas.openxmlformats.org/officeDocument/2006/relationships/image" Target="../media/image64.svg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2-2/1/14/21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hyperlink" Target="https://www.hoc10.vn/doc-sach/toan-2-2/1/14/21/" TargetMode="External"/><Relationship Id="rId4" Type="http://schemas.openxmlformats.org/officeDocument/2006/relationships/image" Target="../media/image10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2-2/1/14/21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2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EE5D9-FCB7-4CE0-8E89-94708477E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2345789"/>
            <a:ext cx="1060459" cy="92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CA3F6-DD09-491B-B154-DC5BC3B60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2371355"/>
            <a:ext cx="1060459" cy="922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C5E69-CCB6-4B62-BBD4-9AD1B0C88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2371355"/>
            <a:ext cx="1060459" cy="92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4DDE42-667E-4098-9881-230CB91C1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2372023"/>
            <a:ext cx="1060459" cy="922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666835-EDC3-44F5-BDEF-CDCFD140F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3324305"/>
            <a:ext cx="1060459" cy="922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3A6F7-B39A-4513-A5F9-451BEBEDA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3349871"/>
            <a:ext cx="1060459" cy="922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CE27FA-9DFF-4E82-8CA2-24F026EAC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3349871"/>
            <a:ext cx="1060459" cy="922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31755E-6FBD-49D0-85F0-6280B9937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3350539"/>
            <a:ext cx="1060459" cy="9221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B6EC60-964D-4CCF-A198-10A801291E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5907541" y="3387657"/>
            <a:ext cx="2885440" cy="16551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0194E1-BA38-4287-9C0D-98A8F1A3B7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876002" y="1798312"/>
            <a:ext cx="2885440" cy="16551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5FAE34-A397-45FF-A318-9DFD5588DE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735898" y="3391994"/>
            <a:ext cx="2885440" cy="1655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0EFCB8-A150-467B-B5C7-FAAE0BE93D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6086272" y="1763255"/>
            <a:ext cx="2885440" cy="1655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2C9941-C770-2C19-7AB3-FB7E77DACCAA}"/>
              </a:ext>
            </a:extLst>
          </p:cNvPr>
          <p:cNvSpPr txBox="1"/>
          <p:nvPr/>
        </p:nvSpPr>
        <p:spPr>
          <a:xfrm>
            <a:off x="1081583" y="5251661"/>
            <a:ext cx="10373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8 bánh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bánh.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CABF8-2CA4-9EFE-78FC-32497B8B6C60}"/>
              </a:ext>
            </a:extLst>
          </p:cNvPr>
          <p:cNvSpPr txBox="1"/>
          <p:nvPr/>
        </p:nvSpPr>
        <p:spPr>
          <a:xfrm>
            <a:off x="1009650" y="5955292"/>
            <a:ext cx="307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50C234-AC4E-98C5-94C1-F55981F4581B}"/>
              </a:ext>
            </a:extLst>
          </p:cNvPr>
          <p:cNvSpPr/>
          <p:nvPr/>
        </p:nvSpPr>
        <p:spPr>
          <a:xfrm>
            <a:off x="3998716" y="58020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8F5CBF-721F-653E-1A23-D3DD0D3792C2}"/>
              </a:ext>
            </a:extLst>
          </p:cNvPr>
          <p:cNvSpPr/>
          <p:nvPr/>
        </p:nvSpPr>
        <p:spPr>
          <a:xfrm>
            <a:off x="5742167" y="58020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FD3BF0-DD79-6DC7-F036-3C9A0A5D22CA}"/>
              </a:ext>
            </a:extLst>
          </p:cNvPr>
          <p:cNvSpPr/>
          <p:nvPr/>
        </p:nvSpPr>
        <p:spPr>
          <a:xfrm>
            <a:off x="7177893" y="58020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74DB27-0337-6CF0-2E6F-A0B4D58E5B34}"/>
              </a:ext>
            </a:extLst>
          </p:cNvPr>
          <p:cNvSpPr/>
          <p:nvPr/>
        </p:nvSpPr>
        <p:spPr>
          <a:xfrm>
            <a:off x="4860677" y="5802048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CF68FB-F64C-2AB3-59DC-9CABA16CB9A3}"/>
              </a:ext>
            </a:extLst>
          </p:cNvPr>
          <p:cNvSpPr txBox="1"/>
          <p:nvPr/>
        </p:nvSpPr>
        <p:spPr>
          <a:xfrm>
            <a:off x="6571777" y="5832349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6BBE06F-E149-443F-B97E-D3E23C190553}"/>
              </a:ext>
            </a:extLst>
          </p:cNvPr>
          <p:cNvSpPr/>
          <p:nvPr/>
        </p:nvSpPr>
        <p:spPr>
          <a:xfrm>
            <a:off x="3998716" y="5802048"/>
            <a:ext cx="720451" cy="706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7B5CD37-EBBB-4839-83F3-C3D1BFB032F1}"/>
              </a:ext>
            </a:extLst>
          </p:cNvPr>
          <p:cNvSpPr/>
          <p:nvPr/>
        </p:nvSpPr>
        <p:spPr>
          <a:xfrm>
            <a:off x="5742167" y="5802048"/>
            <a:ext cx="720451" cy="706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1DC1E73-FD87-44A2-B397-228237BBE41F}"/>
              </a:ext>
            </a:extLst>
          </p:cNvPr>
          <p:cNvSpPr/>
          <p:nvPr/>
        </p:nvSpPr>
        <p:spPr>
          <a:xfrm>
            <a:off x="7177893" y="5802048"/>
            <a:ext cx="720451" cy="706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27D603A-2565-4BBB-856C-4C334D2E714F}"/>
              </a:ext>
            </a:extLst>
          </p:cNvPr>
          <p:cNvSpPr/>
          <p:nvPr/>
        </p:nvSpPr>
        <p:spPr>
          <a:xfrm>
            <a:off x="4860677" y="5802048"/>
            <a:ext cx="720451" cy="7069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591838-85C2-40C8-0FEF-B18374C9BF5D}"/>
              </a:ext>
            </a:extLst>
          </p:cNvPr>
          <p:cNvGrpSpPr/>
          <p:nvPr/>
        </p:nvGrpSpPr>
        <p:grpSpPr>
          <a:xfrm>
            <a:off x="1061862" y="665402"/>
            <a:ext cx="6785515" cy="581236"/>
            <a:chOff x="1199722" y="356009"/>
            <a:chExt cx="6724555" cy="52530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098E6B9-8A26-D6F9-8640-A4E187F7CB33}"/>
                </a:ext>
              </a:extLst>
            </p:cNvPr>
            <p:cNvSpPr/>
            <p:nvPr/>
          </p:nvSpPr>
          <p:spPr>
            <a:xfrm>
              <a:off x="1199722" y="356009"/>
              <a:ext cx="6724555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0F3FFB6-B1BD-6480-16F0-9992E59BBD69}"/>
                </a:ext>
              </a:extLst>
            </p:cNvPr>
            <p:cNvSpPr/>
            <p:nvPr/>
          </p:nvSpPr>
          <p:spPr>
            <a:xfrm>
              <a:off x="1199723" y="376891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58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54166 0.021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7447 0.0141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22222E-6 L 0.47474 0.0217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40143 0.0178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39245 0.1129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5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45846 0.1129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56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53398 0.1129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564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0.4621 0.1129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AF2A89-FE76-4F62-8A79-0BEEC0ADA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2048429" y="2990560"/>
            <a:ext cx="6703028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2.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AF56BF-1BBB-415A-A261-BE662D83AE64}"/>
              </a:ext>
            </a:extLst>
          </p:cNvPr>
          <p:cNvGrpSpPr/>
          <p:nvPr/>
        </p:nvGrpSpPr>
        <p:grpSpPr>
          <a:xfrm>
            <a:off x="1286429" y="3317930"/>
            <a:ext cx="762000" cy="731520"/>
            <a:chOff x="4439920" y="965200"/>
            <a:chExt cx="762000" cy="7315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B2640E0-886A-471E-991D-CC7094CF85F3}"/>
                </a:ext>
              </a:extLst>
            </p:cNvPr>
            <p:cNvSpPr/>
            <p:nvPr/>
          </p:nvSpPr>
          <p:spPr>
            <a:xfrm>
              <a:off x="4439920" y="965200"/>
              <a:ext cx="762000" cy="73152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2C756-35BA-4D49-8B17-7D6E9C2BDCC8}"/>
                </a:ext>
              </a:extLst>
            </p:cNvPr>
            <p:cNvSpPr/>
            <p:nvPr/>
          </p:nvSpPr>
          <p:spPr>
            <a:xfrm>
              <a:off x="4561840" y="1117600"/>
              <a:ext cx="518160" cy="426720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75290" y="5478336"/>
            <a:ext cx="12453794" cy="1367028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29239" y="867237"/>
            <a:ext cx="5040326" cy="534782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527792" y="1280885"/>
            <a:ext cx="4563836" cy="2247648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1039077" y="5035375"/>
            <a:ext cx="9968804" cy="1293393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29239" y="867237"/>
            <a:ext cx="5040326" cy="5347826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986697" y="814672"/>
            <a:ext cx="672852" cy="647162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169565" y="3062830"/>
            <a:ext cx="850208" cy="786829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008415" y="3062829"/>
            <a:ext cx="677355" cy="704244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302196" y="1929302"/>
            <a:ext cx="647391" cy="637974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457136" y="1702738"/>
            <a:ext cx="696514" cy="690182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862444" y="2718089"/>
            <a:ext cx="545172" cy="545172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082682" y="2032055"/>
            <a:ext cx="686034" cy="686034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153650" y="1189192"/>
            <a:ext cx="831768" cy="822694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6984009" y="844271"/>
            <a:ext cx="747025" cy="74295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9503447" y="977476"/>
            <a:ext cx="941252" cy="965835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8576126" y="1790506"/>
            <a:ext cx="700230" cy="709257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9659980" y="2692437"/>
            <a:ext cx="455183" cy="455183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8812554" y="977475"/>
            <a:ext cx="610873" cy="578039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9506725" y="3539425"/>
            <a:ext cx="512523" cy="5078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25" y="2936234"/>
            <a:ext cx="554448" cy="5389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764" y="1357351"/>
            <a:ext cx="554448" cy="518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8ACD1-3F3E-96CC-841C-D260586506D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1" y="-20148"/>
            <a:ext cx="774317" cy="864419"/>
          </a:xfrm>
          <a:prstGeom prst="rect">
            <a:avLst/>
          </a:prstGeom>
        </p:spPr>
      </p:pic>
      <p:pic>
        <p:nvPicPr>
          <p:cNvPr id="2" name="MediaPPT">
            <a:hlinkClick r:id="" action="ppaction://media"/>
            <a:extLst>
              <a:ext uri="{FF2B5EF4-FFF2-40B4-BE49-F238E27FC236}">
                <a16:creationId xmlns:a16="http://schemas.microsoft.com/office/drawing/2014/main" id="{63750EAE-7276-3758-1EB6-A17F0E80B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4351099" y="-1217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11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3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75290" y="5478336"/>
            <a:ext cx="12453794" cy="1367028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1039077" y="5035375"/>
            <a:ext cx="9968804" cy="1293393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14" y="3037752"/>
            <a:ext cx="554448" cy="5389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53" y="1458869"/>
            <a:ext cx="554448" cy="518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8ACD1-3F3E-96CC-841C-D26058650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1" y="-20148"/>
            <a:ext cx="774317" cy="864419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1652" y="1036350"/>
            <a:ext cx="5040326" cy="5347826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544609" y="2098415"/>
            <a:ext cx="647391" cy="637974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29110" y="983785"/>
            <a:ext cx="672852" cy="647162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250828" y="3231942"/>
            <a:ext cx="677355" cy="704244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104857" y="2887202"/>
            <a:ext cx="545172" cy="545172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325095" y="2201168"/>
            <a:ext cx="686034" cy="686034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396063" y="1358305"/>
            <a:ext cx="831768" cy="822694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226422" y="1013384"/>
            <a:ext cx="747025" cy="74295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745860" y="1146589"/>
            <a:ext cx="941252" cy="965835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9818539" y="1959619"/>
            <a:ext cx="700230" cy="709257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902393" y="2861550"/>
            <a:ext cx="455183" cy="455183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054967" y="1146588"/>
            <a:ext cx="610873" cy="578039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0749138" y="3708538"/>
            <a:ext cx="512523" cy="507863"/>
          </a:xfrm>
          <a:prstGeom prst="rect">
            <a:avLst/>
          </a:prstGeom>
        </p:spPr>
      </p:pic>
      <p:pic>
        <p:nvPicPr>
          <p:cNvPr id="8" name="Picture 7">
            <a:hlinkClick r:id="rId36" action="ppaction://hlinksldjump"/>
            <a:extLst>
              <a:ext uri="{FF2B5EF4-FFF2-40B4-BE49-F238E27FC236}">
                <a16:creationId xmlns:a16="http://schemas.microsoft.com/office/drawing/2014/main" id="{925FAA57-DC99-CD3B-6821-82CCBC2D968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348861" y="3767148"/>
            <a:ext cx="1639585" cy="1124429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7550918" y="3190649"/>
            <a:ext cx="850208" cy="78682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6699549" y="1871851"/>
            <a:ext cx="696514" cy="69018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895C8C-CBF4-553D-EC66-6C5355D60897}"/>
              </a:ext>
            </a:extLst>
          </p:cNvPr>
          <p:cNvSpPr/>
          <p:nvPr/>
        </p:nvSpPr>
        <p:spPr>
          <a:xfrm>
            <a:off x="352352" y="1261119"/>
            <a:ext cx="8392899" cy="5347825"/>
          </a:xfrm>
          <a:prstGeom prst="roundRect">
            <a:avLst>
              <a:gd name="adj" fmla="val 8107"/>
            </a:avLst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Click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ô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"Quay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"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quay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hái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Click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bông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Sau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GV click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8 0.11135 C -0.03072 0.13172 0.00313 0.12477 0.01641 0.17246 C 0.05092 0.21343 0.08399 0.21991 0.12487 0.16088 C 0.15287 0.13079 0.16407 0.0625 0.20938 0.07037 C 0.25274 0.08287 0.22162 0.17338 0.26654 0.20903 C 0.28282 0.25718 0.25743 0.31945 0.29024 0.375 C 0.32318 0.36297 0.33685 0.29074 0.34037 0.21111 C 0.35274 0.15718 0.38399 0.17338 0.38816 0.11968 C 0.39102 0.05996 0.42774 0.05486 0.42487 -0.01111 C 0.47331 -0.04907 0.49506 -0.00648 0.51433 0.03403 C 0.52292 0.08264 0.54714 0.04028 0.55834 0.06135 C 0.56745 0.07593 0.54909 0.13449 0.56654 0.14074 C 0.59336 0.11898 0.59649 0.0801 0.60235 0.03704 C 0.61498 0.01875 0.62149 -0.00787 0.64024 -0.01782 C 0.6681 -0.02916 0.69219 -0.01736 0.70938 0.01158 C 0.74141 0.04121 0.71277 0.0963 0.73803 0.1382 C 0.75938 0.17014 0.7724 0.15556 0.78438 0.12917 C 0.79415 0.10047 0.7862 0.06273 0.79974 0.03426 C 0.80547 0.02547 0.84558 0.06111 0.85131 0.05232 " pathEditMode="relative" rAng="0" ptsTypes="AAAAAAAAAAAAAAAAAAA">
                                      <p:cBhvr>
                                        <p:cTn id="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8 -0.00586 0.05138 0.02109 0.11111 C 0.03034 0.14467 0.04583 0.19467 0.06198 0.19676 C 0.07799 0.19861 0.11015 0.1824 0.11679 0.12245 C 0.11914 0.10162 0.09401 0.08194 0.12409 0.06018 C 0.14843 0.05902 0.14479 0.1074 0.18893 0.10694 C 0.20312 0.09213 0.22825 0.11597 0.23151 0.0625 C 0.19791 0.01527 0.22122 -0.0051 0.20846 -0.03542 C 0.20625 -0.06852 0.15664 -0.07223 0.18528 -0.12801 C 0.20573 -0.17732 0.24791 -0.06366 0.29297 -0.1007 C 0.30312 -0.13982 0.23945 -0.17037 0.25312 -0.23473 C 0.26002 -0.25857 0.27669 -0.25047 0.28711 -0.24792 " pathEditMode="relative" rAng="0" ptsTypes="AAAAAAAAAAAA">
                                      <p:cBhvr>
                                        <p:cTn id="8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48072" y="919803"/>
            <a:ext cx="5040326" cy="5347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642" y="2785625"/>
            <a:ext cx="1119732" cy="1114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3712" y="1295502"/>
            <a:ext cx="1103168" cy="1114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5215" y="1179594"/>
            <a:ext cx="1080654" cy="1114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3647" y="2568571"/>
            <a:ext cx="1160417" cy="1188720"/>
          </a:xfrm>
          <a:prstGeom prst="rect">
            <a:avLst/>
          </a:prstGeom>
        </p:spPr>
      </p:pic>
      <p:pic>
        <p:nvPicPr>
          <p:cNvPr id="41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CB1263D8-73B8-080A-89AA-32FA0FA23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5239" y="830769"/>
            <a:ext cx="1398248" cy="149345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10273656" y="-1077992"/>
            <a:ext cx="4928354" cy="2115688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3195194" y="-892294"/>
            <a:ext cx="4074130" cy="2110806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5529" y="5551688"/>
            <a:ext cx="12453794" cy="1367028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1111598" y="5112039"/>
            <a:ext cx="9968804" cy="1276920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A9A1807-07BA-4E7C-CB99-7FC2076702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1" y="-20148"/>
            <a:ext cx="774317" cy="864419"/>
          </a:xfrm>
          <a:prstGeom prst="rect">
            <a:avLst/>
          </a:prstGeom>
        </p:spPr>
      </p:pic>
      <p:sp>
        <p:nvSpPr>
          <p:cNvPr id="3" name="Oval 2">
            <a:hlinkClick r:id="rId19" action="ppaction://hlinksldjump"/>
            <a:extLst>
              <a:ext uri="{FF2B5EF4-FFF2-40B4-BE49-F238E27FC236}">
                <a16:creationId xmlns:a16="http://schemas.microsoft.com/office/drawing/2014/main" id="{31F3F163-A0FE-EE8B-D92B-5FE4481A4BF7}"/>
              </a:ext>
            </a:extLst>
          </p:cNvPr>
          <p:cNvSpPr/>
          <p:nvPr/>
        </p:nvSpPr>
        <p:spPr>
          <a:xfrm>
            <a:off x="3771461" y="60176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Oval 7">
            <a:hlinkClick r:id="rId20" action="ppaction://hlinksldjump"/>
            <a:extLst>
              <a:ext uri="{FF2B5EF4-FFF2-40B4-BE49-F238E27FC236}">
                <a16:creationId xmlns:a16="http://schemas.microsoft.com/office/drawing/2014/main" id="{90DE6FF4-B84A-BB1F-6EDA-F76743B0E283}"/>
              </a:ext>
            </a:extLst>
          </p:cNvPr>
          <p:cNvSpPr/>
          <p:nvPr/>
        </p:nvSpPr>
        <p:spPr>
          <a:xfrm>
            <a:off x="4762061" y="60176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21" action="ppaction://hlinksldjump"/>
            <a:extLst>
              <a:ext uri="{FF2B5EF4-FFF2-40B4-BE49-F238E27FC236}">
                <a16:creationId xmlns:a16="http://schemas.microsoft.com/office/drawing/2014/main" id="{073C65C8-9D38-B5B3-1B78-D02451BCE2C6}"/>
              </a:ext>
            </a:extLst>
          </p:cNvPr>
          <p:cNvSpPr/>
          <p:nvPr/>
        </p:nvSpPr>
        <p:spPr>
          <a:xfrm>
            <a:off x="5752661" y="60176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Oval 14">
            <a:hlinkClick r:id="rId9" action="ppaction://hlinksldjump"/>
            <a:extLst>
              <a:ext uri="{FF2B5EF4-FFF2-40B4-BE49-F238E27FC236}">
                <a16:creationId xmlns:a16="http://schemas.microsoft.com/office/drawing/2014/main" id="{B96E53AB-A4B8-56C1-B4DB-93D1C056EA19}"/>
              </a:ext>
            </a:extLst>
          </p:cNvPr>
          <p:cNvSpPr/>
          <p:nvPr/>
        </p:nvSpPr>
        <p:spPr>
          <a:xfrm>
            <a:off x="6743261" y="60176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7" name="Arrow: Right 16">
            <a:hlinkClick r:id="rId22" action="ppaction://hlinksldjump"/>
            <a:extLst>
              <a:ext uri="{FF2B5EF4-FFF2-40B4-BE49-F238E27FC236}">
                <a16:creationId xmlns:a16="http://schemas.microsoft.com/office/drawing/2014/main" id="{7DC4C5EA-8F2B-74F1-F376-F40CD0D40A17}"/>
              </a:ext>
            </a:extLst>
          </p:cNvPr>
          <p:cNvSpPr/>
          <p:nvPr/>
        </p:nvSpPr>
        <p:spPr>
          <a:xfrm>
            <a:off x="10668444" y="107345"/>
            <a:ext cx="1376275" cy="838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 tục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C90A60-9FE7-A31A-D792-A7E13402667F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1121E754-EAAD-8161-5E63-384662B1E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85E6C8A4-B2C5-1D85-C4E3-13F2A0111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9D340553-A009-1E9F-056D-E5EA76757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F18D549F-3805-194C-CED3-45E589FFA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D66342-5FB2-9F0B-F8CF-B912499B93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1" y="-20148"/>
            <a:ext cx="774317" cy="864419"/>
          </a:xfrm>
          <a:prstGeom prst="rect">
            <a:avLst/>
          </a:prstGeom>
        </p:spPr>
      </p:pic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BFC3AB52-0ACB-1173-A5AF-0374A571ABB2}"/>
              </a:ext>
            </a:extLst>
          </p:cNvPr>
          <p:cNvSpPr/>
          <p:nvPr/>
        </p:nvSpPr>
        <p:spPr>
          <a:xfrm>
            <a:off x="1561715" y="296653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id="{5875AF1E-FC11-6F90-33A9-CC225A54792B}"/>
              </a:ext>
            </a:extLst>
          </p:cNvPr>
          <p:cNvSpPr/>
          <p:nvPr/>
        </p:nvSpPr>
        <p:spPr>
          <a:xfrm>
            <a:off x="1561715" y="4612355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723F2255-BC2E-0F74-5B19-0AAD71617625}"/>
              </a:ext>
            </a:extLst>
          </p:cNvPr>
          <p:cNvSpPr/>
          <p:nvPr/>
        </p:nvSpPr>
        <p:spPr>
          <a:xfrm>
            <a:off x="7116215" y="296653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16">
            <a:extLst>
              <a:ext uri="{FF2B5EF4-FFF2-40B4-BE49-F238E27FC236}">
                <a16:creationId xmlns:a16="http://schemas.microsoft.com/office/drawing/2014/main" id="{33941D3B-046E-E979-8B6A-B1990D11F9D6}"/>
              </a:ext>
            </a:extLst>
          </p:cNvPr>
          <p:cNvSpPr/>
          <p:nvPr/>
        </p:nvSpPr>
        <p:spPr>
          <a:xfrm>
            <a:off x="7116215" y="4612355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18">
            <a:extLst>
              <a:ext uri="{FF2B5EF4-FFF2-40B4-BE49-F238E27FC236}">
                <a16:creationId xmlns:a16="http://schemas.microsoft.com/office/drawing/2014/main" id="{E4D10030-3175-78A9-BD1F-4E2A31B2D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683" y="5225208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>
            <a:extLst>
              <a:ext uri="{FF2B5EF4-FFF2-40B4-BE49-F238E27FC236}">
                <a16:creationId xmlns:a16="http://schemas.microsoft.com/office/drawing/2014/main" id="{DC39470B-F853-ED1B-A957-7B8535DE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01" y="3429000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>
            <a:extLst>
              <a:ext uri="{FF2B5EF4-FFF2-40B4-BE49-F238E27FC236}">
                <a16:creationId xmlns:a16="http://schemas.microsoft.com/office/drawing/2014/main" id="{1ABF8795-CEE1-DAB2-9624-8CA26CDD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952" y="353147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CE8F0EE-46DC-7724-4949-103BB3AA8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52" y="5136238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13">
            <a:extLst>
              <a:ext uri="{FF2B5EF4-FFF2-40B4-BE49-F238E27FC236}">
                <a16:creationId xmlns:a16="http://schemas.microsoft.com/office/drawing/2014/main" id="{8C7867EB-6BCD-DBA4-B26D-DEA71EAA1DE6}"/>
              </a:ext>
            </a:extLst>
          </p:cNvPr>
          <p:cNvSpPr/>
          <p:nvPr/>
        </p:nvSpPr>
        <p:spPr>
          <a:xfrm>
            <a:off x="1532854" y="933449"/>
            <a:ext cx="9725593" cy="1684451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1.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nhẩm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16 : 2 = ?</a:t>
            </a:r>
          </a:p>
        </p:txBody>
      </p:sp>
      <p:pic>
        <p:nvPicPr>
          <p:cNvPr id="38" name="Picture 37">
            <a:hlinkClick r:id="rId10" action="ppaction://hlinksldjump"/>
            <a:extLst>
              <a:ext uri="{FF2B5EF4-FFF2-40B4-BE49-F238E27FC236}">
                <a16:creationId xmlns:a16="http://schemas.microsoft.com/office/drawing/2014/main" id="{BBE85C8B-06C1-DCA0-8194-2FA80E7FD2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1170" y="6038818"/>
            <a:ext cx="840829" cy="7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4C30CC-2443-A1B5-0BB1-F0FD179D6663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B3242C77-3867-ECE9-A14C-A652BB168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15C884E2-C5B5-4166-DACA-E94D03E06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7AF994A8-3CBF-642D-5F49-597F04C83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2374E459-A3E5-A0B9-2A3C-14EE12A88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9B5A341-70F4-8CF4-01B1-FE0139758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1" y="-20148"/>
            <a:ext cx="774317" cy="864419"/>
          </a:xfrm>
          <a:prstGeom prst="rect">
            <a:avLst/>
          </a:prstGeom>
        </p:spPr>
      </p:pic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CB9C9A12-43AA-9395-CCDC-BB1DA93D9C0B}"/>
              </a:ext>
            </a:extLst>
          </p:cNvPr>
          <p:cNvSpPr/>
          <p:nvPr/>
        </p:nvSpPr>
        <p:spPr>
          <a:xfrm>
            <a:off x="1561715" y="296653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id="{EE6CFCFC-8FDF-1EE0-26A7-F03B04E55288}"/>
              </a:ext>
            </a:extLst>
          </p:cNvPr>
          <p:cNvSpPr/>
          <p:nvPr/>
        </p:nvSpPr>
        <p:spPr>
          <a:xfrm>
            <a:off x="1561715" y="4612355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B49BE0B8-4B82-BD87-7C20-447DC73649BD}"/>
              </a:ext>
            </a:extLst>
          </p:cNvPr>
          <p:cNvSpPr/>
          <p:nvPr/>
        </p:nvSpPr>
        <p:spPr>
          <a:xfrm>
            <a:off x="7116215" y="296653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16">
            <a:extLst>
              <a:ext uri="{FF2B5EF4-FFF2-40B4-BE49-F238E27FC236}">
                <a16:creationId xmlns:a16="http://schemas.microsoft.com/office/drawing/2014/main" id="{5FE4BEAD-62C3-74F6-FCA9-EBA8BA0EA742}"/>
              </a:ext>
            </a:extLst>
          </p:cNvPr>
          <p:cNvSpPr/>
          <p:nvPr/>
        </p:nvSpPr>
        <p:spPr>
          <a:xfrm>
            <a:off x="7116215" y="4612355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18">
            <a:extLst>
              <a:ext uri="{FF2B5EF4-FFF2-40B4-BE49-F238E27FC236}">
                <a16:creationId xmlns:a16="http://schemas.microsoft.com/office/drawing/2014/main" id="{61AC9C83-AE87-DE87-FD27-606DAC09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158" y="3551595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>
            <a:extLst>
              <a:ext uri="{FF2B5EF4-FFF2-40B4-BE49-F238E27FC236}">
                <a16:creationId xmlns:a16="http://schemas.microsoft.com/office/drawing/2014/main" id="{F37FBEC8-2523-3558-BBA5-ED796042E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158" y="4928469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>
            <a:extLst>
              <a:ext uri="{FF2B5EF4-FFF2-40B4-BE49-F238E27FC236}">
                <a16:creationId xmlns:a16="http://schemas.microsoft.com/office/drawing/2014/main" id="{FB0272F5-5E1F-9EDB-8DF9-81DF27E2A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76" y="349653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0FAB6BD-D679-3B7B-C54C-AFF9F2F81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88" y="4991568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13">
            <a:extLst>
              <a:ext uri="{FF2B5EF4-FFF2-40B4-BE49-F238E27FC236}">
                <a16:creationId xmlns:a16="http://schemas.microsoft.com/office/drawing/2014/main" id="{573E50BF-F5CF-150D-AE8D-A6D935F37859}"/>
              </a:ext>
            </a:extLst>
          </p:cNvPr>
          <p:cNvSpPr/>
          <p:nvPr/>
        </p:nvSpPr>
        <p:spPr>
          <a:xfrm>
            <a:off x="1532853" y="602406"/>
            <a:ext cx="9725593" cy="203959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nhẩm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14 : 2 = ?</a:t>
            </a:r>
          </a:p>
        </p:txBody>
      </p:sp>
      <p:pic>
        <p:nvPicPr>
          <p:cNvPr id="38" name="Picture 37">
            <a:hlinkClick r:id="rId10" action="ppaction://hlinksldjump"/>
            <a:extLst>
              <a:ext uri="{FF2B5EF4-FFF2-40B4-BE49-F238E27FC236}">
                <a16:creationId xmlns:a16="http://schemas.microsoft.com/office/drawing/2014/main" id="{29D6C3D4-8696-F254-2FAC-8149AC6626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1170" y="6038818"/>
            <a:ext cx="840829" cy="7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2F6FD9-DDA0-F45E-8AA2-0D80EF25035C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C41784A8-ED63-3764-8FDD-7CF6358F8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754EA9B6-D869-8EF0-E9E7-A6FA4068B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FF944867-3BCF-2288-37C1-2DE3AE8FA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F9575225-9FAC-BAC4-38BE-5817765FF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6325190-CA10-505D-7B63-823FE3DC21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1170" y="6038818"/>
            <a:ext cx="840829" cy="7652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EF5210-7BF3-028D-1ABF-498BF718F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1" y="-20148"/>
            <a:ext cx="774317" cy="864419"/>
          </a:xfrm>
          <a:prstGeom prst="rect">
            <a:avLst/>
          </a:prstGeom>
        </p:spPr>
      </p:pic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617D6AD0-8116-9DDC-2953-5AF88B52ADB1}"/>
              </a:ext>
            </a:extLst>
          </p:cNvPr>
          <p:cNvSpPr/>
          <p:nvPr/>
        </p:nvSpPr>
        <p:spPr>
          <a:xfrm>
            <a:off x="1561715" y="296653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id="{D35973D4-EB29-2DB7-77F7-BF1DE542808A}"/>
              </a:ext>
            </a:extLst>
          </p:cNvPr>
          <p:cNvSpPr/>
          <p:nvPr/>
        </p:nvSpPr>
        <p:spPr>
          <a:xfrm>
            <a:off x="1561715" y="4612355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2CBB2938-B080-2673-1289-A310B8E02CB9}"/>
              </a:ext>
            </a:extLst>
          </p:cNvPr>
          <p:cNvSpPr/>
          <p:nvPr/>
        </p:nvSpPr>
        <p:spPr>
          <a:xfrm>
            <a:off x="7116215" y="296653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16">
            <a:extLst>
              <a:ext uri="{FF2B5EF4-FFF2-40B4-BE49-F238E27FC236}">
                <a16:creationId xmlns:a16="http://schemas.microsoft.com/office/drawing/2014/main" id="{BAEA2087-23CA-B773-D51E-5BD180D3C1CC}"/>
              </a:ext>
            </a:extLst>
          </p:cNvPr>
          <p:cNvSpPr/>
          <p:nvPr/>
        </p:nvSpPr>
        <p:spPr>
          <a:xfrm>
            <a:off x="7116215" y="4612355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18">
            <a:extLst>
              <a:ext uri="{FF2B5EF4-FFF2-40B4-BE49-F238E27FC236}">
                <a16:creationId xmlns:a16="http://schemas.microsoft.com/office/drawing/2014/main" id="{A35BE479-8D64-927A-3CCF-96738A4CE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53" y="5120615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>
            <a:extLst>
              <a:ext uri="{FF2B5EF4-FFF2-40B4-BE49-F238E27FC236}">
                <a16:creationId xmlns:a16="http://schemas.microsoft.com/office/drawing/2014/main" id="{99314C52-FFEE-63E0-6B3F-07915D96E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576" y="5147826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>
            <a:extLst>
              <a:ext uri="{FF2B5EF4-FFF2-40B4-BE49-F238E27FC236}">
                <a16:creationId xmlns:a16="http://schemas.microsoft.com/office/drawing/2014/main" id="{7018A796-6E39-DEE6-1F9D-31DBF3597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707" y="3575557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39555BF-0677-FD59-2A6A-D09D3B10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521" y="3429000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13">
            <a:extLst>
              <a:ext uri="{FF2B5EF4-FFF2-40B4-BE49-F238E27FC236}">
                <a16:creationId xmlns:a16="http://schemas.microsoft.com/office/drawing/2014/main" id="{C2900ED0-CD1A-8F00-B29A-52576B45693B}"/>
              </a:ext>
            </a:extLst>
          </p:cNvPr>
          <p:cNvSpPr/>
          <p:nvPr/>
        </p:nvSpPr>
        <p:spPr>
          <a:xfrm>
            <a:off x="1532854" y="416625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3.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nhẩm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6 : 2 = ?</a:t>
            </a:r>
          </a:p>
        </p:txBody>
      </p:sp>
    </p:spTree>
    <p:extLst>
      <p:ext uri="{BB962C8B-B14F-4D97-AF65-F5344CB8AC3E}">
        <p14:creationId xmlns:p14="http://schemas.microsoft.com/office/powerpoint/2010/main" val="429376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DF30632-A379-A233-AEFA-8A33C1CD9CB4}"/>
              </a:ext>
            </a:extLst>
          </p:cNvPr>
          <p:cNvGrpSpPr/>
          <p:nvPr/>
        </p:nvGrpSpPr>
        <p:grpSpPr>
          <a:xfrm>
            <a:off x="0" y="5513944"/>
            <a:ext cx="12453794" cy="1367028"/>
            <a:chOff x="-1140691" y="5175504"/>
            <a:chExt cx="15327746" cy="1682496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0ADE6530-9646-03F7-CF28-2C665E702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49FCEB4D-5E79-2B5E-3C3C-B600D7E8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5769E280-A57D-A05D-06B8-7C066F1B8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DA9DD75C-0528-68C3-AA14-0B8E33BF6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2093" y="5224603"/>
            <a:ext cx="985717" cy="16360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C780ED-4CF9-C547-29F3-ECCDD22F07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1" y="-20148"/>
            <a:ext cx="774317" cy="864419"/>
          </a:xfrm>
          <a:prstGeom prst="rect">
            <a:avLst/>
          </a:prstGeom>
        </p:spPr>
      </p:pic>
      <p:sp>
        <p:nvSpPr>
          <p:cNvPr id="25" name="Rectangle: Rounded Corners 13">
            <a:extLst>
              <a:ext uri="{FF2B5EF4-FFF2-40B4-BE49-F238E27FC236}">
                <a16:creationId xmlns:a16="http://schemas.microsoft.com/office/drawing/2014/main" id="{518CEE26-39B4-FD4F-0BB8-06B13ADE2EBC}"/>
              </a:ext>
            </a:extLst>
          </p:cNvPr>
          <p:cNvSpPr/>
          <p:nvPr/>
        </p:nvSpPr>
        <p:spPr>
          <a:xfrm>
            <a:off x="1561715" y="296653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id="{8B81FE85-580E-257C-D1D5-06EEFB96021F}"/>
              </a:ext>
            </a:extLst>
          </p:cNvPr>
          <p:cNvSpPr/>
          <p:nvPr/>
        </p:nvSpPr>
        <p:spPr>
          <a:xfrm>
            <a:off x="1561715" y="4612355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2611FAC5-FE3A-D1F6-4263-71F8E64FCC6E}"/>
              </a:ext>
            </a:extLst>
          </p:cNvPr>
          <p:cNvSpPr/>
          <p:nvPr/>
        </p:nvSpPr>
        <p:spPr>
          <a:xfrm>
            <a:off x="7116215" y="2966534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16">
            <a:extLst>
              <a:ext uri="{FF2B5EF4-FFF2-40B4-BE49-F238E27FC236}">
                <a16:creationId xmlns:a16="http://schemas.microsoft.com/office/drawing/2014/main" id="{2D68D410-F33A-C129-DFEF-FE59951CCF2F}"/>
              </a:ext>
            </a:extLst>
          </p:cNvPr>
          <p:cNvSpPr/>
          <p:nvPr/>
        </p:nvSpPr>
        <p:spPr>
          <a:xfrm>
            <a:off x="7116215" y="4612355"/>
            <a:ext cx="4142232" cy="1426464"/>
          </a:xfrm>
          <a:prstGeom prst="roundRect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18">
            <a:extLst>
              <a:ext uri="{FF2B5EF4-FFF2-40B4-BE49-F238E27FC236}">
                <a16:creationId xmlns:a16="http://schemas.microsoft.com/office/drawing/2014/main" id="{61E4BADE-D154-4A77-6642-447FD1260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38" y="359703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>
            <a:extLst>
              <a:ext uri="{FF2B5EF4-FFF2-40B4-BE49-F238E27FC236}">
                <a16:creationId xmlns:a16="http://schemas.microsoft.com/office/drawing/2014/main" id="{8DFD5BE7-5E20-9549-2E8A-9FB9E018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158" y="5090262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>
            <a:extLst>
              <a:ext uri="{FF2B5EF4-FFF2-40B4-BE49-F238E27FC236}">
                <a16:creationId xmlns:a16="http://schemas.microsoft.com/office/drawing/2014/main" id="{FC7611DC-2DD8-1955-1390-2C6EF875C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285" y="3575557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33CB897-74D5-18E8-E8A6-3823F21E1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950" y="5088548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13">
            <a:extLst>
              <a:ext uri="{FF2B5EF4-FFF2-40B4-BE49-F238E27FC236}">
                <a16:creationId xmlns:a16="http://schemas.microsoft.com/office/drawing/2014/main" id="{6559C2C8-2F55-B0BE-FE6D-9943CC6D05DF}"/>
              </a:ext>
            </a:extLst>
          </p:cNvPr>
          <p:cNvSpPr/>
          <p:nvPr/>
        </p:nvSpPr>
        <p:spPr>
          <a:xfrm>
            <a:off x="1532854" y="711893"/>
            <a:ext cx="9725593" cy="1906008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4.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nhẩm</a:t>
            </a: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18 : 2 = ?</a:t>
            </a:r>
          </a:p>
        </p:txBody>
      </p:sp>
      <p:pic>
        <p:nvPicPr>
          <p:cNvPr id="38" name="Picture 37">
            <a:hlinkClick r:id="rId10" action="ppaction://hlinksldjump"/>
            <a:extLst>
              <a:ext uri="{FF2B5EF4-FFF2-40B4-BE49-F238E27FC236}">
                <a16:creationId xmlns:a16="http://schemas.microsoft.com/office/drawing/2014/main" id="{47DE2D32-9970-FB54-D1C2-6F7F1DF434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1170" y="6038818"/>
            <a:ext cx="840829" cy="7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0789" y="3256231"/>
            <a:ext cx="7365717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biết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thêm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E29604CE-F2E3-C6DC-9820-1AFB8711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42207D-1EF7-D0BE-6AE9-15251F9E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3BE6F-0D8D-2402-411D-72F363BEB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F576E-DE11-1D1E-1290-9484130FD6FF}"/>
              </a:ext>
            </a:extLst>
          </p:cNvPr>
          <p:cNvSpPr txBox="1"/>
          <p:nvPr/>
        </p:nvSpPr>
        <p:spPr>
          <a:xfrm>
            <a:off x="2499680" y="3255379"/>
            <a:ext cx="6907935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tốt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nhắn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35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104133" y="2336433"/>
            <a:ext cx="5455657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5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B03E4CD4-877A-F8D1-6D17-DB7804288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240" y="3428999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EDF6B-FD42-4C6E-9646-911462FC3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4431708" y="1860584"/>
            <a:ext cx="5774338" cy="24234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endParaRPr lang="en-US" sz="8000" b="1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7CB435-DC5A-90D9-32B7-678164805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EAA10-B5D1-B722-C2DC-4046A5E38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6" name="文本占位符 1">
            <a:extLst>
              <a:ext uri="{FF2B5EF4-FFF2-40B4-BE49-F238E27FC236}">
                <a16:creationId xmlns:a16="http://schemas.microsoft.com/office/drawing/2014/main" id="{889069DC-CC76-0285-FEA3-578B07D767A3}"/>
              </a:ext>
            </a:extLst>
          </p:cNvPr>
          <p:cNvSpPr txBox="1">
            <a:spLocks/>
          </p:cNvSpPr>
          <p:nvPr/>
        </p:nvSpPr>
        <p:spPr>
          <a:xfrm>
            <a:off x="3598522" y="678845"/>
            <a:ext cx="7444618" cy="520949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400" b="1" u="sng" dirty="0" err="1">
                <a:latin typeface="UTM Avo" panose="02040603050506020204" pitchFamily="18" charset="0"/>
              </a:rPr>
              <a:t>Luật</a:t>
            </a:r>
            <a:r>
              <a:rPr lang="en-US" altLang="zh-CN" sz="2400" b="1" u="sng" dirty="0">
                <a:latin typeface="UTM Avo" panose="02040603050506020204" pitchFamily="18" charset="0"/>
              </a:rPr>
              <a:t> </a:t>
            </a:r>
            <a:r>
              <a:rPr lang="en-US" altLang="zh-CN" sz="2400" b="1" u="sng" dirty="0" err="1">
                <a:latin typeface="UTM Avo" panose="02040603050506020204" pitchFamily="18" charset="0"/>
              </a:rPr>
              <a:t>chơi</a:t>
            </a:r>
            <a:r>
              <a:rPr lang="en-US" altLang="zh-CN" sz="2400" b="1" u="sng" dirty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latin typeface="UTM Avo" panose="02040603050506020204" pitchFamily="18" charset="0"/>
              </a:rPr>
              <a:t>GV chia </a:t>
            </a:r>
            <a:r>
              <a:rPr lang="en-US" sz="2400" dirty="0" err="1">
                <a:latin typeface="UTM Avo" panose="02040603050506020204" pitchFamily="18" charset="0"/>
              </a:rPr>
              <a:t>lớp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hai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</a:rPr>
              <a:t>. Hai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bắt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thăm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quyền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 kia </a:t>
            </a:r>
            <a:r>
              <a:rPr lang="en-US" sz="2400" dirty="0" err="1">
                <a:latin typeface="UTM Avo" panose="020406030505060202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cứ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luân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phiên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vậy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dirty="0" err="1">
                <a:latin typeface="UTM Avo" panose="02040603050506020204" pitchFamily="18" charset="0"/>
              </a:rPr>
              <a:t>Ví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dụ</a:t>
            </a:r>
            <a:r>
              <a:rPr lang="en-US" sz="2400" dirty="0">
                <a:latin typeface="UTM Avo" panose="02040603050506020204" pitchFamily="18" charset="0"/>
              </a:rPr>
              <a:t>: 6 : 2 =?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400" dirty="0">
                <a:latin typeface="UTM Avo" panose="02040603050506020204" pitchFamily="18" charset="0"/>
              </a:rPr>
              <a:t>Trong </a:t>
            </a:r>
            <a:r>
              <a:rPr lang="en-US" altLang="zh-CN" sz="2400" dirty="0" err="1">
                <a:latin typeface="UTM Avo" panose="02040603050506020204" pitchFamily="18" charset="0"/>
              </a:rPr>
              <a:t>khoảng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thời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gian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nhất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định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nhóm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nào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ghi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được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nhiều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điểm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sẽ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chiến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thắng</a:t>
            </a:r>
            <a:r>
              <a:rPr lang="en-US" altLang="zh-CN" sz="2400" dirty="0">
                <a:latin typeface="UTM Avo" panose="02040603050506020204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zh-CN" alt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64BAE-3802-062E-9BD0-FC230A4D0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49AF711E-5738-283F-E12C-00ACB7DD42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B6E28B75-01B5-9C30-F9AF-B6CE2AC5E6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50AD3B61-1F77-BA81-186E-EF0D4FFB2C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1A2068E9-141B-2B17-D3D4-BAADB4F79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B8BF6426-604D-9F4B-4FD5-C6E30279C0AC}"/>
              </a:ext>
            </a:extLst>
          </p:cNvPr>
          <p:cNvSpPr txBox="1"/>
          <p:nvPr/>
        </p:nvSpPr>
        <p:spPr>
          <a:xfrm>
            <a:off x="4876136" y="2160776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F3EC6363-142B-40C5-EF66-CBF3A09E8B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CF00CF1D-47E6-42BA-F6C0-CF29B05DF3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4342" y="2236467"/>
            <a:ext cx="4121077" cy="3041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120133" y="1931694"/>
            <a:ext cx="3951732" cy="331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789423" y="1977515"/>
            <a:ext cx="3951730" cy="3225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303596" y="265434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303596" y="331804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1303596" y="4013052"/>
            <a:ext cx="1591132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3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09442" y="265434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909442" y="331804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09442" y="401305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6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8775197" y="265434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8775197" y="331804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8775197" y="401305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9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787419" y="2654342"/>
            <a:ext cx="57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676891" y="3318048"/>
            <a:ext cx="57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76891" y="4013052"/>
            <a:ext cx="57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395464" y="2654342"/>
            <a:ext cx="688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556236" y="3318048"/>
            <a:ext cx="52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556236" y="4013052"/>
            <a:ext cx="52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217316" y="2654342"/>
            <a:ext cx="71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378085" y="3318048"/>
            <a:ext cx="55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378085" y="4013052"/>
            <a:ext cx="55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699388-B64A-B821-EE7D-354B919CAAD9}"/>
              </a:ext>
            </a:extLst>
          </p:cNvPr>
          <p:cNvGrpSpPr/>
          <p:nvPr/>
        </p:nvGrpSpPr>
        <p:grpSpPr>
          <a:xfrm>
            <a:off x="1061863" y="665402"/>
            <a:ext cx="2579286" cy="581236"/>
            <a:chOff x="1199723" y="356009"/>
            <a:chExt cx="2556114" cy="52530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2C7414F-8291-004D-0714-3E0AC319B072}"/>
                </a:ext>
              </a:extLst>
            </p:cNvPr>
            <p:cNvSpPr/>
            <p:nvPr/>
          </p:nvSpPr>
          <p:spPr>
            <a:xfrm>
              <a:off x="1199723" y="356009"/>
              <a:ext cx="2556114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D97B574-209E-73FF-8EAC-56C956A00B60}"/>
                </a:ext>
              </a:extLst>
            </p:cNvPr>
            <p:cNvSpPr/>
            <p:nvPr/>
          </p:nvSpPr>
          <p:spPr>
            <a:xfrm>
              <a:off x="1199723" y="376891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3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Audio">
            <a:hlinkClick r:id="" action="ppaction://media"/>
            <a:extLst>
              <a:ext uri="{FF2B5EF4-FFF2-40B4-BE49-F238E27FC236}">
                <a16:creationId xmlns:a16="http://schemas.microsoft.com/office/drawing/2014/main" id="{9EA07F26-76AD-4222-B1C7-B6C92D8A8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" end="5383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2410" y="3222310"/>
            <a:ext cx="487363" cy="487363"/>
          </a:xfrm>
          <a:prstGeom prst="rect">
            <a:avLst/>
          </a:prstGeom>
        </p:spPr>
      </p:pic>
      <p:pic>
        <p:nvPicPr>
          <p:cNvPr id="31" name="My Audio">
            <a:hlinkClick r:id="" action="ppaction://media"/>
            <a:extLst>
              <a:ext uri="{FF2B5EF4-FFF2-40B4-BE49-F238E27FC236}">
                <a16:creationId xmlns:a16="http://schemas.microsoft.com/office/drawing/2014/main" id="{C5A47512-4D40-4B60-AD0B-308021D1E0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7" end="2293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991" y="2553287"/>
            <a:ext cx="487363" cy="487363"/>
          </a:xfrm>
          <a:prstGeom prst="rect">
            <a:avLst/>
          </a:prstGeom>
        </p:spPr>
      </p:pic>
      <p:pic>
        <p:nvPicPr>
          <p:cNvPr id="32" name="My Audio">
            <a:hlinkClick r:id="" action="ppaction://media"/>
            <a:extLst>
              <a:ext uri="{FF2B5EF4-FFF2-40B4-BE49-F238E27FC236}">
                <a16:creationId xmlns:a16="http://schemas.microsoft.com/office/drawing/2014/main" id="{9DB99814-9FAD-4AF3-87A1-5D3768EBD9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06" end="0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991" y="1995059"/>
            <a:ext cx="487363" cy="48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6E914C-474A-4DF6-A309-1B74E0BAF3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7948451" y="2185004"/>
            <a:ext cx="1304280" cy="14769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A58A4D-AA26-4703-AFB2-9DDD89A65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61" y="2599905"/>
            <a:ext cx="579922" cy="854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17BE14-A60D-4193-A512-E3270A4F4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21" y="2599904"/>
            <a:ext cx="579922" cy="854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BBC401-3E41-4A37-B175-336B7EDB39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72" y="2599903"/>
            <a:ext cx="579922" cy="854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1BABCB-AA18-4031-96E7-D09939EA4D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87" y="2599903"/>
            <a:ext cx="579922" cy="854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D4DC20-40D1-42AF-800A-EFF3A0920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01" y="2599902"/>
            <a:ext cx="579922" cy="854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482D9D-8041-4DF8-BADD-60CBB0B0A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34" y="3538083"/>
            <a:ext cx="579922" cy="854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1B7292-12EB-4F19-B814-7B1D33C231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094" y="3538082"/>
            <a:ext cx="579922" cy="8544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0C2C62-A1C0-425A-9B8E-5F53A3BAF5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45" y="3538081"/>
            <a:ext cx="579922" cy="854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B0ABCB-58EB-4FB0-AB2D-F9E5FB9B2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81" y="3538081"/>
            <a:ext cx="579922" cy="8544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83B8500-6798-41A2-B038-1934D1C23D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49" y="3538080"/>
            <a:ext cx="579922" cy="854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C73330-1737-4542-8E9B-943C5A4F37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6691980" y="3012929"/>
            <a:ext cx="1304280" cy="147697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0" y="5196368"/>
            <a:ext cx="122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852219" y="5843156"/>
            <a:ext cx="32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3804718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5548169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6983895" y="57698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4666679" y="5734918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6418419" y="5744282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96D815-8C61-13AE-101B-C54CDAC7A61E}"/>
              </a:ext>
            </a:extLst>
          </p:cNvPr>
          <p:cNvGrpSpPr/>
          <p:nvPr/>
        </p:nvGrpSpPr>
        <p:grpSpPr>
          <a:xfrm>
            <a:off x="1061862" y="665402"/>
            <a:ext cx="6785515" cy="581236"/>
            <a:chOff x="1199722" y="356009"/>
            <a:chExt cx="6724555" cy="52530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B472925-A719-5AE3-F759-9014EAD50E5E}"/>
                </a:ext>
              </a:extLst>
            </p:cNvPr>
            <p:cNvSpPr/>
            <p:nvPr/>
          </p:nvSpPr>
          <p:spPr>
            <a:xfrm>
              <a:off x="1199722" y="356009"/>
              <a:ext cx="6724555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4CA010B-7034-AFC4-8E06-780D505876F4}"/>
                </a:ext>
              </a:extLst>
            </p:cNvPr>
            <p:cNvSpPr/>
            <p:nvPr/>
          </p:nvSpPr>
          <p:spPr>
            <a:xfrm>
              <a:off x="1199723" y="376891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76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76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71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486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986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9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6" grpId="0"/>
      <p:bldP spid="47" grpId="0"/>
      <p:bldP spid="25" grpId="0" animBg="1"/>
      <p:bldP spid="48" grpId="0" animBg="1"/>
      <p:bldP spid="49" grpId="0" animBg="1"/>
      <p:bldP spid="26" grpId="0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D6E914C-474A-4DF6-A309-1B74E0BAF3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7948451" y="2185004"/>
            <a:ext cx="1304280" cy="14769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A58A4D-AA26-4703-AFB2-9DDD89A65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61" y="2599905"/>
            <a:ext cx="579922" cy="8544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17BE14-A60D-4193-A512-E3270A4F4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021" y="2599904"/>
            <a:ext cx="579922" cy="8544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BBC401-3E41-4A37-B175-336B7EDB3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72" y="2599903"/>
            <a:ext cx="579922" cy="8544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1BABCB-AA18-4031-96E7-D09939EA4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87" y="2599903"/>
            <a:ext cx="579922" cy="8544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D4DC20-40D1-42AF-800A-EFF3A0920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01" y="2599902"/>
            <a:ext cx="579922" cy="8544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D482D9D-8041-4DF8-BADD-60CBB0B0A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34" y="3538083"/>
            <a:ext cx="579922" cy="85441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D1B7292-12EB-4F19-B814-7B1D33C23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094" y="3538082"/>
            <a:ext cx="579922" cy="8544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70C2C62-A1C0-425A-9B8E-5F53A3BAF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45" y="3538081"/>
            <a:ext cx="579922" cy="8544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B0ABCB-58EB-4FB0-AB2D-F9E5FB9B2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81" y="3538081"/>
            <a:ext cx="579922" cy="8544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83B8500-6798-41A2-B038-1934D1C23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2" b="89819" l="10000" r="90000">
                        <a14:foregroundMark x1="48667" y1="9502" x2="48667" y2="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49" y="3538080"/>
            <a:ext cx="579922" cy="8544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C73330-1737-4542-8E9B-943C5A4F37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846" l="10000" r="90000">
                        <a14:foregroundMark x1="46444" y1="93846" x2="46444" y2="9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7" t="17119" r="14992" b="2785"/>
          <a:stretch/>
        </p:blipFill>
        <p:spPr>
          <a:xfrm flipH="1">
            <a:off x="6691980" y="3012929"/>
            <a:ext cx="1304280" cy="147697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52E8A7D-CE5E-4A2F-94D9-5C5628E0633E}"/>
              </a:ext>
            </a:extLst>
          </p:cNvPr>
          <p:cNvSpPr txBox="1"/>
          <p:nvPr/>
        </p:nvSpPr>
        <p:spPr>
          <a:xfrm>
            <a:off x="0" y="5196368"/>
            <a:ext cx="1222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B84A93-72FF-4FB0-A182-FB5C42FABBEB}"/>
              </a:ext>
            </a:extLst>
          </p:cNvPr>
          <p:cNvSpPr txBox="1"/>
          <p:nvPr/>
        </p:nvSpPr>
        <p:spPr>
          <a:xfrm>
            <a:off x="852219" y="5843156"/>
            <a:ext cx="326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77AE3E-7052-4072-9EFF-8D42DD9349CA}"/>
              </a:ext>
            </a:extLst>
          </p:cNvPr>
          <p:cNvSpPr/>
          <p:nvPr/>
        </p:nvSpPr>
        <p:spPr>
          <a:xfrm>
            <a:off x="3804718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7A3227-4B89-48CC-8FAD-4A11913CC581}"/>
              </a:ext>
            </a:extLst>
          </p:cNvPr>
          <p:cNvSpPr/>
          <p:nvPr/>
        </p:nvSpPr>
        <p:spPr>
          <a:xfrm>
            <a:off x="5548169" y="573491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4ABA0F-8288-4261-A905-9E87BEAC323D}"/>
              </a:ext>
            </a:extLst>
          </p:cNvPr>
          <p:cNvSpPr/>
          <p:nvPr/>
        </p:nvSpPr>
        <p:spPr>
          <a:xfrm>
            <a:off x="6983895" y="57698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E801F6-059B-4DB3-B175-D731E44D15EC}"/>
              </a:ext>
            </a:extLst>
          </p:cNvPr>
          <p:cNvSpPr/>
          <p:nvPr/>
        </p:nvSpPr>
        <p:spPr>
          <a:xfrm>
            <a:off x="4666679" y="5734918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488D3E-0F9B-4701-83D6-0422B0E4FDD5}"/>
              </a:ext>
            </a:extLst>
          </p:cNvPr>
          <p:cNvSpPr txBox="1"/>
          <p:nvPr/>
        </p:nvSpPr>
        <p:spPr>
          <a:xfrm>
            <a:off x="6418419" y="5744282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96D815-8C61-13AE-101B-C54CDAC7A61E}"/>
              </a:ext>
            </a:extLst>
          </p:cNvPr>
          <p:cNvGrpSpPr/>
          <p:nvPr/>
        </p:nvGrpSpPr>
        <p:grpSpPr>
          <a:xfrm>
            <a:off x="1061862" y="665402"/>
            <a:ext cx="6785515" cy="581236"/>
            <a:chOff x="1199722" y="356009"/>
            <a:chExt cx="6724555" cy="52530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B472925-A719-5AE3-F759-9014EAD50E5E}"/>
                </a:ext>
              </a:extLst>
            </p:cNvPr>
            <p:cNvSpPr/>
            <p:nvPr/>
          </p:nvSpPr>
          <p:spPr>
            <a:xfrm>
              <a:off x="1199722" y="356009"/>
              <a:ext cx="6724555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4CA010B-7034-AFC4-8E06-780D505876F4}"/>
                </a:ext>
              </a:extLst>
            </p:cNvPr>
            <p:cNvSpPr/>
            <p:nvPr/>
          </p:nvSpPr>
          <p:spPr>
            <a:xfrm>
              <a:off x="1199723" y="376891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E4901B-3414-F169-3A6C-0AB9A350F29E}"/>
              </a:ext>
            </a:extLst>
          </p:cNvPr>
          <p:cNvSpPr/>
          <p:nvPr/>
        </p:nvSpPr>
        <p:spPr>
          <a:xfrm>
            <a:off x="3795056" y="5733971"/>
            <a:ext cx="770784" cy="706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387322-CF94-8415-72E9-EADB9B3853EA}"/>
              </a:ext>
            </a:extLst>
          </p:cNvPr>
          <p:cNvSpPr/>
          <p:nvPr/>
        </p:nvSpPr>
        <p:spPr>
          <a:xfrm>
            <a:off x="5531633" y="5733971"/>
            <a:ext cx="720451" cy="706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F49A95-6D70-13FE-F8C2-F1A59D482E17}"/>
              </a:ext>
            </a:extLst>
          </p:cNvPr>
          <p:cNvSpPr/>
          <p:nvPr/>
        </p:nvSpPr>
        <p:spPr>
          <a:xfrm>
            <a:off x="6988338" y="5769848"/>
            <a:ext cx="720451" cy="706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AD20E6-A443-AFDE-2D3F-A495B36BBF0E}"/>
              </a:ext>
            </a:extLst>
          </p:cNvPr>
          <p:cNvSpPr/>
          <p:nvPr/>
        </p:nvSpPr>
        <p:spPr>
          <a:xfrm>
            <a:off x="4662236" y="5733971"/>
            <a:ext cx="720451" cy="706932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5945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30782 -0.122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-6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18594 -0.1120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5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10911 -0.1796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-8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11289 -0.1796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8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10704 -0.1796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-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0.23346 -2.96296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141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22929 -0.0020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8854 0.1226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61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08763 0.1245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6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7643 0.1245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y Audio">
            <a:hlinkClick r:id="" action="ppaction://media"/>
            <a:extLst>
              <a:ext uri="{FF2B5EF4-FFF2-40B4-BE49-F238E27FC236}">
                <a16:creationId xmlns:a16="http://schemas.microsoft.com/office/drawing/2014/main" id="{D8309BBB-086C-1FC8-0B24-E4DFED395D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06" end="0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8715" y="3657361"/>
            <a:ext cx="487363" cy="4873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92D3EB7-2787-FF15-8DC6-5BE34E121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2345789"/>
            <a:ext cx="1060459" cy="92213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14AFDC2-7C18-4A5D-15A6-00965F408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2371355"/>
            <a:ext cx="1060459" cy="9221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BD268CB-ADC3-2975-5410-55B49A23B3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2371355"/>
            <a:ext cx="1060459" cy="9221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F95D00-FD61-CC4E-D3FB-9D0F7330B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2372023"/>
            <a:ext cx="1060459" cy="9221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56773A-5956-9B34-EF94-7D592BEF21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2" y="3324305"/>
            <a:ext cx="1060459" cy="9221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9A541A-356A-D5A1-898F-13407AF86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30" y="3349871"/>
            <a:ext cx="1060459" cy="92213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B3DC91E-3D91-626E-7A5F-604E84B40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45" y="3349871"/>
            <a:ext cx="1060459" cy="92213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CA50989-FF4C-B587-28B4-0131DE302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0" b="92375" l="10000" r="90000">
                        <a14:foregroundMark x1="51304" y1="9250" x2="51304" y2="9250"/>
                        <a14:foregroundMark x1="72283" y1="15375" x2="72283" y2="15375"/>
                        <a14:foregroundMark x1="69674" y1="13375" x2="69674" y2="13375"/>
                        <a14:foregroundMark x1="67391" y1="12375" x2="67391" y2="12375"/>
                        <a14:foregroundMark x1="51848" y1="92375" x2="51848" y2="92375"/>
                        <a14:foregroundMark x1="36087" y1="88625" x2="36087" y2="88625"/>
                        <a14:foregroundMark x1="45761" y1="92000" x2="45761" y2="92000"/>
                        <a14:foregroundMark x1="53261" y1="52625" x2="53261" y2="52625"/>
                        <a14:foregroundMark x1="47174" y1="52000" x2="4717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46" y="3350539"/>
            <a:ext cx="1060459" cy="9221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1192798-D0F0-6160-BB31-FAC8381E85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5907541" y="3387657"/>
            <a:ext cx="2885440" cy="165512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BA3A018-614B-A2C9-FADB-D2A29BF970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876002" y="1798312"/>
            <a:ext cx="2885440" cy="165512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E1DB85-C861-6406-9DEF-311D471791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8735898" y="3391994"/>
            <a:ext cx="2885440" cy="16551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663619-2082-0D79-1856-22BC352E9A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9070" y1="73379" x2="49070" y2="73379"/>
                        <a14:foregroundMark x1="47209" y1="67577" x2="47209" y2="67577"/>
                        <a14:foregroundMark x1="51163" y1="61945" x2="51163" y2="61945"/>
                        <a14:backgroundMark x1="17209" y1="50512" x2="17209" y2="50512"/>
                        <a14:backgroundMark x1="16744" y1="51536" x2="16395" y2="61092"/>
                        <a14:backgroundMark x1="14070" y1="55119" x2="15930" y2="66041"/>
                        <a14:backgroundMark x1="15930" y1="66041" x2="20349" y2="74573"/>
                        <a14:backgroundMark x1="20349" y1="74573" x2="27442" y2="77645"/>
                        <a14:backgroundMark x1="27442" y1="77645" x2="33721" y2="71160"/>
                        <a14:backgroundMark x1="33721" y1="71160" x2="15814" y2="73379"/>
                        <a14:backgroundMark x1="15814" y1="73379" x2="23953" y2="76280"/>
                        <a14:backgroundMark x1="17674" y1="50341" x2="24884" y2="46246"/>
                        <a14:backgroundMark x1="19767" y1="47270" x2="26628" y2="46075"/>
                        <a14:backgroundMark x1="26628" y1="46075" x2="28721" y2="46587"/>
                        <a14:backgroundMark x1="31512" y1="48464" x2="35814" y2="57509"/>
                        <a14:backgroundMark x1="35814" y1="57509" x2="34767" y2="68430"/>
                        <a14:backgroundMark x1="34767" y1="68430" x2="34884" y2="69283"/>
                        <a14:backgroundMark x1="78256" y1="60751" x2="75349" y2="73379"/>
                        <a14:backgroundMark x1="75349" y1="73379" x2="67558" y2="76792"/>
                        <a14:backgroundMark x1="67558" y1="76792" x2="55814" y2="70478"/>
                        <a14:backgroundMark x1="65116" y1="47270" x2="60698" y2="51024"/>
                        <a14:backgroundMark x1="61512" y1="50000" x2="60349" y2="50000"/>
                        <a14:backgroundMark x1="68721" y1="47099" x2="77093" y2="55973"/>
                        <a14:backgroundMark x1="67093" y1="46246" x2="74070" y2="51195"/>
                        <a14:backgroundMark x1="74070" y1="51195" x2="75581" y2="54096"/>
                        <a14:backgroundMark x1="70349" y1="47440" x2="70349" y2="47440"/>
                        <a14:backgroundMark x1="61512" y1="49659" x2="61512" y2="49659"/>
                        <a14:backgroundMark x1="63023" y1="47099" x2="63023" y2="47099"/>
                        <a14:backgroundMark x1="57674" y1="55973" x2="57674" y2="55973"/>
                        <a14:backgroundMark x1="58256" y1="52560" x2="58256" y2="52560"/>
                        <a14:backgroundMark x1="33837" y1="52560" x2="33837" y2="52560"/>
                        <a14:backgroundMark x1="36163" y1="63481" x2="36163" y2="63481"/>
                        <a14:backgroundMark x1="56163" y1="57338" x2="56163" y2="57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21613" r="17900" b="23334"/>
          <a:stretch/>
        </p:blipFill>
        <p:spPr>
          <a:xfrm>
            <a:off x="6086272" y="1763255"/>
            <a:ext cx="2885440" cy="1655123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B9A6D208-C797-449C-BB2F-53CD91E706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39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3115" y="3599973"/>
            <a:ext cx="487363" cy="487363"/>
          </a:xfrm>
          <a:prstGeom prst="rect">
            <a:avLst/>
          </a:prstGeom>
        </p:spPr>
      </p:pic>
      <p:pic>
        <p:nvPicPr>
          <p:cNvPr id="37" name="1">
            <a:hlinkClick r:id="" action="ppaction://media"/>
            <a:extLst>
              <a:ext uri="{FF2B5EF4-FFF2-40B4-BE49-F238E27FC236}">
                <a16:creationId xmlns:a16="http://schemas.microsoft.com/office/drawing/2014/main" id="{DF5F001A-38BF-4314-A40E-B513647B2A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656" end="294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7412" y="2452355"/>
            <a:ext cx="487363" cy="487363"/>
          </a:xfrm>
          <a:prstGeom prst="rect">
            <a:avLst/>
          </a:prstGeom>
        </p:spPr>
      </p:pic>
      <p:pic>
        <p:nvPicPr>
          <p:cNvPr id="38" name="My Audio">
            <a:hlinkClick r:id="" action="ppaction://media"/>
            <a:extLst>
              <a:ext uri="{FF2B5EF4-FFF2-40B4-BE49-F238E27FC236}">
                <a16:creationId xmlns:a16="http://schemas.microsoft.com/office/drawing/2014/main" id="{7F78779E-390F-47B9-A5FE-233C071745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06" end="0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3115" y="3103936"/>
            <a:ext cx="487363" cy="4873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3A3D87-75F4-4310-B9A0-5B4FCD9A40DE}"/>
              </a:ext>
            </a:extLst>
          </p:cNvPr>
          <p:cNvSpPr txBox="1"/>
          <p:nvPr/>
        </p:nvSpPr>
        <p:spPr>
          <a:xfrm>
            <a:off x="1081583" y="5251661"/>
            <a:ext cx="10373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8 bánh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bánh.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5D195-AA20-40CF-ABE3-C347D18453FB}"/>
              </a:ext>
            </a:extLst>
          </p:cNvPr>
          <p:cNvSpPr txBox="1"/>
          <p:nvPr/>
        </p:nvSpPr>
        <p:spPr>
          <a:xfrm>
            <a:off x="1009650" y="5955292"/>
            <a:ext cx="3072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1CF65A-7351-454B-825D-E74EA73609CB}"/>
              </a:ext>
            </a:extLst>
          </p:cNvPr>
          <p:cNvSpPr/>
          <p:nvPr/>
        </p:nvSpPr>
        <p:spPr>
          <a:xfrm>
            <a:off x="3998716" y="58020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6E8A55-C94F-4FFD-8A7C-07A8E1939712}"/>
              </a:ext>
            </a:extLst>
          </p:cNvPr>
          <p:cNvSpPr/>
          <p:nvPr/>
        </p:nvSpPr>
        <p:spPr>
          <a:xfrm>
            <a:off x="5742167" y="58020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4361CA4-36D0-4B7D-9F27-B45A3591DAFF}"/>
              </a:ext>
            </a:extLst>
          </p:cNvPr>
          <p:cNvSpPr/>
          <p:nvPr/>
        </p:nvSpPr>
        <p:spPr>
          <a:xfrm>
            <a:off x="7177893" y="5802048"/>
            <a:ext cx="720451" cy="7069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B70131E-97B0-4641-A6F0-42050EF6F60E}"/>
              </a:ext>
            </a:extLst>
          </p:cNvPr>
          <p:cNvSpPr/>
          <p:nvPr/>
        </p:nvSpPr>
        <p:spPr>
          <a:xfrm>
            <a:off x="4860677" y="5802048"/>
            <a:ext cx="720451" cy="706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6E5E9C-E37C-4B7A-B152-C41A9A7DB6D0}"/>
              </a:ext>
            </a:extLst>
          </p:cNvPr>
          <p:cNvSpPr txBox="1"/>
          <p:nvPr/>
        </p:nvSpPr>
        <p:spPr>
          <a:xfrm>
            <a:off x="6571777" y="5832349"/>
            <a:ext cx="720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B47D4F-C04E-E9D1-769E-7641AA6FC32B}"/>
              </a:ext>
            </a:extLst>
          </p:cNvPr>
          <p:cNvGrpSpPr/>
          <p:nvPr/>
        </p:nvGrpSpPr>
        <p:grpSpPr>
          <a:xfrm>
            <a:off x="1061862" y="665402"/>
            <a:ext cx="6785515" cy="581236"/>
            <a:chOff x="1199722" y="356009"/>
            <a:chExt cx="6724555" cy="52530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F1C19D1-0E0D-3AEF-5DC2-03EF15B13170}"/>
                </a:ext>
              </a:extLst>
            </p:cNvPr>
            <p:cNvSpPr/>
            <p:nvPr/>
          </p:nvSpPr>
          <p:spPr>
            <a:xfrm>
              <a:off x="1199722" y="356009"/>
              <a:ext cx="6724555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965296-0876-EBF3-3D5D-AB7BD59CEC39}"/>
                </a:ext>
              </a:extLst>
            </p:cNvPr>
            <p:cNvSpPr/>
            <p:nvPr/>
          </p:nvSpPr>
          <p:spPr>
            <a:xfrm>
              <a:off x="1199723" y="376891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586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88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7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65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65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29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859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590</Words>
  <Application>Microsoft Office PowerPoint</Application>
  <PresentationFormat>Widescreen</PresentationFormat>
  <Paragraphs>127</Paragraphs>
  <Slides>23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Calibri</vt:lpstr>
      <vt:lpstr>Aptos</vt:lpstr>
      <vt:lpstr>UTM Avo</vt:lpstr>
      <vt:lpstr>Times New Roman</vt:lpstr>
      <vt:lpstr>Calibri Light</vt:lpstr>
      <vt:lpstr>Office Theme</vt:lpstr>
      <vt:lpstr>2_Office Theme</vt:lpstr>
      <vt:lpstr>1_Office Theme</vt:lpstr>
      <vt:lpstr>3_Office Theme</vt:lpstr>
      <vt:lpstr>Theme1</vt:lpstr>
      <vt:lpstr>4_Office Theme</vt:lpstr>
      <vt:lpstr>Tuần 21 Bài 60: Bảng chia 2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Loan Nguyễn</cp:lastModifiedBy>
  <cp:revision>141</cp:revision>
  <dcterms:created xsi:type="dcterms:W3CDTF">2021-07-12T03:44:38Z</dcterms:created>
  <dcterms:modified xsi:type="dcterms:W3CDTF">2025-01-02T04:29:37Z</dcterms:modified>
</cp:coreProperties>
</file>