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1" r:id="rId3"/>
    <p:sldMasterId id="2147483683" r:id="rId4"/>
    <p:sldMasterId id="2147483691" r:id="rId5"/>
    <p:sldMasterId id="2147483703" r:id="rId6"/>
  </p:sldMasterIdLst>
  <p:notesMasterIdLst>
    <p:notesMasterId r:id="rId39"/>
  </p:notesMasterIdLst>
  <p:sldIdLst>
    <p:sldId id="583" r:id="rId7"/>
    <p:sldId id="474" r:id="rId8"/>
    <p:sldId id="588" r:id="rId9"/>
    <p:sldId id="589" r:id="rId10"/>
    <p:sldId id="591" r:id="rId11"/>
    <p:sldId id="289" r:id="rId12"/>
    <p:sldId id="592" r:id="rId13"/>
    <p:sldId id="594" r:id="rId14"/>
    <p:sldId id="595" r:id="rId15"/>
    <p:sldId id="597" r:id="rId16"/>
    <p:sldId id="596" r:id="rId17"/>
    <p:sldId id="600" r:id="rId18"/>
    <p:sldId id="601" r:id="rId19"/>
    <p:sldId id="602" r:id="rId20"/>
    <p:sldId id="603" r:id="rId21"/>
    <p:sldId id="605" r:id="rId22"/>
    <p:sldId id="598" r:id="rId23"/>
    <p:sldId id="282" r:id="rId24"/>
    <p:sldId id="606" r:id="rId25"/>
    <p:sldId id="607" r:id="rId26"/>
    <p:sldId id="265" r:id="rId27"/>
    <p:sldId id="263" r:id="rId28"/>
    <p:sldId id="608" r:id="rId29"/>
    <p:sldId id="264" r:id="rId30"/>
    <p:sldId id="257" r:id="rId31"/>
    <p:sldId id="609" r:id="rId32"/>
    <p:sldId id="267" r:id="rId33"/>
    <p:sldId id="281" r:id="rId34"/>
    <p:sldId id="610" r:id="rId35"/>
    <p:sldId id="482" r:id="rId36"/>
    <p:sldId id="471" r:id="rId37"/>
    <p:sldId id="269" r:id="rId38"/>
  </p:sldIdLst>
  <p:sldSz cx="12192000" cy="6858000"/>
  <p:notesSz cx="6858000" cy="9144000"/>
  <p:embeddedFontLs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55501"/>
    <a:srgbClr val="29AE9D"/>
    <a:srgbClr val="0000FF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60" autoAdjust="0"/>
    <p:restoredTop sz="95097" autoAdjust="0"/>
  </p:normalViewPr>
  <p:slideViewPr>
    <p:cSldViewPr snapToGrid="0">
      <p:cViewPr varScale="1">
        <p:scale>
          <a:sx n="107" d="100"/>
          <a:sy n="107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1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Hướng</a:t>
            </a:r>
            <a:r>
              <a:rPr lang="en-US" baseline="0"/>
              <a:t> </a:t>
            </a:r>
            <a:r>
              <a:rPr lang="en-US" baseline="0" err="1"/>
              <a:t>dẫn</a:t>
            </a:r>
            <a:r>
              <a:rPr lang="en-US" baseline="0"/>
              <a:t>: GV click </a:t>
            </a:r>
            <a:r>
              <a:rPr lang="en-US" baseline="0" err="1"/>
              <a:t>vào</a:t>
            </a:r>
            <a:r>
              <a:rPr lang="en-US" baseline="0"/>
              <a:t> </a:t>
            </a:r>
            <a:r>
              <a:rPr lang="en-US" baseline="0" err="1"/>
              <a:t>bình</a:t>
            </a:r>
            <a:r>
              <a:rPr lang="en-US" baseline="0"/>
              <a:t> </a:t>
            </a:r>
            <a:r>
              <a:rPr lang="en-US" baseline="0" err="1"/>
              <a:t>cá</a:t>
            </a:r>
            <a:r>
              <a:rPr lang="en-US" baseline="0"/>
              <a:t> </a:t>
            </a:r>
            <a:r>
              <a:rPr lang="en-US" baseline="0" err="1"/>
              <a:t>bên</a:t>
            </a:r>
            <a:r>
              <a:rPr lang="en-US" baseline="0"/>
              <a:t> </a:t>
            </a:r>
            <a:r>
              <a:rPr lang="en-US" baseline="0" err="1"/>
              <a:t>dưới</a:t>
            </a:r>
            <a:r>
              <a:rPr lang="en-US" baseline="0"/>
              <a:t> con </a:t>
            </a:r>
            <a:r>
              <a:rPr lang="en-US" baseline="0" err="1"/>
              <a:t>cá</a:t>
            </a:r>
            <a:r>
              <a:rPr lang="en-US" baseline="0"/>
              <a:t> </a:t>
            </a:r>
            <a:r>
              <a:rPr lang="en-US" baseline="0" err="1"/>
              <a:t>để</a:t>
            </a:r>
            <a:r>
              <a:rPr lang="en-US" baseline="0"/>
              <a:t> </a:t>
            </a:r>
            <a:r>
              <a:rPr lang="en-US" baseline="0" err="1"/>
              <a:t>hiện</a:t>
            </a:r>
            <a:r>
              <a:rPr lang="en-US" baseline="0"/>
              <a:t> </a:t>
            </a:r>
            <a:r>
              <a:rPr lang="en-US" baseline="0" err="1"/>
              <a:t>câu</a:t>
            </a:r>
            <a:r>
              <a:rPr lang="en-US" baseline="0"/>
              <a:t> </a:t>
            </a:r>
            <a:r>
              <a:rPr lang="en-US" baseline="0" err="1"/>
              <a:t>hỏi</a:t>
            </a:r>
            <a:r>
              <a:rPr lang="en-US" baseline="0"/>
              <a:t> </a:t>
            </a:r>
            <a:r>
              <a:rPr lang="en-US" baseline="0" err="1"/>
              <a:t>tương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.</a:t>
            </a:r>
            <a:br>
              <a:rPr lang="en-US" baseline="0"/>
            </a:br>
            <a:r>
              <a:rPr lang="en-US" baseline="0" err="1"/>
              <a:t>Sau</a:t>
            </a:r>
            <a:r>
              <a:rPr lang="en-US" baseline="0"/>
              <a:t> </a:t>
            </a:r>
            <a:r>
              <a:rPr lang="en-US" baseline="0" err="1"/>
              <a:t>khi</a:t>
            </a:r>
            <a:r>
              <a:rPr lang="en-US" baseline="0"/>
              <a:t> HS </a:t>
            </a:r>
            <a:r>
              <a:rPr lang="en-US" baseline="0" err="1"/>
              <a:t>trả</a:t>
            </a:r>
            <a:r>
              <a:rPr lang="en-US" baseline="0"/>
              <a:t> </a:t>
            </a:r>
            <a:r>
              <a:rPr lang="en-US" baseline="0" err="1"/>
              <a:t>lời</a:t>
            </a:r>
            <a:r>
              <a:rPr lang="en-US" baseline="0"/>
              <a:t> </a:t>
            </a:r>
            <a:r>
              <a:rPr lang="en-US" baseline="0" err="1"/>
              <a:t>đúng</a:t>
            </a:r>
            <a:r>
              <a:rPr lang="en-US" baseline="0"/>
              <a:t>, GV click </a:t>
            </a:r>
            <a:r>
              <a:rPr lang="en-US" baseline="0" err="1"/>
              <a:t>vào</a:t>
            </a:r>
            <a:r>
              <a:rPr lang="en-US" baseline="0"/>
              <a:t> con </a:t>
            </a:r>
            <a:r>
              <a:rPr lang="en-US" baseline="0" err="1"/>
              <a:t>cá</a:t>
            </a:r>
            <a:r>
              <a:rPr lang="en-US" baseline="0"/>
              <a:t> </a:t>
            </a:r>
            <a:r>
              <a:rPr lang="en-US" baseline="0" err="1"/>
              <a:t>đế</a:t>
            </a:r>
            <a:r>
              <a:rPr lang="en-US" baseline="0"/>
              <a:t> </a:t>
            </a:r>
            <a:r>
              <a:rPr lang="en-US" baseline="0" err="1"/>
              <a:t>nuôi</a:t>
            </a:r>
            <a:r>
              <a:rPr lang="en-US" baseline="0"/>
              <a:t> </a:t>
            </a:r>
            <a:r>
              <a:rPr lang="en-US" baseline="0" err="1"/>
              <a:t>cá</a:t>
            </a:r>
            <a:r>
              <a:rPr lang="en-US" baseline="0"/>
              <a:t> </a:t>
            </a:r>
            <a:r>
              <a:rPr lang="en-US" baseline="0" err="1"/>
              <a:t>trong</a:t>
            </a:r>
            <a:r>
              <a:rPr lang="en-US" baseline="0"/>
              <a:t> </a:t>
            </a:r>
            <a:r>
              <a:rPr lang="en-US" baseline="0" err="1"/>
              <a:t>bình</a:t>
            </a:r>
            <a:r>
              <a:rPr lang="en-US" baseline="0"/>
              <a:t> </a:t>
            </a:r>
            <a:r>
              <a:rPr lang="en-US" baseline="0" err="1"/>
              <a:t>tương</a:t>
            </a:r>
            <a:r>
              <a:rPr lang="en-US" baseline="0"/>
              <a:t> </a:t>
            </a:r>
            <a:r>
              <a:rPr lang="en-US" baseline="0" err="1"/>
              <a:t>ứng</a:t>
            </a:r>
            <a:r>
              <a:rPr lang="en-US" baseline="0"/>
              <a:t>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43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65109-561C-2F27-8EB7-0ADCDDD64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28C9E1-8B66-AE95-2192-31D9869B97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969043-E474-8C99-CB7F-7DCC84A09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98D1B-E547-0686-E8F4-D7C5718B5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638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5DA1A-3C3B-03D8-82E0-E86859664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846FC-6FBE-B02A-5529-5A4DA1988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85E88-38FE-9899-67C1-C2D4E0B8F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1D2BF-87BF-7779-D97E-F21A5BAF75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251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573EC-0E16-0A79-301A-EE1E31206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BE1271-B7DA-A3B1-0937-D9713A1AD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B9CAF-12C8-FEA2-369F-F456047AD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BA934-7063-1411-9997-0451DC6D4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424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874AF-1ECA-49C9-911B-637619AF8B0A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7943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989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42692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2739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3426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4685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7237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2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28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8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9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3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78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6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10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47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76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2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A7657D-D484-44DA-A48A-97AD1EF57D97}"/>
              </a:ext>
            </a:extLst>
          </p:cNvPr>
          <p:cNvSpPr/>
          <p:nvPr userDrawn="1"/>
        </p:nvSpPr>
        <p:spPr>
          <a:xfrm>
            <a:off x="11014364" y="0"/>
            <a:ext cx="1371600" cy="142147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1036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3908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845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76916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4661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351613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pPr/>
              <a:t>02/01/2025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57827280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59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0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16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37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90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040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17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926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86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45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350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683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385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447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DF5D41-F786-4AD2-A298-06EA3A8D83CC}"/>
              </a:ext>
            </a:extLst>
          </p:cNvPr>
          <p:cNvSpPr/>
          <p:nvPr userDrawn="1"/>
        </p:nvSpPr>
        <p:spPr>
          <a:xfrm>
            <a:off x="10709659" y="141568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140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277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130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8504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877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676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47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04B1D5-9717-46EF-8CA2-6D4C50DF16DB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22369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1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9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62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21371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10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jp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jpg"/><Relationship Id="rId7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microsoft.com/office/2007/relationships/hdphoto" Target="../media/hdphoto8.wdp"/><Relationship Id="rId10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3.wdp"/><Relationship Id="rId3" Type="http://schemas.openxmlformats.org/officeDocument/2006/relationships/image" Target="../media/image31.jpg"/><Relationship Id="rId7" Type="http://schemas.microsoft.com/office/2007/relationships/hdphoto" Target="../media/hdphoto7.wdp"/><Relationship Id="rId12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microsoft.com/office/2007/relationships/hdphoto" Target="../media/hdphoto2.wdp"/><Relationship Id="rId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2-2/1/14/2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2-2/1/14/2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slide" Target="slide26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slide" Target="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openxmlformats.org/officeDocument/2006/relationships/slide" Target="slide27.xml"/><Relationship Id="rId15" Type="http://schemas.openxmlformats.org/officeDocument/2006/relationships/image" Target="../media/image47.jpeg"/><Relationship Id="rId10" Type="http://schemas.openxmlformats.org/officeDocument/2006/relationships/slide" Target="slide24.xml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3.xml"/><Relationship Id="rId5" Type="http://schemas.openxmlformats.org/officeDocument/2006/relationships/image" Target="../media/image47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3.xml"/><Relationship Id="rId5" Type="http://schemas.openxmlformats.org/officeDocument/2006/relationships/image" Target="../media/image47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3.xml"/><Relationship Id="rId5" Type="http://schemas.openxmlformats.org/officeDocument/2006/relationships/image" Target="../media/image47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3.xml"/><Relationship Id="rId5" Type="http://schemas.openxmlformats.org/officeDocument/2006/relationships/image" Target="../media/image47.jpe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hyperlink" Target="https://www.hoc10.vn/doc-sach/toan-2-2/1/14/22/" TargetMode="External"/><Relationship Id="rId4" Type="http://schemas.openxmlformats.org/officeDocument/2006/relationships/image" Target="../media/image6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2-2/1/14/22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jp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574D3-C2FD-30EA-E380-54C1D9E5C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DC301-4993-63C8-C597-5DB2C7A42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87D7470-8EB6-641A-58CD-E4B40107E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73111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3076905-1B95-6D1D-5A17-E4C8D4D3BB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10999" y="3609398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28020-8761-A612-8711-9B713F2D5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760C22-717E-FA1B-A3A9-5EB02D331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11C960-B77D-D9D5-5468-D7DD5CC7DB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29866-1F89-CCA4-DCD2-E4A226230D7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C7EA35-D844-2C95-E2B9-CC7ED59CD5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5BCE0D-97CA-EA1C-4B51-42E1DAF698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76B191-0203-2530-A242-DBC183F83F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6EF46C-AD04-9F41-974C-C31F82D224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1DC680-983A-FDD4-9C51-48277DA0AE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C51CAC-18E6-9BEE-FBC9-7F1C478D62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C392AC-6D25-0F87-9773-FE590C6E21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6A720D-4002-7760-7452-150C2FCB65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4A5497A-ECA0-A408-C71E-A8184C8B1D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43ADDA8-B3E0-A248-35AB-BB3EAD65BB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BED0F0-2252-9207-8236-FAF6E998CA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B5A74CF-8D3C-7562-E78A-4C1A95EE52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3B31EA-EC76-7061-0828-DE82E7F7B8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261B87-60D0-DB4E-786F-EDD263FC9C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9EB732-FBA4-2AA2-AD62-2B9F6338A3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3EF94D6-E7AC-CD50-1759-E6E7C08CF2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E803914-286E-58A8-0819-6E42C0A3282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5DE34C-5EC5-B130-D268-94FA928CC864}"/>
              </a:ext>
            </a:extLst>
          </p:cNvPr>
          <p:cNvGrpSpPr/>
          <p:nvPr/>
        </p:nvGrpSpPr>
        <p:grpSpPr>
          <a:xfrm>
            <a:off x="179982" y="1767407"/>
            <a:ext cx="3548269" cy="1566322"/>
            <a:chOff x="8643731" y="1300129"/>
            <a:chExt cx="3548269" cy="1355424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2E2DACB7-1ABB-3745-7E07-9F1628401C84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8245CFC-87A5-8AC7-4FA0-E8B7A4536A1D}"/>
                </a:ext>
              </a:extLst>
            </p:cNvPr>
            <p:cNvSpPr txBox="1"/>
            <p:nvPr/>
          </p:nvSpPr>
          <p:spPr>
            <a:xfrm>
              <a:off x="8864858" y="1481084"/>
              <a:ext cx="3139053" cy="976454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lấy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787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E4844-3492-3145-671D-C8801DDC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2FD026-6C7A-D2DA-4238-9D68A1CC3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66F31BF-251D-714C-89C2-DA3B957685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73111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F4CEC85-8562-3D5E-1145-85DE3422AE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10999" y="3609398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672A8-8082-5C6B-779C-52A0B8FEB3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66ADC82-847B-6156-E605-3FA25C85C8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C89CCA9-6AAA-9C54-60D2-D3AA151823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A8773ED-E3F0-7AEC-84D8-175B5DB45A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4B2C88C-0E42-4C9A-7716-7C0B5F1B21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AE0A90-F91D-7F17-05DA-F852FA2F4E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EA70969-0C4E-F65C-F9CA-7C7219DFE4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92547BC-E27F-B45B-1C81-DC7E1B5C1E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BCB2A88-2E0B-BBC4-6060-7584A90495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0F2F3DF-7EB1-77DA-CD2F-357FDC601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CD541A8-1C09-A537-FB46-ACC0A0EB97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DE41999-6070-3094-5A4C-9BFA543466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C16D544-9E80-2D1C-3AB9-A2E54A3C33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A56573A-33BF-345A-50C4-8A29DEBB977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34E260B-D205-37FF-88A4-F2DF34A4303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CE62C83-6389-DEE5-D8CF-009432F33B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E11F284-182D-632C-5BD3-159B1D80F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9E67FD6-AE96-FB44-3C2C-EC96B0BEA8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0FC4F41-1D0E-B957-15F2-F36A8FFDDF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8AEF1F0-65FE-C6F9-A808-453B1417EFF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BF3AC2D-15C4-5DEE-3D90-E15C80664AA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7DD5FFA-CD33-3D44-4407-2747CFB8C89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E57DF41-F883-CD0D-C397-AF317D9F14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583C5E0-1FD8-1C4F-0871-886C2334EF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2D0AA6B7-3AC4-41C6-4CA8-A60E35A50682}"/>
              </a:ext>
            </a:extLst>
          </p:cNvPr>
          <p:cNvGrpSpPr/>
          <p:nvPr/>
        </p:nvGrpSpPr>
        <p:grpSpPr>
          <a:xfrm>
            <a:off x="2810318" y="77638"/>
            <a:ext cx="6561106" cy="1382829"/>
            <a:chOff x="2869227" y="-307889"/>
            <a:chExt cx="5514681" cy="132480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66AEB71-4C5B-CD16-5E5E-A3713108F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207CAB9-BEA8-BA84-2BE1-1999CA76B3C8}"/>
                </a:ext>
              </a:extLst>
            </p:cNvPr>
            <p:cNvSpPr txBox="1"/>
            <p:nvPr/>
          </p:nvSpPr>
          <p:spPr>
            <a:xfrm>
              <a:off x="3935465" y="-281716"/>
              <a:ext cx="3740859" cy="108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kiểm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tra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CB7106EE-B7DE-8CF5-418F-B8E614901D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35615F01-E8D6-9652-68BC-779021AD63AB}"/>
              </a:ext>
            </a:extLst>
          </p:cNvPr>
          <p:cNvGrpSpPr/>
          <p:nvPr/>
        </p:nvGrpSpPr>
        <p:grpSpPr>
          <a:xfrm>
            <a:off x="3389867" y="1891202"/>
            <a:ext cx="5514681" cy="2034199"/>
            <a:chOff x="3044382" y="-37676"/>
            <a:chExt cx="5514681" cy="2034199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010B09B-62C6-658D-517D-97A24EF20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BD448E5-2598-C40B-113B-439D00810856}"/>
                </a:ext>
              </a:extLst>
            </p:cNvPr>
            <p:cNvSpPr txBox="1"/>
            <p:nvPr/>
          </p:nvSpPr>
          <p:spPr>
            <a:xfrm>
              <a:off x="4419528" y="196047"/>
              <a:ext cx="3078429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Vậy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20 : 5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6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46E22C-A1CB-CA97-5564-617D97D60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3" y="0"/>
            <a:ext cx="12257478" cy="6428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67099DF-F941-4DE8-AF78-8FE823108302}"/>
              </a:ext>
            </a:extLst>
          </p:cNvPr>
          <p:cNvGrpSpPr/>
          <p:nvPr/>
        </p:nvGrpSpPr>
        <p:grpSpPr>
          <a:xfrm>
            <a:off x="-19042" y="848869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4A0F98BD-E70C-4B59-8D1D-A7172A1D03E9}"/>
                </a:ext>
              </a:extLst>
            </p:cNvPr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B1178-17E9-4341-B764-EAB3AD7260A3}"/>
                </a:ext>
              </a:extLst>
            </p:cNvPr>
            <p:cNvSpPr txBox="1"/>
            <p:nvPr/>
          </p:nvSpPr>
          <p:spPr>
            <a:xfrm>
              <a:off x="9393177" y="804637"/>
              <a:ext cx="2805985" cy="1922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5082E4-E9D1-13E8-21A4-7DF9BD55A6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94989" y="3305412"/>
            <a:ext cx="1870598" cy="3123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84792-8033-4712-1BE8-D134306CE0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117973" y="3468930"/>
            <a:ext cx="1348896" cy="287421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F978ED-A486-47D5-9129-853482379E83}"/>
              </a:ext>
            </a:extLst>
          </p:cNvPr>
          <p:cNvGrpSpPr/>
          <p:nvPr/>
        </p:nvGrpSpPr>
        <p:grpSpPr>
          <a:xfrm>
            <a:off x="9315268" y="1776105"/>
            <a:ext cx="2717279" cy="1355423"/>
            <a:chOff x="8958340" y="777358"/>
            <a:chExt cx="2329645" cy="1355423"/>
          </a:xfrm>
        </p:grpSpPr>
        <p:sp>
          <p:nvSpPr>
            <p:cNvPr id="62" name="Speech Bubble: Oval 61">
              <a:extLst>
                <a:ext uri="{FF2B5EF4-FFF2-40B4-BE49-F238E27FC236}">
                  <a16:creationId xmlns:a16="http://schemas.microsoft.com/office/drawing/2014/main" id="{E2EDC17E-E6B9-4472-B3B0-ADF16FCB8532}"/>
                </a:ext>
              </a:extLst>
            </p:cNvPr>
            <p:cNvSpPr/>
            <p:nvPr/>
          </p:nvSpPr>
          <p:spPr>
            <a:xfrm>
              <a:off x="8958340" y="777358"/>
              <a:ext cx="2329645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1559A6-AC32-4807-A6F6-CE9D1537B280}"/>
                </a:ext>
              </a:extLst>
            </p:cNvPr>
            <p:cNvSpPr txBox="1"/>
            <p:nvPr/>
          </p:nvSpPr>
          <p:spPr>
            <a:xfrm>
              <a:off x="9232227" y="805646"/>
              <a:ext cx="1912388" cy="1128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0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E7E2A-70A8-68B2-1824-D646F7927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2DC7B-628A-38D4-157F-9CCCC00AD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3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E897736-A70B-2E74-5D35-F8FC9F8A9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EC1FA0-53BD-79DE-2A2F-D6B57FCC6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AEDD9B-31DC-511A-9D66-C845962B1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B22A2E-E0B4-5F39-1C65-E2BF7F9A7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1499FDF-7C78-3993-8223-B0166BBC81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AEF1E0-8B99-9049-006E-61466F536C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94989" y="3305412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423FA2-75B1-6F11-940D-F44DD2D649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6C90A6-4581-73E6-AFC6-6248EC8BA9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0B2AB4-5B79-E636-65AC-EB67AB1ED7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D2EE10-D637-7429-E9FB-7434EC4A7A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EA8538-29B1-6074-9172-176E506C64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F17A51-9D21-BF65-693C-C859AE3721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4A2DCC-834E-BB97-E10E-DACB06CF6A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7BE1E4F-6712-A04B-F7E7-121BCDF636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CECFEC5-2385-4D1A-416B-40AE6E014A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3ADCFA-D8FB-DC24-9452-30E5AE1B3F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9380631-B490-282B-14FA-EE418E2E86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994A814-C985-7FF5-5524-16F06EB153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117973" y="3468930"/>
            <a:ext cx="1348896" cy="2874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D2DB73-53D0-2265-1F8D-3858770597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8A7558-14E1-C7B7-6839-572ADFDD92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62E40EA-08CF-8663-310D-78000E285E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F9D270-0B6C-6EDF-745A-4BE04A53D5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3EBBD761-C862-BC85-9F0A-414472B03210}"/>
              </a:ext>
            </a:extLst>
          </p:cNvPr>
          <p:cNvSpPr/>
          <p:nvPr/>
        </p:nvSpPr>
        <p:spPr>
          <a:xfrm>
            <a:off x="-72032" y="1094933"/>
            <a:ext cx="3603039" cy="2087880"/>
          </a:xfrm>
          <a:prstGeom prst="wedgeEllipseCallout">
            <a:avLst>
              <a:gd name="adj1" fmla="val -5234"/>
              <a:gd name="adj2" fmla="val 7239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8F7526-C570-C718-E3B5-EFE54821163B}"/>
              </a:ext>
            </a:extLst>
          </p:cNvPr>
          <p:cNvGrpSpPr/>
          <p:nvPr/>
        </p:nvGrpSpPr>
        <p:grpSpPr>
          <a:xfrm>
            <a:off x="8660993" y="609600"/>
            <a:ext cx="3548269" cy="2371234"/>
            <a:chOff x="8643731" y="1055207"/>
            <a:chExt cx="3548269" cy="1764193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467CADF7-C7A0-36C6-C3EE-2AFD5082718A}"/>
                </a:ext>
              </a:extLst>
            </p:cNvPr>
            <p:cNvSpPr/>
            <p:nvPr/>
          </p:nvSpPr>
          <p:spPr>
            <a:xfrm>
              <a:off x="8643731" y="1055207"/>
              <a:ext cx="3548269" cy="1764193"/>
            </a:xfrm>
            <a:prstGeom prst="wedgeEllipseCallout">
              <a:avLst>
                <a:gd name="adj1" fmla="val 11632"/>
                <a:gd name="adj2" fmla="val 7454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A29BB1-E7AE-5A7E-CB4D-0CE302BC5B66}"/>
                </a:ext>
              </a:extLst>
            </p:cNvPr>
            <p:cNvSpPr txBox="1"/>
            <p:nvPr/>
          </p:nvSpPr>
          <p:spPr>
            <a:xfrm>
              <a:off x="8892753" y="1105372"/>
              <a:ext cx="3251570" cy="159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yên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tâm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cái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chỗ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này</a:t>
              </a:r>
              <a:r>
                <a:rPr lang="en-US" sz="23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9ACB14-E973-D9AA-54F2-4D8DB27A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067812-104B-674D-82BA-AAF784F4D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3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36C605-A163-378B-A2AE-57BF264AD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265B07-A273-2672-B1D9-228B1D21A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5C87D7-2D8A-A16E-8DF9-5FC800C64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287C8D-C9CC-A045-2FE9-3BFB6BCB4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94180E9-21B8-5B25-1354-6E8B4EAC1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49A669-5A2A-84BC-791E-00BBE6AB75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94989" y="3305412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EEE27-23F2-96C1-A871-4648C0AF65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50CB03-3D70-FD7C-41B0-BF2293E374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688192-C608-B2C6-37AF-D93B56380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E52BC7-9287-BEB0-D3E1-20821D5EED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701565D-78C4-EC41-4186-D32B3B0CBA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AFB5B9-3E6C-8E26-D68E-04BD3774E7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E325810-4032-EF8B-CC2C-82AF339B28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B2E269-C315-A7E3-015D-CB90A3614D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EFF7CB-9D03-5F3D-414E-2CAC93AAE0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D59C0F-91B7-28FD-40B5-4937F864A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47FF55-C01E-46E1-AB39-BD9CC55DC5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17F0ED3-1711-2A76-2E3A-0DBC519710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117973" y="3468930"/>
            <a:ext cx="1348896" cy="2874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EFBFD9-B7CA-46F5-2530-5F6C154D70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88F161-80A7-D849-23EF-0FD847547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92CE5E-226C-82E4-88F8-9D080F2926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F49DAC-57D2-3418-4BFB-C828EDC428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F1697B-9A2E-C31F-F2BE-824B3E04F779}"/>
              </a:ext>
            </a:extLst>
          </p:cNvPr>
          <p:cNvGrpSpPr/>
          <p:nvPr/>
        </p:nvGrpSpPr>
        <p:grpSpPr>
          <a:xfrm>
            <a:off x="9025459" y="1980005"/>
            <a:ext cx="3070606" cy="1323934"/>
            <a:chOff x="8640137" y="774107"/>
            <a:chExt cx="3548269" cy="208788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D0C14098-EB2E-CCDA-FD07-0145D22D9DA5}"/>
                </a:ext>
              </a:extLst>
            </p:cNvPr>
            <p:cNvSpPr/>
            <p:nvPr/>
          </p:nvSpPr>
          <p:spPr>
            <a:xfrm>
              <a:off x="8640137" y="774107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5D43E0-4D2F-6F35-AA45-FB61122E0383}"/>
                </a:ext>
              </a:extLst>
            </p:cNvPr>
            <p:cNvSpPr txBox="1"/>
            <p:nvPr/>
          </p:nvSpPr>
          <p:spPr>
            <a:xfrm>
              <a:off x="8824952" y="1374931"/>
              <a:ext cx="3139053" cy="7280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6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BA0A4-9283-532A-49EF-7489AAC2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315721-2F5C-9386-3371-50529C6B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3" y="0"/>
            <a:ext cx="12257478" cy="64288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BA03A0A-E18E-2284-AFE0-05DB4754F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1943BD-DBEC-B9C5-FB40-5AB6A0483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D6F232-BFFC-D4BB-D25C-29229F53E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D0D54FA-BB0C-A918-53E6-0D7298360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EFD054-D664-0159-A87E-063FF07F2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5CDBD9-8FE2-1B82-03E8-09A7D5FEC2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94989" y="3305412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7A5A61-B4FC-7FAD-8067-43EDD1143D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EFA002-BDD0-2611-8FAD-8D876D8CA1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C7D6FD-8B75-9530-43F7-4CD2D344D5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6AD2512-C8B4-F73A-5013-0F8D6429E5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130804-9625-D0B4-C676-070F0ED317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07A881-3223-6BEA-DF81-F8316D74C5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68CC2D-2CAC-F76D-F136-57CF2E9D33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DFBF35-5491-B90C-A385-AB125E6857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69C30CE-5E7B-EFBF-910E-6E9EB56A9D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C2720B-A960-9635-93FC-6FFE621FA5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6EF168-0FAF-F5AF-BE50-95B39FBF92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7AA3689-E993-916F-8D43-9FD9E47B5F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117973" y="3468930"/>
            <a:ext cx="1348896" cy="2874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7AB465-741D-70EF-2BA7-B7EEA264DB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AD54B7-C243-C601-85FC-EB812AA77F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8FC6476-ACE7-8B8C-761D-943E155A61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40D57B2-CC98-5534-588E-36A628C0E7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E2EE2D-982B-B3A9-B668-A79BCBE7A262}"/>
              </a:ext>
            </a:extLst>
          </p:cNvPr>
          <p:cNvGrpSpPr/>
          <p:nvPr/>
        </p:nvGrpSpPr>
        <p:grpSpPr>
          <a:xfrm>
            <a:off x="8796899" y="798531"/>
            <a:ext cx="3223849" cy="2601207"/>
            <a:chOff x="8668648" y="750453"/>
            <a:chExt cx="2992395" cy="2411353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32D0EAC-EBD8-136D-0E1A-4498E7CD8288}"/>
                </a:ext>
              </a:extLst>
            </p:cNvPr>
            <p:cNvSpPr/>
            <p:nvPr/>
          </p:nvSpPr>
          <p:spPr>
            <a:xfrm>
              <a:off x="8668648" y="750453"/>
              <a:ext cx="2992395" cy="2411353"/>
            </a:xfrm>
            <a:prstGeom prst="wedgeEllipseCallout">
              <a:avLst>
                <a:gd name="adj1" fmla="val 16238"/>
                <a:gd name="adj2" fmla="val 67399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2CC6A7-3D16-8F7E-5333-3DDD914BFD4F}"/>
                </a:ext>
              </a:extLst>
            </p:cNvPr>
            <p:cNvSpPr txBox="1"/>
            <p:nvPr/>
          </p:nvSpPr>
          <p:spPr>
            <a:xfrm>
              <a:off x="8950771" y="1077680"/>
              <a:ext cx="2428149" cy="1797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216AE6-E8D5-4871-93FA-0323591211A7}"/>
              </a:ext>
            </a:extLst>
          </p:cNvPr>
          <p:cNvGrpSpPr/>
          <p:nvPr/>
        </p:nvGrpSpPr>
        <p:grpSpPr>
          <a:xfrm>
            <a:off x="100438" y="1592188"/>
            <a:ext cx="3164535" cy="1743256"/>
            <a:chOff x="8919733" y="731520"/>
            <a:chExt cx="3272266" cy="2102540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id="{57EE5B1A-AE34-4CC7-97DE-B832B7C733AB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F9BE1-7EDA-422C-A000-B8DF7B26F61B}"/>
                </a:ext>
              </a:extLst>
            </p:cNvPr>
            <p:cNvSpPr txBox="1"/>
            <p:nvPr/>
          </p:nvSpPr>
          <p:spPr>
            <a:xfrm>
              <a:off x="9106097" y="804938"/>
              <a:ext cx="2880556" cy="2029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: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CD7F2-941F-5496-B1EC-C70520752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48340B-2F60-E61C-13A6-AFDFA7E7B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3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7A71472-B26E-4DCC-5334-732118D952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5022AC-B014-B1A0-4D54-59C12864EA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D3C564-724D-9F2B-D579-437759BE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AC3B2D-19DE-57B8-8E7E-3F96CF641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D3C5AE4-A726-342D-13A5-F9EB53F47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07D9C9-C38A-AD29-06F7-8FA7E50662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94989" y="3305412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5F8477-0B3A-B089-8001-7BBAEA0F9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75D0E7-4022-2D1E-386A-A6C0C1312B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06A30B-E2D0-697E-A82C-7E725CBF7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DA84EB-C796-AC77-E458-9156D1BD68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4B742F-5DB3-AEC0-D3B1-F466C474F8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39E97D-6997-F16F-CCFF-576EC5B1E4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1AA947-F273-D98D-D68D-7783CD5C5D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5686416-C512-E288-4ABC-954B5EEBCB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6761100-CAE8-71C1-01C1-E891070057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889E29C-D62E-7AC8-7F2F-B5709D2DA1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542E537-C01F-355C-3F8F-0FD8D91BB3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5EE2D7-436A-8E0D-57AF-DD403C81A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117973" y="3468930"/>
            <a:ext cx="1348896" cy="2874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8DE38-F6EB-50ED-C4B7-22F271A3A0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AF26B6-2114-152A-0337-4273B2FFBD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B41D15-A235-7F8D-A259-7FF4F93544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891A355-9907-2FF7-6BF4-2C2225A220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28A7966-D20D-B562-3C18-7992970B9EF1}"/>
              </a:ext>
            </a:extLst>
          </p:cNvPr>
          <p:cNvGrpSpPr/>
          <p:nvPr/>
        </p:nvGrpSpPr>
        <p:grpSpPr>
          <a:xfrm>
            <a:off x="35528" y="1963402"/>
            <a:ext cx="3231943" cy="1334491"/>
            <a:chOff x="8880675" y="836745"/>
            <a:chExt cx="3272266" cy="2087880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B53C188-AC78-9803-73D0-A687306C4AAF}"/>
                </a:ext>
              </a:extLst>
            </p:cNvPr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1A96A4-741A-8867-DAA1-FF2326F4BCEA}"/>
                </a:ext>
              </a:extLst>
            </p:cNvPr>
            <p:cNvSpPr txBox="1"/>
            <p:nvPr/>
          </p:nvSpPr>
          <p:spPr>
            <a:xfrm>
              <a:off x="9054264" y="996343"/>
              <a:ext cx="2880556" cy="1765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5 x 3 = 15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15 : 5 = 3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72310E-E47B-5124-47DD-ACEF91CAFC46}"/>
              </a:ext>
            </a:extLst>
          </p:cNvPr>
          <p:cNvGrpSpPr/>
          <p:nvPr/>
        </p:nvGrpSpPr>
        <p:grpSpPr>
          <a:xfrm>
            <a:off x="9502501" y="2022950"/>
            <a:ext cx="2689499" cy="1027377"/>
            <a:chOff x="8643731" y="1300129"/>
            <a:chExt cx="3548269" cy="1355424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CE47F487-E638-4E99-FA16-A0305E891847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BD7D07-07B8-5290-F268-19414A2696E3}"/>
                </a:ext>
              </a:extLst>
            </p:cNvPr>
            <p:cNvSpPr txBox="1"/>
            <p:nvPr/>
          </p:nvSpPr>
          <p:spPr>
            <a:xfrm>
              <a:off x="8881854" y="1737900"/>
              <a:ext cx="3139054" cy="609077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giỏi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lắm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5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3496D5-4823-C429-4F4B-708D57C26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93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A1F222-46B9-479E-A866-29DAC048E8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1C2264-8823-4C70-915A-0F7611A6C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BF43D2-9D4C-4516-A414-1A0DD62F4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4799CD-29F7-4006-951B-1556E2B65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16CA1C-5C66-402A-9536-7B8D679B8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C9D8A060-2953-4BED-87AE-59B4E3DA0F4F}"/>
              </a:ext>
            </a:extLst>
          </p:cNvPr>
          <p:cNvGrpSpPr/>
          <p:nvPr/>
        </p:nvGrpSpPr>
        <p:grpSpPr>
          <a:xfrm>
            <a:off x="3289952" y="1804268"/>
            <a:ext cx="5514681" cy="2034199"/>
            <a:chOff x="3044382" y="-37676"/>
            <a:chExt cx="5514681" cy="203419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64F45F3-7A0B-415B-90CE-26426D26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98EC4B1-2C65-4B77-9A49-CC4D81F68CFF}"/>
                </a:ext>
              </a:extLst>
            </p:cNvPr>
            <p:cNvSpPr txBox="1"/>
            <p:nvPr/>
          </p:nvSpPr>
          <p:spPr>
            <a:xfrm>
              <a:off x="4068183" y="249643"/>
              <a:ext cx="3614846" cy="1301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D0CE0A-933D-EBB6-D3C4-416B9066E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94989" y="3305412"/>
            <a:ext cx="1870598" cy="31234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61661-80F6-B9CA-538E-254B0FE4D2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117973" y="3468930"/>
            <a:ext cx="1348896" cy="28742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6867D89-C7A4-9285-5B31-7DD6B8990DC0}"/>
              </a:ext>
            </a:extLst>
          </p:cNvPr>
          <p:cNvGrpSpPr/>
          <p:nvPr/>
        </p:nvGrpSpPr>
        <p:grpSpPr>
          <a:xfrm>
            <a:off x="2810318" y="77638"/>
            <a:ext cx="6561106" cy="1382829"/>
            <a:chOff x="2869227" y="-307889"/>
            <a:chExt cx="5514681" cy="13248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1EC715-1AB4-CA7E-BE58-6ADB0DF1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02CBFE-51DD-94FF-6500-14507F188BF4}"/>
                </a:ext>
              </a:extLst>
            </p:cNvPr>
            <p:cNvSpPr txBox="1"/>
            <p:nvPr/>
          </p:nvSpPr>
          <p:spPr>
            <a:xfrm>
              <a:off x="3888153" y="-117029"/>
              <a:ext cx="3740859" cy="796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Chúng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kiểm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tra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51553" y="2757563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20   :   5   =  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51553" y="2248380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15   :   5   =  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147796" y="1275115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5    :   5   =  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51553" y="1781038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10   :   5   = 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51553" y="3242997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25   :   5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051553" y="3696247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30   :   5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51553" y="4213003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35   :   5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51553" y="4671445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40   :   5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51553" y="5191080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45   :   5   =  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051553" y="5680364"/>
            <a:ext cx="270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50   :   5   =  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10559" y="2284352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noFill/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noFill/>
                    <a:prstDash val="solid"/>
                  </a:ln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21781" y="1270436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21781" y="1779737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921781" y="3242997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921781" y="3696247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921781" y="4213003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921781" y="4671445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921781" y="5191080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21781" y="5680364"/>
            <a:ext cx="585216" cy="46634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highlight>
                  <a:srgbClr val="155501"/>
                </a:highlight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99147" y="489130"/>
            <a:ext cx="30251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BẢNG CHIA 5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995959" y="1206394"/>
            <a:ext cx="687909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6011741" y="1218955"/>
            <a:ext cx="522968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42" y="3643964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437A-59B8-9DE0-6A1C-A2DFB252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8FE99FE5-5473-59F0-AE78-D3C326BFFE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453C668C-5E82-03EB-01EE-C2851545F3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A441125-1573-C442-858E-5F227080AB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EB47E2CB-492A-ABE1-7504-2BD47A464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0D49539F-0B14-ACE2-DEFE-21B7D6F5E1AA}"/>
              </a:ext>
            </a:extLst>
          </p:cNvPr>
          <p:cNvSpPr txBox="1"/>
          <p:nvPr/>
        </p:nvSpPr>
        <p:spPr>
          <a:xfrm>
            <a:off x="4876136" y="2160776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4697278-8458-1D97-365C-D87BD3B5EF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B1D2A43B-6F0C-344F-FDED-D7371F3DFC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F45D12-AAC4-7FE9-580E-F5D517A38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4117401-9116-F624-9B36-646342FBC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F22693C-1FE9-39B5-1335-951E246F2E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4342" y="2236467"/>
            <a:ext cx="4121077" cy="304198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FEA1BB7-F88C-5471-0547-EFB17EA935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120133" y="1931694"/>
            <a:ext cx="3951732" cy="33172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70648F-39EA-0A75-7800-C83C19385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789423" y="1977515"/>
            <a:ext cx="3951730" cy="322564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40744A4-D0EC-B308-B689-E85B0637EC2E}"/>
              </a:ext>
            </a:extLst>
          </p:cNvPr>
          <p:cNvSpPr txBox="1"/>
          <p:nvPr/>
        </p:nvSpPr>
        <p:spPr>
          <a:xfrm>
            <a:off x="1303596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5 =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0E93CDD-7FE9-15B4-F6FE-DB2944A29154}"/>
              </a:ext>
            </a:extLst>
          </p:cNvPr>
          <p:cNvSpPr txBox="1"/>
          <p:nvPr/>
        </p:nvSpPr>
        <p:spPr>
          <a:xfrm>
            <a:off x="1303596" y="3318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D10845-70B1-8F61-8188-DF1E052696A7}"/>
              </a:ext>
            </a:extLst>
          </p:cNvPr>
          <p:cNvSpPr txBox="1"/>
          <p:nvPr/>
        </p:nvSpPr>
        <p:spPr>
          <a:xfrm>
            <a:off x="1303596" y="4013052"/>
            <a:ext cx="1713924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5 =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4318D-AC7C-CA28-E8F5-305F171010CB}"/>
              </a:ext>
            </a:extLst>
          </p:cNvPr>
          <p:cNvSpPr txBox="1"/>
          <p:nvPr/>
        </p:nvSpPr>
        <p:spPr>
          <a:xfrm>
            <a:off x="4909442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5153CCD-AE15-ABB6-67CB-B7833DB01A84}"/>
              </a:ext>
            </a:extLst>
          </p:cNvPr>
          <p:cNvSpPr txBox="1"/>
          <p:nvPr/>
        </p:nvSpPr>
        <p:spPr>
          <a:xfrm>
            <a:off x="4909442" y="3318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FB5945-0F78-F4F7-B27B-33C78A2D31F3}"/>
              </a:ext>
            </a:extLst>
          </p:cNvPr>
          <p:cNvSpPr txBox="1"/>
          <p:nvPr/>
        </p:nvSpPr>
        <p:spPr>
          <a:xfrm>
            <a:off x="4909442" y="40130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CBB4F0-1661-F097-5637-EBA3D8D640DC}"/>
              </a:ext>
            </a:extLst>
          </p:cNvPr>
          <p:cNvSpPr txBox="1"/>
          <p:nvPr/>
        </p:nvSpPr>
        <p:spPr>
          <a:xfrm>
            <a:off x="8734557" y="265434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BD1ACD-49A8-0187-765B-572A8A2EF541}"/>
              </a:ext>
            </a:extLst>
          </p:cNvPr>
          <p:cNvSpPr txBox="1"/>
          <p:nvPr/>
        </p:nvSpPr>
        <p:spPr>
          <a:xfrm>
            <a:off x="8734557" y="331804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E91714-3B61-BDEE-809D-5CAFB2C5C252}"/>
              </a:ext>
            </a:extLst>
          </p:cNvPr>
          <p:cNvSpPr txBox="1"/>
          <p:nvPr/>
        </p:nvSpPr>
        <p:spPr>
          <a:xfrm>
            <a:off x="8734557" y="40130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 : 5 = 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82920A-9337-8CCC-A62C-1587CC55C890}"/>
              </a:ext>
            </a:extLst>
          </p:cNvPr>
          <p:cNvSpPr txBox="1"/>
          <p:nvPr/>
        </p:nvSpPr>
        <p:spPr>
          <a:xfrm>
            <a:off x="2855515" y="2654342"/>
            <a:ext cx="57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DF51FFA-2FCA-D27B-A80E-38A455910C31}"/>
              </a:ext>
            </a:extLst>
          </p:cNvPr>
          <p:cNvSpPr txBox="1"/>
          <p:nvPr/>
        </p:nvSpPr>
        <p:spPr>
          <a:xfrm>
            <a:off x="2855515" y="3318048"/>
            <a:ext cx="57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CF82119-B293-E8C2-B673-92CF4090E1DA}"/>
              </a:ext>
            </a:extLst>
          </p:cNvPr>
          <p:cNvSpPr txBox="1"/>
          <p:nvPr/>
        </p:nvSpPr>
        <p:spPr>
          <a:xfrm>
            <a:off x="2855515" y="4013052"/>
            <a:ext cx="57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DCDFD3-84D5-5D4C-4B2A-ABE16F200D1B}"/>
              </a:ext>
            </a:extLst>
          </p:cNvPr>
          <p:cNvSpPr txBox="1"/>
          <p:nvPr/>
        </p:nvSpPr>
        <p:spPr>
          <a:xfrm>
            <a:off x="6283387" y="2654342"/>
            <a:ext cx="594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C642AC-8FB6-991B-8066-679E4B20EAEE}"/>
              </a:ext>
            </a:extLst>
          </p:cNvPr>
          <p:cNvSpPr txBox="1"/>
          <p:nvPr/>
        </p:nvSpPr>
        <p:spPr>
          <a:xfrm>
            <a:off x="6556236" y="3318048"/>
            <a:ext cx="52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E56557-32A2-27FC-5F6F-67419F7EDD3C}"/>
              </a:ext>
            </a:extLst>
          </p:cNvPr>
          <p:cNvSpPr txBox="1"/>
          <p:nvPr/>
        </p:nvSpPr>
        <p:spPr>
          <a:xfrm>
            <a:off x="6556236" y="4013052"/>
            <a:ext cx="52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2E5B665-601B-EB64-064A-3B867471B455}"/>
              </a:ext>
            </a:extLst>
          </p:cNvPr>
          <p:cNvSpPr txBox="1"/>
          <p:nvPr/>
        </p:nvSpPr>
        <p:spPr>
          <a:xfrm>
            <a:off x="10337444" y="2654342"/>
            <a:ext cx="51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02624D5-ECF0-EAFB-A05F-6FAE022735E4}"/>
              </a:ext>
            </a:extLst>
          </p:cNvPr>
          <p:cNvSpPr txBox="1"/>
          <p:nvPr/>
        </p:nvSpPr>
        <p:spPr>
          <a:xfrm>
            <a:off x="10306965" y="3318048"/>
            <a:ext cx="70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630403C-FBC7-C94C-BBE1-B08565F644EA}"/>
              </a:ext>
            </a:extLst>
          </p:cNvPr>
          <p:cNvSpPr txBox="1"/>
          <p:nvPr/>
        </p:nvSpPr>
        <p:spPr>
          <a:xfrm>
            <a:off x="10337445" y="4013052"/>
            <a:ext cx="554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8FBFA4E-9163-10CF-5742-21F67BCB88B7}"/>
              </a:ext>
            </a:extLst>
          </p:cNvPr>
          <p:cNvGrpSpPr/>
          <p:nvPr/>
        </p:nvGrpSpPr>
        <p:grpSpPr>
          <a:xfrm>
            <a:off x="1061863" y="665402"/>
            <a:ext cx="2579286" cy="581236"/>
            <a:chOff x="1199723" y="356009"/>
            <a:chExt cx="2556114" cy="525303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A0B82F2-BF65-B210-CDD8-268D84B98316}"/>
                </a:ext>
              </a:extLst>
            </p:cNvPr>
            <p:cNvSpPr/>
            <p:nvPr/>
          </p:nvSpPr>
          <p:spPr>
            <a:xfrm>
              <a:off x="1199723" y="356009"/>
              <a:ext cx="2556114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A8B598D-CB22-63D5-481B-14BCCABF5AF1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7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FDC14E-FB90-A4D0-209F-29D111A79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B317E2-2000-42DE-892D-C08ED58C5569}"/>
              </a:ext>
            </a:extLst>
          </p:cNvPr>
          <p:cNvGrpSpPr/>
          <p:nvPr/>
        </p:nvGrpSpPr>
        <p:grpSpPr>
          <a:xfrm>
            <a:off x="6985191" y="1344378"/>
            <a:ext cx="4321841" cy="2263917"/>
            <a:chOff x="1123866" y="3476892"/>
            <a:chExt cx="4321848" cy="186470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D4F8AEE-8649-40E6-A5A8-959B580854C4}"/>
                </a:ext>
              </a:extLst>
            </p:cNvPr>
            <p:cNvSpPr/>
            <p:nvPr/>
          </p:nvSpPr>
          <p:spPr>
            <a:xfrm>
              <a:off x="1369285" y="3739394"/>
              <a:ext cx="3666750" cy="1476186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B29EB9-16CF-4808-AFFD-4416A927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9872" y="4785580"/>
              <a:ext cx="655842" cy="55601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FC4737-D9A0-45BB-A147-AA1DB89E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1123866" y="3476892"/>
              <a:ext cx="701353" cy="6308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C04068-55D9-4842-B0A8-0909CB669C70}"/>
              </a:ext>
            </a:extLst>
          </p:cNvPr>
          <p:cNvGrpSpPr/>
          <p:nvPr/>
        </p:nvGrpSpPr>
        <p:grpSpPr>
          <a:xfrm>
            <a:off x="4619433" y="3871198"/>
            <a:ext cx="4077643" cy="2321400"/>
            <a:chOff x="1181718" y="3525230"/>
            <a:chExt cx="4077650" cy="19120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504381-6385-4BF7-A318-5B539202773B}"/>
                </a:ext>
              </a:extLst>
            </p:cNvPr>
            <p:cNvSpPr/>
            <p:nvPr/>
          </p:nvSpPr>
          <p:spPr>
            <a:xfrm>
              <a:off x="1369286" y="3739393"/>
              <a:ext cx="3666750" cy="1476186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E586DC-E829-4317-ACED-20EEC2B4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015" y="5034451"/>
              <a:ext cx="701353" cy="40282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8DC658C-F33A-4105-980A-A3876509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B8DD52-CB26-42C5-AA9E-3847B6F75D93}"/>
              </a:ext>
            </a:extLst>
          </p:cNvPr>
          <p:cNvGrpSpPr/>
          <p:nvPr/>
        </p:nvGrpSpPr>
        <p:grpSpPr>
          <a:xfrm>
            <a:off x="1662537" y="1413250"/>
            <a:ext cx="4185829" cy="2258848"/>
            <a:chOff x="1181718" y="3525230"/>
            <a:chExt cx="4185836" cy="18605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77E641E-3FA4-46CB-8F6D-2369D757C218}"/>
                </a:ext>
              </a:extLst>
            </p:cNvPr>
            <p:cNvSpPr/>
            <p:nvPr/>
          </p:nvSpPr>
          <p:spPr>
            <a:xfrm>
              <a:off x="1369286" y="3739393"/>
              <a:ext cx="3669924" cy="147763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325E83-F00B-4217-9DD6-A4FAB506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6201" y="4804600"/>
              <a:ext cx="701353" cy="5811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D0402B-B6C4-424A-BCC1-22A3BB61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382C97-9F26-4F53-AA0F-FA41BA85F4FF}"/>
              </a:ext>
            </a:extLst>
          </p:cNvPr>
          <p:cNvSpPr txBox="1"/>
          <p:nvPr/>
        </p:nvSpPr>
        <p:spPr>
          <a:xfrm>
            <a:off x="2098094" y="1891314"/>
            <a:ext cx="2936089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15 kg : 5 =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20 kg : 5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330D30-1EF6-4E18-9355-B488A2C1586B}"/>
              </a:ext>
            </a:extLst>
          </p:cNvPr>
          <p:cNvSpPr txBox="1"/>
          <p:nvPr/>
        </p:nvSpPr>
        <p:spPr>
          <a:xfrm>
            <a:off x="7324659" y="1891314"/>
            <a:ext cx="2736273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35 cm : 5 =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50 dm : 5 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1A3F32-0D8F-48D5-9902-5BCBC8D75E82}"/>
              </a:ext>
            </a:extLst>
          </p:cNvPr>
          <p:cNvSpPr txBox="1"/>
          <p:nvPr/>
        </p:nvSpPr>
        <p:spPr>
          <a:xfrm>
            <a:off x="5320785" y="4357599"/>
            <a:ext cx="2736273" cy="13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45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: 5 =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: 5 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4140855" y="2027891"/>
            <a:ext cx="136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4172056" y="2669156"/>
            <a:ext cx="136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9473449" y="2047133"/>
            <a:ext cx="136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9473449" y="2665212"/>
            <a:ext cx="1362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7100494" y="4484099"/>
            <a:ext cx="79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7100494" y="5140699"/>
            <a:ext cx="795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792ABA-C543-48DE-ECB3-E2A7034F15D1}"/>
              </a:ext>
            </a:extLst>
          </p:cNvPr>
          <p:cNvGrpSpPr/>
          <p:nvPr/>
        </p:nvGrpSpPr>
        <p:grpSpPr>
          <a:xfrm>
            <a:off x="1061863" y="665402"/>
            <a:ext cx="1704486" cy="581236"/>
            <a:chOff x="1199723" y="356009"/>
            <a:chExt cx="1689173" cy="52530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B60D19-59F3-651C-7B38-D2954EBA7A53}"/>
                </a:ext>
              </a:extLst>
            </p:cNvPr>
            <p:cNvSpPr/>
            <p:nvPr/>
          </p:nvSpPr>
          <p:spPr>
            <a:xfrm>
              <a:off x="1199723" y="356009"/>
              <a:ext cx="1689173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5FC4D53-B759-53DF-00A7-00BDE2E8BD4F}"/>
                </a:ext>
              </a:extLst>
            </p:cNvPr>
            <p:cNvSpPr/>
            <p:nvPr/>
          </p:nvSpPr>
          <p:spPr>
            <a:xfrm>
              <a:off x="1199723" y="376891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2" grpId="0"/>
      <p:bldP spid="53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1B5F1D-C34F-82B0-2D24-63EF9C09FBD7}"/>
              </a:ext>
            </a:extLst>
          </p:cNvPr>
          <p:cNvSpPr/>
          <p:nvPr/>
        </p:nvSpPr>
        <p:spPr>
          <a:xfrm>
            <a:off x="3276600" y="1104900"/>
            <a:ext cx="8686800" cy="4648200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bình nuôi cá là một câu hỏi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các bình nuôi cá để đến câu hỏi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đáp án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đúng.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ngôi sao để quay trở lại màn chọn cá.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 con cá tương ứng với bình nuôi cá đã chọn trước đó để cá rơi vào trong bể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bình nuôi cá tiếp theo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84185" y="2409463"/>
            <a:ext cx="4800600" cy="48006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1B65D7-D5E2-3EFC-2468-A8D9C1297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22346" r="27643" b="21375"/>
          <a:stretch/>
        </p:blipFill>
        <p:spPr>
          <a:xfrm rot="20632546">
            <a:off x="30641" y="3269229"/>
            <a:ext cx="2910520" cy="155201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6DEB214-CA0D-9E05-4DEC-C64618A431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6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43B42584-4E85-807A-C486-C8CD3503F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54200" y="-17526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381001"/>
            <a:ext cx="9372600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886200"/>
            <a:ext cx="9296400" cy="3248338"/>
          </a:xfrm>
          <a:prstGeom prst="rect">
            <a:avLst/>
          </a:prstGeom>
        </p:spPr>
      </p:pic>
      <p:pic>
        <p:nvPicPr>
          <p:cNvPr id="22" name="Picture 21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7360" y="4811047"/>
            <a:ext cx="17526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4160" y="4811047"/>
            <a:ext cx="1752600" cy="1851537"/>
          </a:xfrm>
          <a:prstGeom prst="rect">
            <a:avLst/>
          </a:prstGeom>
        </p:spPr>
      </p:pic>
      <p:pic>
        <p:nvPicPr>
          <p:cNvPr id="25" name="Picture 24" descr="ductri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6688" y="1143001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08960" y="1143001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337560" y="140575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89960" y="140576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233160" y="140575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6472429" y="140575"/>
            <a:ext cx="816862" cy="74981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159760" y="2951966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902960" y="2951966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88360" y="2875767"/>
            <a:ext cx="9144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51494" y="3069068"/>
            <a:ext cx="998331" cy="68885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E0E36AF-6E0D-BCB3-CDC5-AF0FABB7DA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699896A4-F816-92F4-0D88-5251A0FA2FFA}"/>
              </a:ext>
            </a:extLst>
          </p:cNvPr>
          <p:cNvSpPr/>
          <p:nvPr/>
        </p:nvSpPr>
        <p:spPr>
          <a:xfrm>
            <a:off x="10241280" y="5334000"/>
            <a:ext cx="1948976" cy="1524000"/>
          </a:xfrm>
          <a:prstGeom prst="rightArrow">
            <a:avLst>
              <a:gd name="adj1" fmla="val 50000"/>
              <a:gd name="adj2" fmla="val 2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0313 0.2194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0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0378 0.224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12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01041 0.3414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70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00521 0.3451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724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AC565-FCED-FCDB-20C1-1C4C736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D716DC-1CB5-5332-29C4-683F70981D50}"/>
              </a:ext>
            </a:extLst>
          </p:cNvPr>
          <p:cNvSpPr/>
          <p:nvPr/>
        </p:nvSpPr>
        <p:spPr>
          <a:xfrm>
            <a:off x="3083160" y="3152660"/>
            <a:ext cx="6163235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7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3C2649-06E7-8684-8AED-996B53074179}"/>
              </a:ext>
            </a:extLst>
          </p:cNvPr>
          <p:cNvSpPr/>
          <p:nvPr/>
        </p:nvSpPr>
        <p:spPr>
          <a:xfrm>
            <a:off x="2722330" y="536769"/>
            <a:ext cx="6669802" cy="14298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1: 25 : 5 = 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F17D53-19C9-4F92-1C13-0E76B7DDAA37}"/>
              </a:ext>
            </a:extLst>
          </p:cNvPr>
          <p:cNvSpPr>
            <a:spLocks/>
          </p:cNvSpPr>
          <p:nvPr/>
        </p:nvSpPr>
        <p:spPr>
          <a:xfrm>
            <a:off x="3083160" y="2120069"/>
            <a:ext cx="6163235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25F435-73B0-5370-6F7F-B84E4B5A1802}"/>
              </a:ext>
            </a:extLst>
          </p:cNvPr>
          <p:cNvSpPr/>
          <p:nvPr/>
        </p:nvSpPr>
        <p:spPr>
          <a:xfrm>
            <a:off x="3083160" y="4210650"/>
            <a:ext cx="6163235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B829F2-2CC9-1453-4572-2B068BF1F833}"/>
              </a:ext>
            </a:extLst>
          </p:cNvPr>
          <p:cNvSpPr/>
          <p:nvPr/>
        </p:nvSpPr>
        <p:spPr>
          <a:xfrm>
            <a:off x="3083160" y="5281340"/>
            <a:ext cx="6163235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4</a:t>
            </a:r>
          </a:p>
        </p:txBody>
      </p:sp>
      <p:pic>
        <p:nvPicPr>
          <p:cNvPr id="11" name="Picture 10" descr="tich.png">
            <a:extLst>
              <a:ext uri="{FF2B5EF4-FFF2-40B4-BE49-F238E27FC236}">
                <a16:creationId xmlns:a16="http://schemas.microsoft.com/office/drawing/2014/main" id="{262AC50C-B4C4-60AA-61C5-50AC5C4848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8394" y="2120069"/>
            <a:ext cx="723900" cy="723900"/>
          </a:xfrm>
          <a:prstGeom prst="rect">
            <a:avLst/>
          </a:prstGeom>
        </p:spPr>
      </p:pic>
      <p:pic>
        <p:nvPicPr>
          <p:cNvPr id="12" name="Picture 11" descr="sai.png">
            <a:extLst>
              <a:ext uri="{FF2B5EF4-FFF2-40B4-BE49-F238E27FC236}">
                <a16:creationId xmlns:a16="http://schemas.microsoft.com/office/drawing/2014/main" id="{3E9BD476-D1B7-07F2-7443-6A8A4A2FF4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544" y="3321565"/>
            <a:ext cx="533400" cy="533400"/>
          </a:xfrm>
          <a:prstGeom prst="rect">
            <a:avLst/>
          </a:prstGeom>
        </p:spPr>
      </p:pic>
      <p:pic>
        <p:nvPicPr>
          <p:cNvPr id="13" name="Picture 12" descr="sai.png">
            <a:extLst>
              <a:ext uri="{FF2B5EF4-FFF2-40B4-BE49-F238E27FC236}">
                <a16:creationId xmlns:a16="http://schemas.microsoft.com/office/drawing/2014/main" id="{69AED358-4DA6-5C1B-278C-9CB85C59A8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544" y="4321805"/>
            <a:ext cx="533400" cy="533400"/>
          </a:xfrm>
          <a:prstGeom prst="rect">
            <a:avLst/>
          </a:prstGeom>
        </p:spPr>
      </p:pic>
      <p:pic>
        <p:nvPicPr>
          <p:cNvPr id="14" name="Picture 13" descr="sai.png">
            <a:extLst>
              <a:ext uri="{FF2B5EF4-FFF2-40B4-BE49-F238E27FC236}">
                <a16:creationId xmlns:a16="http://schemas.microsoft.com/office/drawing/2014/main" id="{3225894A-CF19-E201-58A0-76FC86BA95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544" y="5494020"/>
            <a:ext cx="533400" cy="5334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3E82749-237C-84D7-8EED-820B9C1F5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16" name="Picture 15" descr="sao.png">
            <a:hlinkClick r:id="rId6" action="ppaction://hlinksldjump"/>
            <a:extLst>
              <a:ext uri="{FF2B5EF4-FFF2-40B4-BE49-F238E27FC236}">
                <a16:creationId xmlns:a16="http://schemas.microsoft.com/office/drawing/2014/main" id="{0BEA9288-780F-E26F-4BDA-8EEECCD52E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29418" y="5562313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3E81F-616A-F04C-6C81-1D351EE62764}"/>
              </a:ext>
            </a:extLst>
          </p:cNvPr>
          <p:cNvSpPr/>
          <p:nvPr/>
        </p:nvSpPr>
        <p:spPr>
          <a:xfrm>
            <a:off x="3532094" y="2391480"/>
            <a:ext cx="5901018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B7E90F-6815-66A6-2DAD-26D0665FD11B}"/>
              </a:ext>
            </a:extLst>
          </p:cNvPr>
          <p:cNvSpPr>
            <a:spLocks/>
          </p:cNvSpPr>
          <p:nvPr/>
        </p:nvSpPr>
        <p:spPr>
          <a:xfrm>
            <a:off x="3532094" y="3429000"/>
            <a:ext cx="5901018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A687F2-22A3-6523-4C1F-8A1076A294EB}"/>
              </a:ext>
            </a:extLst>
          </p:cNvPr>
          <p:cNvSpPr/>
          <p:nvPr/>
        </p:nvSpPr>
        <p:spPr>
          <a:xfrm>
            <a:off x="3389978" y="96530"/>
            <a:ext cx="6386033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2: 30 : 5 = 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8C326B-4D2B-ABCE-825A-8DE01249001E}"/>
              </a:ext>
            </a:extLst>
          </p:cNvPr>
          <p:cNvSpPr/>
          <p:nvPr/>
        </p:nvSpPr>
        <p:spPr>
          <a:xfrm>
            <a:off x="3532094" y="4474140"/>
            <a:ext cx="5901018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EE1E20-1FEC-B0DD-53D3-0CBBC52EB1BA}"/>
              </a:ext>
            </a:extLst>
          </p:cNvPr>
          <p:cNvSpPr/>
          <p:nvPr/>
        </p:nvSpPr>
        <p:spPr>
          <a:xfrm>
            <a:off x="3532094" y="5544830"/>
            <a:ext cx="5901018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7</a:t>
            </a:r>
          </a:p>
        </p:txBody>
      </p:sp>
      <p:pic>
        <p:nvPicPr>
          <p:cNvPr id="11" name="Picture 10" descr="tich.png">
            <a:extLst>
              <a:ext uri="{FF2B5EF4-FFF2-40B4-BE49-F238E27FC236}">
                <a16:creationId xmlns:a16="http://schemas.microsoft.com/office/drawing/2014/main" id="{36F92399-3C9D-047B-FE92-453B2AC02D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94912" y="3472870"/>
            <a:ext cx="723900" cy="723900"/>
          </a:xfrm>
          <a:prstGeom prst="rect">
            <a:avLst/>
          </a:prstGeom>
        </p:spPr>
      </p:pic>
      <p:pic>
        <p:nvPicPr>
          <p:cNvPr id="12" name="Picture 11" descr="sai.png">
            <a:extLst>
              <a:ext uri="{FF2B5EF4-FFF2-40B4-BE49-F238E27FC236}">
                <a16:creationId xmlns:a16="http://schemas.microsoft.com/office/drawing/2014/main" id="{B79334FC-62BD-51A7-1DB7-CFC6CE15FD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2062" y="2611875"/>
            <a:ext cx="533400" cy="533400"/>
          </a:xfrm>
          <a:prstGeom prst="rect">
            <a:avLst/>
          </a:prstGeom>
        </p:spPr>
      </p:pic>
      <p:pic>
        <p:nvPicPr>
          <p:cNvPr id="13" name="Picture 12" descr="sai.png">
            <a:extLst>
              <a:ext uri="{FF2B5EF4-FFF2-40B4-BE49-F238E27FC236}">
                <a16:creationId xmlns:a16="http://schemas.microsoft.com/office/drawing/2014/main" id="{422D2CB8-1909-0F17-4C64-98FDFCEFC4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2062" y="4613925"/>
            <a:ext cx="533400" cy="533400"/>
          </a:xfrm>
          <a:prstGeom prst="rect">
            <a:avLst/>
          </a:prstGeom>
        </p:spPr>
      </p:pic>
      <p:pic>
        <p:nvPicPr>
          <p:cNvPr id="14" name="Picture 13" descr="sai.png">
            <a:extLst>
              <a:ext uri="{FF2B5EF4-FFF2-40B4-BE49-F238E27FC236}">
                <a16:creationId xmlns:a16="http://schemas.microsoft.com/office/drawing/2014/main" id="{10BC76FB-8243-6E98-077F-92499A3B8B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2062" y="5786140"/>
            <a:ext cx="533400" cy="5334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1BD12BB2-C61E-27F5-CF68-3240E3A6D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16" name="Picture 15" descr="sao.png">
            <a:hlinkClick r:id="rId6" action="ppaction://hlinksldjump"/>
            <a:extLst>
              <a:ext uri="{FF2B5EF4-FFF2-40B4-BE49-F238E27FC236}">
                <a16:creationId xmlns:a16="http://schemas.microsoft.com/office/drawing/2014/main" id="{9BCF01AF-91A2-ECAA-142C-B20712A77F3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29418" y="5562313"/>
            <a:ext cx="1353315" cy="1237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953C9-1C05-E9DE-F5B4-049038F2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0015A2-FE9B-5499-2E19-5100EE15FA3C}"/>
              </a:ext>
            </a:extLst>
          </p:cNvPr>
          <p:cNvSpPr/>
          <p:nvPr/>
        </p:nvSpPr>
        <p:spPr>
          <a:xfrm>
            <a:off x="3729317" y="2468238"/>
            <a:ext cx="4932829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757F4D-99E1-448C-81BF-A94F148CB680}"/>
              </a:ext>
            </a:extLst>
          </p:cNvPr>
          <p:cNvSpPr/>
          <p:nvPr/>
        </p:nvSpPr>
        <p:spPr>
          <a:xfrm>
            <a:off x="3729317" y="3506630"/>
            <a:ext cx="4932829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B.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6BEED4-8324-6189-E5AA-7C6FC90255AA}"/>
              </a:ext>
            </a:extLst>
          </p:cNvPr>
          <p:cNvSpPr/>
          <p:nvPr/>
        </p:nvSpPr>
        <p:spPr>
          <a:xfrm>
            <a:off x="3526597" y="456072"/>
            <a:ext cx="5338267" cy="184823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3: 45 : 5 = 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A1BBF3-A809-069D-D6BA-A7E34D4F46B1}"/>
              </a:ext>
            </a:extLst>
          </p:cNvPr>
          <p:cNvSpPr>
            <a:spLocks/>
          </p:cNvSpPr>
          <p:nvPr/>
        </p:nvSpPr>
        <p:spPr>
          <a:xfrm>
            <a:off x="3729317" y="4553695"/>
            <a:ext cx="4932829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5C36E1-856A-DC50-18FF-C71FC901D657}"/>
              </a:ext>
            </a:extLst>
          </p:cNvPr>
          <p:cNvSpPr/>
          <p:nvPr/>
        </p:nvSpPr>
        <p:spPr>
          <a:xfrm>
            <a:off x="3729317" y="5623112"/>
            <a:ext cx="4932829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1" name="Picture 10" descr="tich.png">
            <a:extLst>
              <a:ext uri="{FF2B5EF4-FFF2-40B4-BE49-F238E27FC236}">
                <a16:creationId xmlns:a16="http://schemas.microsoft.com/office/drawing/2014/main" id="{6A8A87DD-6653-1FC9-3C56-2DABA722FF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9497" y="4582325"/>
            <a:ext cx="723900" cy="723900"/>
          </a:xfrm>
          <a:prstGeom prst="rect">
            <a:avLst/>
          </a:prstGeom>
        </p:spPr>
      </p:pic>
      <p:pic>
        <p:nvPicPr>
          <p:cNvPr id="12" name="Picture 11" descr="sai.png">
            <a:extLst>
              <a:ext uri="{FF2B5EF4-FFF2-40B4-BE49-F238E27FC236}">
                <a16:creationId xmlns:a16="http://schemas.microsoft.com/office/drawing/2014/main" id="{F95E634E-7E22-0596-9C38-81E976F6DA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1097" y="2690157"/>
            <a:ext cx="533400" cy="533400"/>
          </a:xfrm>
          <a:prstGeom prst="rect">
            <a:avLst/>
          </a:prstGeom>
        </p:spPr>
      </p:pic>
      <p:pic>
        <p:nvPicPr>
          <p:cNvPr id="13" name="Picture 12" descr="sai.png">
            <a:extLst>
              <a:ext uri="{FF2B5EF4-FFF2-40B4-BE49-F238E27FC236}">
                <a16:creationId xmlns:a16="http://schemas.microsoft.com/office/drawing/2014/main" id="{70BD0D95-A310-F910-DE33-34DD94E5F4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1097" y="3624063"/>
            <a:ext cx="533400" cy="533400"/>
          </a:xfrm>
          <a:prstGeom prst="rect">
            <a:avLst/>
          </a:prstGeom>
        </p:spPr>
      </p:pic>
      <p:pic>
        <p:nvPicPr>
          <p:cNvPr id="14" name="Picture 13" descr="sai.png">
            <a:extLst>
              <a:ext uri="{FF2B5EF4-FFF2-40B4-BE49-F238E27FC236}">
                <a16:creationId xmlns:a16="http://schemas.microsoft.com/office/drawing/2014/main" id="{C070CCAF-96C9-177A-42DE-65E2D4ADC68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1097" y="5864422"/>
            <a:ext cx="533400" cy="5334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5DB23A42-C0A4-27B3-BCD8-1CC3C85A4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16" name="Picture 15" descr="sao.png">
            <a:hlinkClick r:id="rId6" action="ppaction://hlinksldjump"/>
            <a:extLst>
              <a:ext uri="{FF2B5EF4-FFF2-40B4-BE49-F238E27FC236}">
                <a16:creationId xmlns:a16="http://schemas.microsoft.com/office/drawing/2014/main" id="{8D4271D9-6D08-499E-F36B-3359E797E59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29418" y="5562313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A6326-56F6-FADD-A5F6-44A7EB32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718FF6-E209-80F9-7FAD-353B0A7DDDA7}"/>
              </a:ext>
            </a:extLst>
          </p:cNvPr>
          <p:cNvSpPr/>
          <p:nvPr/>
        </p:nvSpPr>
        <p:spPr>
          <a:xfrm>
            <a:off x="3377169" y="2460720"/>
            <a:ext cx="5995431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175D-389A-7E7E-9BB3-01F93B7B49BE}"/>
              </a:ext>
            </a:extLst>
          </p:cNvPr>
          <p:cNvSpPr>
            <a:spLocks/>
          </p:cNvSpPr>
          <p:nvPr/>
        </p:nvSpPr>
        <p:spPr>
          <a:xfrm>
            <a:off x="3377169" y="5609066"/>
            <a:ext cx="5995431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323ACD-60BF-2F51-1CD3-DBD2E2DEBF01}"/>
              </a:ext>
            </a:extLst>
          </p:cNvPr>
          <p:cNvSpPr/>
          <p:nvPr/>
        </p:nvSpPr>
        <p:spPr>
          <a:xfrm>
            <a:off x="3377169" y="4540840"/>
            <a:ext cx="5995431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30F70C-144F-3FD9-9169-9A980C0B76E9}"/>
              </a:ext>
            </a:extLst>
          </p:cNvPr>
          <p:cNvSpPr/>
          <p:nvPr/>
        </p:nvSpPr>
        <p:spPr>
          <a:xfrm>
            <a:off x="3377169" y="3489525"/>
            <a:ext cx="5995431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C7847E-3D9B-0454-B200-F657696B1398}"/>
              </a:ext>
            </a:extLst>
          </p:cNvPr>
          <p:cNvSpPr/>
          <p:nvPr/>
        </p:nvSpPr>
        <p:spPr>
          <a:xfrm>
            <a:off x="2752165" y="564776"/>
            <a:ext cx="6963336" cy="17320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4: 10 : 5 = ?</a:t>
            </a:r>
          </a:p>
        </p:txBody>
      </p:sp>
      <p:pic>
        <p:nvPicPr>
          <p:cNvPr id="11" name="Picture 10" descr="tich.png">
            <a:extLst>
              <a:ext uri="{FF2B5EF4-FFF2-40B4-BE49-F238E27FC236}">
                <a16:creationId xmlns:a16="http://schemas.microsoft.com/office/drawing/2014/main" id="{11904080-1A88-9C7F-4D4A-4B7B81E05F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9077" y="5609066"/>
            <a:ext cx="723900" cy="723900"/>
          </a:xfrm>
          <a:prstGeom prst="rect">
            <a:avLst/>
          </a:prstGeom>
        </p:spPr>
      </p:pic>
      <p:pic>
        <p:nvPicPr>
          <p:cNvPr id="12" name="Picture 11" descr="sai.png">
            <a:extLst>
              <a:ext uri="{FF2B5EF4-FFF2-40B4-BE49-F238E27FC236}">
                <a16:creationId xmlns:a16="http://schemas.microsoft.com/office/drawing/2014/main" id="{6DBC184C-5B09-D24C-1E64-8CBF777EBD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6227" y="2619465"/>
            <a:ext cx="533400" cy="533400"/>
          </a:xfrm>
          <a:prstGeom prst="rect">
            <a:avLst/>
          </a:prstGeom>
        </p:spPr>
      </p:pic>
      <p:pic>
        <p:nvPicPr>
          <p:cNvPr id="13" name="Picture 12" descr="sai.png">
            <a:extLst>
              <a:ext uri="{FF2B5EF4-FFF2-40B4-BE49-F238E27FC236}">
                <a16:creationId xmlns:a16="http://schemas.microsoft.com/office/drawing/2014/main" id="{3ACA9739-FEBB-BB40-E1BF-1C75DE896F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6227" y="4621515"/>
            <a:ext cx="533400" cy="533400"/>
          </a:xfrm>
          <a:prstGeom prst="rect">
            <a:avLst/>
          </a:prstGeom>
        </p:spPr>
      </p:pic>
      <p:pic>
        <p:nvPicPr>
          <p:cNvPr id="14" name="Picture 13" descr="sai.png">
            <a:extLst>
              <a:ext uri="{FF2B5EF4-FFF2-40B4-BE49-F238E27FC236}">
                <a16:creationId xmlns:a16="http://schemas.microsoft.com/office/drawing/2014/main" id="{DB4FA3BB-BCA0-EB1B-3DA1-34CF8BA7D57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6227" y="3651405"/>
            <a:ext cx="533400" cy="5334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6EAD40B7-08A1-A408-A925-140E913973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16" name="Picture 15" descr="sao.png">
            <a:hlinkClick r:id="rId6" action="ppaction://hlinksldjump"/>
            <a:extLst>
              <a:ext uri="{FF2B5EF4-FFF2-40B4-BE49-F238E27FC236}">
                <a16:creationId xmlns:a16="http://schemas.microsoft.com/office/drawing/2014/main" id="{99E2AF9B-0612-0329-7B25-925D4C7740B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29418" y="5562313"/>
            <a:ext cx="1353315" cy="12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0789" y="3256231"/>
            <a:ext cx="7365717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42207D-1EF7-D0BE-6AE9-15251F9E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3BE6F-0D8D-2402-411D-72F363BE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F576E-DE11-1D1E-1290-9484130FD6FF}"/>
              </a:ext>
            </a:extLst>
          </p:cNvPr>
          <p:cNvSpPr txBox="1"/>
          <p:nvPr/>
        </p:nvSpPr>
        <p:spPr>
          <a:xfrm>
            <a:off x="2499680" y="3255379"/>
            <a:ext cx="6907935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35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EDF6B-FD42-4C6E-9646-911462FC3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431706" y="1860584"/>
            <a:ext cx="5774337" cy="24234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nhanh</a:t>
            </a:r>
            <a:endParaRPr lang="en-US" sz="8000" b="1" dirty="0">
              <a:ln w="22225">
                <a:noFill/>
                <a:prstDash val="solid"/>
              </a:ln>
              <a:solidFill>
                <a:srgbClr val="0000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336433"/>
            <a:ext cx="5455657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5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B03E4CD4-877A-F8D1-6D17-DB7804288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201" y="342899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CB435-DC5A-90D9-32B7-678164805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EAA10-B5D1-B722-C2DC-4046A5E38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6" name="文本占位符 1">
            <a:extLst>
              <a:ext uri="{FF2B5EF4-FFF2-40B4-BE49-F238E27FC236}">
                <a16:creationId xmlns:a16="http://schemas.microsoft.com/office/drawing/2014/main" id="{889069DC-CC76-0285-FEA3-578B07D767A3}"/>
              </a:ext>
            </a:extLst>
          </p:cNvPr>
          <p:cNvSpPr txBox="1">
            <a:spLocks/>
          </p:cNvSpPr>
          <p:nvPr/>
        </p:nvSpPr>
        <p:spPr>
          <a:xfrm>
            <a:off x="3598522" y="678845"/>
            <a:ext cx="7444618" cy="520949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Luật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chơi</a:t>
            </a: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10600030101010101" pitchFamily="2" charset="-122"/>
                <a:cs typeface="+mn-cs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latin typeface="UTM Avo" panose="02040603050506020204" pitchFamily="18" charset="0"/>
              </a:rPr>
              <a:t>GV chia </a:t>
            </a:r>
            <a:r>
              <a:rPr lang="en-US" sz="2400" dirty="0" err="1">
                <a:latin typeface="UTM Avo" panose="02040603050506020204" pitchFamily="18" charset="0"/>
              </a:rPr>
              <a:t>lớp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hai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đánh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thứ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</a:rPr>
              <a:t>. Hai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bắt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thăm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quyền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</a:rPr>
              <a:t> kia </a:t>
            </a:r>
            <a:r>
              <a:rPr lang="en-US" sz="2400" dirty="0" err="1">
                <a:latin typeface="UTM Avo" panose="02040603050506020204" pitchFamily="18" charset="0"/>
              </a:rPr>
              <a:t>nêu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cứ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luân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phiên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vậy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400" dirty="0" err="1">
                <a:latin typeface="UTM Avo" panose="02040603050506020204" pitchFamily="18" charset="0"/>
              </a:rPr>
              <a:t>Ví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dụ</a:t>
            </a:r>
            <a:r>
              <a:rPr lang="en-US" sz="2400">
                <a:latin typeface="UTM Avo" panose="02040603050506020204" pitchFamily="18" charset="0"/>
              </a:rPr>
              <a:t>: 10 </a:t>
            </a:r>
            <a:r>
              <a:rPr lang="en-US" sz="2400" dirty="0">
                <a:latin typeface="UTM Avo" panose="02040603050506020204" pitchFamily="18" charset="0"/>
              </a:rPr>
              <a:t>: 2 =?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400" dirty="0">
                <a:latin typeface="UTM Avo" panose="02040603050506020204" pitchFamily="18" charset="0"/>
              </a:rPr>
              <a:t>Trong </a:t>
            </a:r>
            <a:r>
              <a:rPr lang="en-US" altLang="zh-CN" sz="2400" dirty="0" err="1">
                <a:latin typeface="UTM Avo" panose="02040603050506020204" pitchFamily="18" charset="0"/>
              </a:rPr>
              <a:t>khoảng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thời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gian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nhất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định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nhóm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nào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ghi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được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nhiều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điểm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sẽ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chiến</a:t>
            </a:r>
            <a:r>
              <a:rPr lang="en-US" altLang="zh-CN" sz="2400" dirty="0">
                <a:latin typeface="UTM Avo" panose="02040603050506020204" pitchFamily="18" charset="0"/>
              </a:rPr>
              <a:t> </a:t>
            </a:r>
            <a:r>
              <a:rPr lang="en-US" altLang="zh-CN" sz="2400" dirty="0" err="1">
                <a:latin typeface="UTM Avo" panose="02040603050506020204" pitchFamily="18" charset="0"/>
              </a:rPr>
              <a:t>thắng</a:t>
            </a:r>
            <a:r>
              <a:rPr lang="en-US" altLang="zh-CN" sz="24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2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64BAE-3802-062E-9BD0-FC230A4D0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49AF711E-5738-283F-E12C-00ACB7DD42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B6E28B75-01B5-9C30-F9AF-B6CE2AC5E6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50AD3B61-1F77-BA81-186E-EF0D4FFB2C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1A2068E9-141B-2B17-D3D4-BAADB4F79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B8BF6426-604D-9F4B-4FD5-C6E30279C0AC}"/>
              </a:ext>
            </a:extLst>
          </p:cNvPr>
          <p:cNvSpPr txBox="1"/>
          <p:nvPr/>
        </p:nvSpPr>
        <p:spPr>
          <a:xfrm>
            <a:off x="4876136" y="2160776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3EC6363-142B-40C5-EF66-CBF3A09E8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9B9B2B2E-A6FA-C7A0-7E90-C8BB91837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D4746-74BE-402E-897B-1E931CCC2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B2F14-5C59-4BF8-9FD6-E1835A8DD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F21673-11C9-42C2-9B6B-9B4A15D649AD}"/>
              </a:ext>
            </a:extLst>
          </p:cNvPr>
          <p:cNvSpPr/>
          <p:nvPr/>
        </p:nvSpPr>
        <p:spPr>
          <a:xfrm>
            <a:off x="1967344" y="927101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59E3B1-DB00-4CE2-9E78-0A11E9220E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913C34-3B70-4BF7-8106-3A04EEE0A7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96899-3E0F-5032-5012-EA926F767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ACCD17-F3F8-455C-D0DF-EF92CA1EF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F8E065-DE54-8296-034E-4121AAE0F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73111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8FCDC57-1C69-DA1C-FEDC-D009BD9516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10999" y="3609398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C44BC-5EF6-EAAB-058C-82E416D511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489828-D783-7C1A-1D2D-F9F505DA7A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2AFB91-DCD7-A6F7-3F61-6DB4D0BFD7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114F2F-578B-EDAB-B0F9-F7B4FA4A7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F340DB-BDBC-2852-D705-05B42A7C62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0D5BB0-0EAE-FDF1-6E87-36EAB49E1B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500E88-86B2-582D-7235-CEDDDBB85E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E232DB-93EC-708A-FE45-EB4F166DD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58CD22-26E6-1074-2565-7073FA1F755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B9E156-9AFD-49D0-F423-9AC3D91D19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378ACE-35C2-30EB-153C-6BEB507826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BC02D3-55AC-E611-8626-7CB6034466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9C438-BDE5-0182-ADE2-7EC16BBA1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FBE4F5-D734-71A7-F5AA-7E5F65A83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DA5F48-87E4-FA17-876C-9895FC77BB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934B17-D75D-2187-5CD6-D50B619C77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59B097-0282-5952-9A52-22C8038D50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69E476-FFF5-B497-1FEF-09D6F2C2F5C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D3C3804-A099-B6FA-3086-A0DA22F62E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A517AE-B41B-6651-D73F-42A808EDF9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679E1DD2-4170-671B-193B-94A107346D0D}"/>
              </a:ext>
            </a:extLst>
          </p:cNvPr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20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củ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cà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rốt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3780E7-8FAB-6302-68D9-1B3E082AD176}"/>
              </a:ext>
            </a:extLst>
          </p:cNvPr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8BD8E188-CF57-50EF-0BB0-1FA13C72E1DE}"/>
                </a:ext>
              </a:extLst>
            </p:cNvPr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ED58AE-0F36-84B7-D559-3449E08812B9}"/>
                </a:ext>
              </a:extLst>
            </p:cNvPr>
            <p:cNvSpPr txBox="1"/>
            <p:nvPr/>
          </p:nvSpPr>
          <p:spPr>
            <a:xfrm>
              <a:off x="8976106" y="946794"/>
              <a:ext cx="3548269" cy="1479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Mẹ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dặn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A55D9A41-F7DD-55C1-95A7-FFD4CDB937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FED681-B13B-965F-AA12-CB9349F93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CDBAEB-ACE6-813C-2E6B-968AF87B9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87AC015-AB68-3811-D398-94962801DD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73111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D4B9FED-5EF7-07A5-6555-6163A0DB99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10999" y="3609398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9C9B2-0640-84C6-CAE3-025A31FF8C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98FE0F-1247-63DC-0302-36C1D87D4F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AD8837-06CA-15DA-3693-6E21D83BB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537C7C-5CE2-2818-81B1-8F1F21F566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5CF663-F6E6-1C42-5D50-AF5BEEE2C7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78D4C6-548B-7CF6-2901-450CA1267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D55C7D-C10F-A646-B4D8-7AE55F66EA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A46F01-D06D-F1C5-5C07-D2E92C303B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9D5BEE-82A7-0D70-BFAB-84BCC97A34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9B31AF-CF2B-515A-7D18-C7474F5D7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26BB6-7F6A-CA82-DE85-A815E5EBE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D323CA-F979-6A03-C543-9F27AAA53A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611E44-ABB6-6809-A393-27BA51B732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E9DB82-305C-AEF1-BF13-7F68BA11D8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0BBC28-3643-6424-9004-8C11B45931E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583743-3989-EC2D-DC60-0E19694559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B46FAF1-ACA6-8A30-AEE1-C69E357C26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8B509D-6F28-52B6-C61F-B8BC4F91F6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AC094F2-BE6B-049F-813A-B79FDB0C49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229EBB-3B12-2DB0-4CD5-159864DD3D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B26C3B7-A63F-7B90-3FA6-4765158391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4C17F-56AD-CF29-1845-3F401682E25C}"/>
              </a:ext>
            </a:extLst>
          </p:cNvPr>
          <p:cNvGrpSpPr/>
          <p:nvPr/>
        </p:nvGrpSpPr>
        <p:grpSpPr>
          <a:xfrm>
            <a:off x="328987" y="986289"/>
            <a:ext cx="4173217" cy="2577947"/>
            <a:chOff x="8812464" y="721061"/>
            <a:chExt cx="3548269" cy="208788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C63AE47E-4F2F-5414-776F-2FD6F12E8E01}"/>
                </a:ext>
              </a:extLst>
            </p:cNvPr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22069"/>
                <a:gd name="adj2" fmla="val 6793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400" dirty="0"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1F6FEB-F5E2-5F8F-A817-8A84884719E4}"/>
                </a:ext>
              </a:extLst>
            </p:cNvPr>
            <p:cNvSpPr txBox="1"/>
            <p:nvPr/>
          </p:nvSpPr>
          <p:spPr>
            <a:xfrm>
              <a:off x="8964610" y="888167"/>
              <a:ext cx="3347099" cy="181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137A631-4B0F-015D-CEB7-5E3C3EE113E4}"/>
              </a:ext>
            </a:extLst>
          </p:cNvPr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291DD2B8-8F7C-3958-6DC1-03075DD84812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14319"/>
                <a:gd name="adj2" fmla="val 57930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100549-3BAD-3990-3064-D260B8CD3103}"/>
                </a:ext>
              </a:extLst>
            </p:cNvPr>
            <p:cNvSpPr txBox="1"/>
            <p:nvPr/>
          </p:nvSpPr>
          <p:spPr>
            <a:xfrm>
              <a:off x="9073643" y="948039"/>
              <a:ext cx="2880556" cy="168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chia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20 :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78BD1-2F96-CFBA-4BF4-43EFE7B7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0DE30-9E1B-77FC-8DEA-D1947EC6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BCE0EDC-EE61-FDDE-8896-F1645F57E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0173111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D69C1CD-BC78-BCC3-4650-D30F4ABF5B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10999" y="3609398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63137-EE1A-FCB6-BB6D-0DB2AB2FF7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B83324-DBE8-D8AB-3E86-06E5CD064A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BE01CD-3ABB-139F-770E-D636AE8383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93B07C-043C-3F7A-5028-3977BF3835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0D1993-7DF0-5788-2260-94087D8955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7C0142-FE00-1B36-4F8A-D16C321751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597EC9-52E3-AD81-C78D-DB08BD4AF1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1B1D0-6E9F-08F2-FDE4-B148B82977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59AB91-17EA-103D-9A01-E9C27F2F84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9764D9-7711-6A97-E41F-6D212DE9A1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4593BB-957C-4721-C253-24EA0CB221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A7A4E6-A76F-FD69-CAD5-A2A777A864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7BB989-42BE-9E3F-99E7-0725E16621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93C355-C8DE-E1D3-7AAF-CD41A7FB4A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54F61C9-EEC6-54E3-3C93-7DEDF8F555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70D012-3D79-9FC1-8851-158516A98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7FA6C2-6D05-F983-178A-F11CAF11F7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13BE5-D9D1-462F-A7C3-2A6A0EC023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012A60-32A3-17C7-2579-586096A34C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62C5CA0-0D7E-5DC8-AB6A-F1BC1B4559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52EF8F6-E42C-E246-6573-FD044DBCE5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6C3E15-898B-6E78-47B2-E6128CD8F7BA}"/>
              </a:ext>
            </a:extLst>
          </p:cNvPr>
          <p:cNvGrpSpPr/>
          <p:nvPr/>
        </p:nvGrpSpPr>
        <p:grpSpPr>
          <a:xfrm>
            <a:off x="-6941" y="2416758"/>
            <a:ext cx="3548269" cy="1355424"/>
            <a:chOff x="8643731" y="1300129"/>
            <a:chExt cx="3548269" cy="1355424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402210BD-D996-BD97-FD26-D1D2E0455DE0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B1EAD6-2437-2451-C37D-4385701881EF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20 : 5 = 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8F4022-297E-99C1-3C43-A9B9614633DB}"/>
              </a:ext>
            </a:extLst>
          </p:cNvPr>
          <p:cNvGrpSpPr/>
          <p:nvPr/>
        </p:nvGrpSpPr>
        <p:grpSpPr>
          <a:xfrm>
            <a:off x="8851419" y="1599158"/>
            <a:ext cx="3280333" cy="1794446"/>
            <a:chOff x="8880675" y="789535"/>
            <a:chExt cx="3272266" cy="2087880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AC7E38C8-3162-4668-1705-EFF68C35A7C4}"/>
                </a:ext>
              </a:extLst>
            </p:cNvPr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20583"/>
                <a:gd name="adj2" fmla="val 67313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9031E8-238C-3DA0-6339-47F4D4B2201B}"/>
                </a:ext>
              </a:extLst>
            </p:cNvPr>
            <p:cNvSpPr txBox="1"/>
            <p:nvPr/>
          </p:nvSpPr>
          <p:spPr>
            <a:xfrm>
              <a:off x="9076529" y="1144351"/>
              <a:ext cx="2880556" cy="131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 5 x 4 = 20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UD Digi Kyokasho N-B" panose="02020700000000000000" pitchFamily="17" charset="-128"/>
                  <a:cs typeface="Arial" panose="020B0604020202020204" pitchFamily="34" charset="0"/>
                </a:rPr>
                <a:t>  20 : 5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72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726</Words>
  <Application>Microsoft Office PowerPoint</Application>
  <PresentationFormat>Widescreen</PresentationFormat>
  <Paragraphs>140</Paragraphs>
  <Slides>32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Aptos</vt:lpstr>
      <vt:lpstr>UTM Avo</vt:lpstr>
      <vt:lpstr>Calibri Light</vt:lpstr>
      <vt:lpstr>Times New Roman</vt:lpstr>
      <vt:lpstr>Office Theme</vt:lpstr>
      <vt:lpstr>2_Office Theme</vt:lpstr>
      <vt:lpstr>1_Office Theme</vt:lpstr>
      <vt:lpstr>3_Office Theme</vt:lpstr>
      <vt:lpstr>Theme1</vt:lpstr>
      <vt:lpstr>4_Office Theme</vt:lpstr>
      <vt:lpstr>Tuần 21 Bài 61: Bảng chia 5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Loan Nguyễn</cp:lastModifiedBy>
  <cp:revision>162</cp:revision>
  <dcterms:created xsi:type="dcterms:W3CDTF">2021-07-12T03:44:38Z</dcterms:created>
  <dcterms:modified xsi:type="dcterms:W3CDTF">2025-01-02T04:44:51Z</dcterms:modified>
</cp:coreProperties>
</file>