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351" r:id="rId2"/>
    <p:sldId id="352" r:id="rId3"/>
    <p:sldId id="259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53" r:id="rId12"/>
    <p:sldId id="314" r:id="rId13"/>
    <p:sldId id="336" r:id="rId14"/>
    <p:sldId id="339" r:id="rId15"/>
    <p:sldId id="337" r:id="rId16"/>
    <p:sldId id="267" r:id="rId17"/>
    <p:sldId id="340" r:id="rId18"/>
    <p:sldId id="341" r:id="rId19"/>
    <p:sldId id="264" r:id="rId20"/>
    <p:sldId id="344" r:id="rId21"/>
    <p:sldId id="350" r:id="rId22"/>
    <p:sldId id="346" r:id="rId23"/>
    <p:sldId id="347" r:id="rId24"/>
    <p:sldId id="348" r:id="rId25"/>
    <p:sldId id="349" r:id="rId26"/>
    <p:sldId id="288" r:id="rId27"/>
    <p:sldId id="354" r:id="rId28"/>
    <p:sldId id="355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FF"/>
    <a:srgbClr val="FFFF00"/>
    <a:srgbClr val="FF00F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40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3512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8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3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30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5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0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6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89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3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8/25/2022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3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649" r:id="rId4"/>
    <p:sldLayoutId id="2147483705" r:id="rId5"/>
    <p:sldLayoutId id="2147483706" r:id="rId6"/>
    <p:sldLayoutId id="214748370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6.xml"/><Relationship Id="rId3" Type="http://schemas.openxmlformats.org/officeDocument/2006/relationships/image" Target="../media/image50.jpeg"/><Relationship Id="rId7" Type="http://schemas.openxmlformats.org/officeDocument/2006/relationships/slide" Target="slide22.xml"/><Relationship Id="rId12" Type="http://schemas.openxmlformats.org/officeDocument/2006/relationships/slide" Target="slide2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openxmlformats.org/officeDocument/2006/relationships/slide" Target="slide21.xml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3.wdp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microsoft.com/office/2007/relationships/hdphoto" Target="../media/hdphoto6.wdp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0.jpg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18" Type="http://schemas.openxmlformats.org/officeDocument/2006/relationships/slide" Target="slide7.xml"/><Relationship Id="rId26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slide" Target="slide9.xml"/><Relationship Id="rId29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24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23" Type="http://schemas.openxmlformats.org/officeDocument/2006/relationships/image" Target="../media/image27.png"/><Relationship Id="rId28" Type="http://schemas.microsoft.com/office/2007/relationships/hdphoto" Target="../media/hdphoto6.wdp"/><Relationship Id="rId10" Type="http://schemas.openxmlformats.org/officeDocument/2006/relationships/image" Target="../media/image10.jp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gif"/><Relationship Id="rId22" Type="http://schemas.openxmlformats.org/officeDocument/2006/relationships/slide" Target="slide8.xml"/><Relationship Id="rId27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openxmlformats.org/officeDocument/2006/relationships/image" Target="../media/image36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gif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FC38E3-D9D4-4413-AED2-EFC6A5366E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125102" y="916332"/>
            <a:ext cx="6041217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9424208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744089" y="370926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ổng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2908300" y="1732175"/>
            <a:ext cx="4380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292944" y="1092346"/>
            <a:ext cx="5563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60 – 20 = 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40,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613810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56626" y="77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65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69900" y="1017024"/>
            <a:ext cx="11112500" cy="739365"/>
            <a:chOff x="1217853" y="586126"/>
            <a:chExt cx="5047533" cy="51530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627819"/>
              <a:ext cx="4805025" cy="45111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diều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gắn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6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6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17853" y="586126"/>
              <a:ext cx="344671" cy="5153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2591C5-E125-4984-97AE-77CC2F060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7"/>
          <a:stretch/>
        </p:blipFill>
        <p:spPr>
          <a:xfrm>
            <a:off x="1234095" y="2289439"/>
            <a:ext cx="9723809" cy="261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AF79A6-6FA3-46CD-9CC3-9B39C34471DA}"/>
              </a:ext>
            </a:extLst>
          </p:cNvPr>
          <p:cNvGrpSpPr/>
          <p:nvPr/>
        </p:nvGrpSpPr>
        <p:grpSpPr>
          <a:xfrm>
            <a:off x="2657481" y="2623033"/>
            <a:ext cx="613186" cy="505612"/>
            <a:chOff x="3434250" y="2151527"/>
            <a:chExt cx="613186" cy="5056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1ABDC-BEE4-4100-803E-1032434729FC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C80502-DDEC-42A4-88AF-0D8BB7B8429D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BC0396-0F3B-486E-B1DC-063DEF628D93}"/>
              </a:ext>
            </a:extLst>
          </p:cNvPr>
          <p:cNvGrpSpPr/>
          <p:nvPr/>
        </p:nvGrpSpPr>
        <p:grpSpPr>
          <a:xfrm>
            <a:off x="5674234" y="2620314"/>
            <a:ext cx="613186" cy="505612"/>
            <a:chOff x="3434250" y="2151527"/>
            <a:chExt cx="613186" cy="50561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6A2375-CE3C-41ED-A2F5-643B4A4C81F2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9D0F6C-D829-497C-B8EF-EEBF2AE3C920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45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B4A462-5801-4CB9-914D-CB96D471A3AA}"/>
              </a:ext>
            </a:extLst>
          </p:cNvPr>
          <p:cNvGrpSpPr/>
          <p:nvPr/>
        </p:nvGrpSpPr>
        <p:grpSpPr>
          <a:xfrm>
            <a:off x="7790226" y="2620314"/>
            <a:ext cx="695338" cy="505612"/>
            <a:chOff x="3434250" y="2151527"/>
            <a:chExt cx="695338" cy="5056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0659E5-B122-4797-A809-90579414EB75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87A83E-A85D-4424-ABA7-24639AF34380}"/>
                </a:ext>
              </a:extLst>
            </p:cNvPr>
            <p:cNvSpPr txBox="1"/>
            <p:nvPr/>
          </p:nvSpPr>
          <p:spPr>
            <a:xfrm>
              <a:off x="3434250" y="2151527"/>
              <a:ext cx="695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13118-C891-40C8-82D1-7DEA57CF2AC2}"/>
              </a:ext>
            </a:extLst>
          </p:cNvPr>
          <p:cNvGrpSpPr/>
          <p:nvPr/>
        </p:nvGrpSpPr>
        <p:grpSpPr>
          <a:xfrm>
            <a:off x="10135841" y="2630159"/>
            <a:ext cx="613186" cy="505610"/>
            <a:chOff x="3455766" y="2151529"/>
            <a:chExt cx="613186" cy="5056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34AF0C-2BC2-47CB-8DBB-4DD33A426980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4C6ED6-57F7-48AC-8D46-B9C49955297F}"/>
                </a:ext>
              </a:extLst>
            </p:cNvPr>
            <p:cNvSpPr txBox="1"/>
            <p:nvPr/>
          </p:nvSpPr>
          <p:spPr>
            <a:xfrm>
              <a:off x="3455766" y="2162285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1089664" y="574581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766109" y="574581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53, 40, 1.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766108" y="1194620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19, 73,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11.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1520651" y="1902702"/>
            <a:ext cx="4339219" cy="1906557"/>
            <a:chOff x="1959427" y="1485290"/>
            <a:chExt cx="3962670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2053235" y="1828138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53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 flipH="1">
            <a:off x="6044588" y="2122140"/>
            <a:ext cx="406801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52.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>
            <a:off x="2421103" y="1857837"/>
            <a:ext cx="2555284" cy="1906557"/>
            <a:chOff x="280369" y="319612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280369" y="319612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745356" y="3774431"/>
              <a:ext cx="1867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39.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 flipH="1">
            <a:off x="5966419" y="1812647"/>
            <a:ext cx="4868483" cy="1792495"/>
            <a:chOff x="5839918" y="1586099"/>
            <a:chExt cx="4154470" cy="179249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5839918" y="1586099"/>
              <a:ext cx="4154470" cy="179249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285056" y="1957831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40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>
            <a:off x="1579205" y="1902701"/>
            <a:ext cx="4222110" cy="1906557"/>
            <a:chOff x="-1520834" y="2077208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-1520834" y="2077208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-1520834" y="2422678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6315032" y="2023955"/>
            <a:ext cx="3766614" cy="1528507"/>
            <a:chOff x="6976869" y="1850087"/>
            <a:chExt cx="3214201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976869" y="1850087"/>
              <a:ext cx="3214201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7462671" y="2227259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0.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983500" y="566121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569247" y="899815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19, 73,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11.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6575264" y="1831261"/>
            <a:ext cx="3995882" cy="1906557"/>
            <a:chOff x="1959428" y="1442066"/>
            <a:chExt cx="3649127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>
              <a:off x="2033352" y="1442066"/>
              <a:ext cx="3366483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>
            <a:off x="2163908" y="2146574"/>
            <a:ext cx="315544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20.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1" y="2552086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 flipH="1">
            <a:off x="7267102" y="1907689"/>
            <a:ext cx="2731035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74.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>
            <a:off x="1427548" y="1948466"/>
            <a:ext cx="4488295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2024587"/>
              <a:ext cx="30968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73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3" y="2552086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 flipH="1">
            <a:off x="6547371" y="1922138"/>
            <a:ext cx="4241745" cy="1906557"/>
            <a:chOff x="1543396" y="1504328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543396" y="1504328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543396" y="1822421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11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2091801" y="2013049"/>
            <a:ext cx="3016795" cy="1528507"/>
            <a:chOff x="10435645" y="1896016"/>
            <a:chExt cx="2574351" cy="152850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>
              <a:off x="10496413" y="1896016"/>
              <a:ext cx="2212594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10435645" y="2282193"/>
              <a:ext cx="2574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12. 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23664A9-9E1C-4BCF-A5C0-759E501A5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16" y="2623014"/>
            <a:ext cx="512479" cy="8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E28990-2200-453E-8495-BEEFB29BEB70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A980B-EB9D-4142-AAEC-B681B50CF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0"/>
          <a:stretch/>
        </p:blipFill>
        <p:spPr>
          <a:xfrm>
            <a:off x="1394836" y="1125605"/>
            <a:ext cx="9402327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2009025" y="769908"/>
            <a:ext cx="8162056" cy="890335"/>
            <a:chOff x="1145582" y="356727"/>
            <a:chExt cx="8088729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476434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1290350" y="3758968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  +  13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6199185" y="3748270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 +  15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4347166" y="3758968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9142130" y="3758968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285C7-7D5D-4AE2-8EEE-77721597E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47" b="82734" l="5611" r="40782">
                        <a14:foregroundMark x1="19339" y1="58273" x2="19339" y2="58273"/>
                        <a14:foregroundMark x1="19339" y1="53237" x2="19339" y2="53237"/>
                        <a14:foregroundMark x1="24850" y1="58273" x2="24850" y2="58273"/>
                        <a14:foregroundMark x1="38377" y1="36691" x2="38377" y2="36691"/>
                        <a14:foregroundMark x1="40180" y1="36691" x2="40180" y2="36691"/>
                        <a14:foregroundMark x1="40782" y1="36691" x2="40782" y2="36691"/>
                        <a14:foregroundMark x1="5611" y1="59712" x2="5611" y2="59712"/>
                      </a14:backgroundRemoval>
                    </a14:imgEffect>
                  </a14:imgLayer>
                </a14:imgProps>
              </a:ext>
            </a:extLst>
          </a:blip>
          <a:srcRect l="2317" t="9602" r="58495" b="8651"/>
          <a:stretch/>
        </p:blipFill>
        <p:spPr>
          <a:xfrm>
            <a:off x="641208" y="2158684"/>
            <a:ext cx="5010612" cy="145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344D30-E6F1-4C3B-84DE-934C0DE100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47" b="82734" l="62926" r="97194">
                        <a14:foregroundMark x1="80561" y1="52518" x2="80561" y2="52518"/>
                        <a14:foregroundMark x1="85671" y1="58273" x2="85671" y2="58273"/>
                        <a14:foregroundMark x1="74950" y1="52518" x2="74950" y2="52518"/>
                        <a14:foregroundMark x1="62926" y1="59712" x2="62926" y2="59712"/>
                        <a14:foregroundMark x1="94890" y1="34532" x2="94890" y2="34532"/>
                        <a14:foregroundMark x1="96393" y1="35252" x2="96393" y2="35252"/>
                        <a14:foregroundMark x1="96894" y1="36691" x2="96894" y2="36691"/>
                        <a14:foregroundMark x1="79659" y1="56115" x2="79659" y2="56115"/>
                        <a14:foregroundMark x1="80461" y1="56115" x2="80461" y2="56115"/>
                        <a14:foregroundMark x1="97194" y1="35971" x2="97194" y2="35971"/>
                      </a14:backgroundRemoval>
                    </a14:imgEffect>
                  </a14:imgLayer>
                </a14:imgProps>
              </a:ext>
            </a:extLst>
          </a:blip>
          <a:srcRect l="63286" t="9602" r="1479" b="8651"/>
          <a:stretch/>
        </p:blipFill>
        <p:spPr>
          <a:xfrm>
            <a:off x="5914079" y="2053448"/>
            <a:ext cx="4257002" cy="1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771057" y="750933"/>
            <a:ext cx="9023942" cy="890335"/>
            <a:chOff x="1145582" y="356727"/>
            <a:chExt cx="8319191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70689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3117058" y="294415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  –  24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2993072" y="4501305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85  –   3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6096000" y="294415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5923317" y="450130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8B078-7CAF-4D73-AA80-474A5347C928}"/>
              </a:ext>
            </a:extLst>
          </p:cNvPr>
          <p:cNvSpPr txBox="1"/>
          <p:nvPr/>
        </p:nvSpPr>
        <p:spPr>
          <a:xfrm>
            <a:off x="1071810" y="2154519"/>
            <a:ext cx="62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57,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13019-0A4F-4798-8EE8-E6A103DF29AD}"/>
              </a:ext>
            </a:extLst>
          </p:cNvPr>
          <p:cNvSpPr txBox="1"/>
          <p:nvPr/>
        </p:nvSpPr>
        <p:spPr>
          <a:xfrm>
            <a:off x="1071809" y="3691631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85,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157473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27432"/>
            <a:ext cx="12192000" cy="6391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846361" y="735607"/>
            <a:ext cx="8653480" cy="914148"/>
            <a:chOff x="1215005" y="346001"/>
            <a:chExt cx="7489903" cy="63976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678283" y="346001"/>
              <a:ext cx="7026625" cy="639766"/>
            </a:xfrm>
            <a:prstGeom prst="flowChartAlternateProcess">
              <a:avLst/>
            </a:prstGeom>
            <a:solidFill>
              <a:srgbClr val="002060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28 dm,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18 dm.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215005" y="364256"/>
              <a:ext cx="707788" cy="520954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852E51-E2D4-4C61-A5F7-997983CF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29" r="29789"/>
          <a:stretch/>
        </p:blipFill>
        <p:spPr>
          <a:xfrm>
            <a:off x="2133127" y="2409712"/>
            <a:ext cx="7925746" cy="210850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222BFAC1-00AB-467B-A6F4-ACF2AC7E21F7}"/>
              </a:ext>
            </a:extLst>
          </p:cNvPr>
          <p:cNvSpPr/>
          <p:nvPr/>
        </p:nvSpPr>
        <p:spPr>
          <a:xfrm>
            <a:off x="4845990" y="2651925"/>
            <a:ext cx="668121" cy="661429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8DCD3F-EF41-46B0-B095-1FEB889A5C4F}"/>
              </a:ext>
            </a:extLst>
          </p:cNvPr>
          <p:cNvSpPr/>
          <p:nvPr/>
        </p:nvSpPr>
        <p:spPr>
          <a:xfrm>
            <a:off x="5650288" y="2651925"/>
            <a:ext cx="665019" cy="6614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9276A1-A77A-4AD2-B72B-AEB3F2E00D11}"/>
              </a:ext>
            </a:extLst>
          </p:cNvPr>
          <p:cNvSpPr/>
          <p:nvPr/>
        </p:nvSpPr>
        <p:spPr>
          <a:xfrm>
            <a:off x="7188221" y="3499905"/>
            <a:ext cx="665018" cy="661427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latin typeface="UTM Avo" panose="02040603050506020204" pitchFamily="18" charset="0"/>
              </a:rPr>
              <a:t>10</a:t>
            </a:r>
            <a:endParaRPr lang="en-US" sz="2600" b="1" dirty="0">
              <a:latin typeface="UTM Avo" panose="020406030505060202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356B508-DF62-4002-BA46-A91F00084182}"/>
              </a:ext>
            </a:extLst>
          </p:cNvPr>
          <p:cNvSpPr/>
          <p:nvPr/>
        </p:nvSpPr>
        <p:spPr>
          <a:xfrm>
            <a:off x="6440726" y="2631344"/>
            <a:ext cx="665019" cy="682010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latin typeface="UTM Avo" panose="02040603050506020204" pitchFamily="18" charset="0"/>
              </a:rPr>
              <a:t>18</a:t>
            </a:r>
            <a:endParaRPr lang="en-US" sz="2600" b="1" dirty="0">
              <a:latin typeface="UTM Avo" panose="02040603050506020204" pitchFamily="18" charset="0"/>
            </a:endParaRP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2B259ED8-44AD-4A88-829F-B18F4DD68148}"/>
              </a:ext>
            </a:extLst>
          </p:cNvPr>
          <p:cNvSpPr/>
          <p:nvPr/>
        </p:nvSpPr>
        <p:spPr>
          <a:xfrm>
            <a:off x="7595857" y="2651925"/>
            <a:ext cx="665019" cy="661428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UTM Avo" panose="0204060305050602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728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4404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58C6C-F389-45B4-9659-02F02F5E18F5}"/>
              </a:ext>
            </a:extLst>
          </p:cNvPr>
          <p:cNvSpPr/>
          <p:nvPr/>
        </p:nvSpPr>
        <p:spPr>
          <a:xfrm>
            <a:off x="1377002" y="3502552"/>
            <a:ext cx="10066223" cy="2835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46561" y="3032064"/>
            <a:ext cx="6461133" cy="126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5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1.jpg">
            <a:extLst>
              <a:ext uri="{FF2B5EF4-FFF2-40B4-BE49-F238E27FC236}">
                <a16:creationId xmlns:a16="http://schemas.microsoft.com/office/drawing/2014/main" id="{7D3F2E7B-1217-42F2-A57E-C3432FC5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-5897" r="11471"/>
          <a:stretch/>
        </p:blipFill>
        <p:spPr>
          <a:xfrm>
            <a:off x="-836579" y="-890"/>
            <a:ext cx="13028579" cy="6431832"/>
          </a:xfrm>
          <a:prstGeom prst="rect">
            <a:avLst/>
          </a:prstGeom>
        </p:spPr>
      </p:pic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43183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61977" cy="5356086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3" cstate="print"/>
          <a:srcRect l="-5897" r="11471"/>
          <a:stretch/>
        </p:blipFill>
        <p:spPr>
          <a:xfrm>
            <a:off x="1360396" y="20393"/>
            <a:ext cx="3422176" cy="966327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798483" y="4615634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026E0516-A134-4FCC-B62D-66653528E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889838" y="5130253"/>
            <a:ext cx="1080323" cy="1047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4BCDA-66BE-4798-9752-CBE45DCD6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28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37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38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110688" y="0"/>
            <a:ext cx="7201714" cy="2839567"/>
            <a:chOff x="4823361" y="-286037"/>
            <a:chExt cx="7201714" cy="2839567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823361" y="1310186"/>
              <a:ext cx="6499912" cy="1243344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23 </a:t>
              </a:r>
              <a:r>
                <a:rPr lang="en-US" sz="4000" b="1" dirty="0" err="1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solidFill>
                    <a:schemeClr val="lt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15.</a:t>
              </a:r>
              <a:endParaRPr sz="4000" b="1" dirty="0">
                <a:solidFill>
                  <a:schemeClr val="lt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5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34423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28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414873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37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38573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38</a:t>
            </a:r>
          </a:p>
        </p:txBody>
      </p:sp>
    </p:spTree>
    <p:extLst>
      <p:ext uri="{BB962C8B-B14F-4D97-AF65-F5344CB8AC3E}">
        <p14:creationId xmlns:p14="http://schemas.microsoft.com/office/powerpoint/2010/main" val="35780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642069-F9C8-46A5-8093-50BE1CD96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72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83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73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060342" y="-23594"/>
            <a:ext cx="7718658" cy="3019674"/>
            <a:chOff x="4791089" y="-286037"/>
            <a:chExt cx="7233986" cy="3019674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791089" y="1490293"/>
              <a:ext cx="6344928" cy="1243344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hiệu</a:t>
              </a:r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78 </a:t>
              </a:r>
              <a:r>
                <a:rPr 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5.</a:t>
              </a:r>
              <a:endParaRPr sz="4400" b="1" dirty="0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E0A266-6DCF-4231-921D-154A2C2F4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8168473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4348019" y="3460181"/>
            <a:ext cx="2098486" cy="805885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98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1657256" y="3429000"/>
            <a:ext cx="2096310" cy="821933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97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158974" y="3429000"/>
            <a:ext cx="2018998" cy="822334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658022" y="101345"/>
            <a:ext cx="8944985" cy="2867246"/>
            <a:chOff x="4532664" y="-214409"/>
            <a:chExt cx="8944985" cy="2867246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532664" y="1409493"/>
              <a:ext cx="8095578" cy="1243344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99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sz="3600" b="1" dirty="0">
                <a:solidFill>
                  <a:schemeClr val="bg1"/>
                </a:solidFill>
                <a:latin typeface="UTM Avo" panose="02040603050506020204" pitchFamily="18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578" y="-214409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DC51C9-8D45-454D-9DFB-8476E6FC1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839928"/>
            <a:ext cx="2098486" cy="878140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40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40337" y="5014512"/>
            <a:ext cx="2096310" cy="895627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60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09187" y="5014512"/>
            <a:ext cx="2018998" cy="896064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55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09187" y="3787193"/>
            <a:ext cx="2099553" cy="896064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50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916000" y="-236382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8193200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77600" y="1926404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4126809" y="374736"/>
              <a:ext cx="1642956" cy="1506173"/>
              <a:chOff x="4123994" y="319435"/>
              <a:chExt cx="1684578" cy="170231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23994" y="319435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4966283" y="1442906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3498FD-0F5E-421E-9A4C-8A66C6423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288"/>
            <a:ext cx="12192000" cy="64397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5781386" y="5385130"/>
            <a:ext cx="2098486" cy="98175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75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5415914"/>
            <a:ext cx="2096310" cy="1001309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72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81386" y="3969077"/>
            <a:ext cx="2018998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73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2848701" y="4010820"/>
            <a:ext cx="2099553" cy="1001798"/>
          </a:xfrm>
          <a:prstGeom prst="roundRect">
            <a:avLst/>
          </a:prstGeom>
          <a:pattFill prst="pct5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70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449107" y="-157696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8152093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5307064" y="431337"/>
              <a:ext cx="1642956" cy="1506172"/>
              <a:chOff x="5334150" y="383408"/>
              <a:chExt cx="1684578" cy="170231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4150" y="383408"/>
                <a:ext cx="1684578" cy="1702312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6154462" y="1445970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9736" y="34289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7130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813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F611035-470C-490F-B0AD-4C77D4502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7472"/>
            <a:ext cx="12192000" cy="6410528"/>
          </a:xfrm>
          <a:prstGeom prst="rect">
            <a:avLst/>
          </a:prstGeom>
        </p:spPr>
      </p:pic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15010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737" y="3057880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4396" y="3170574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7793" y="5569114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3612" y="433662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782104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8028" y="5873914"/>
            <a:ext cx="11973387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240171" y="6001396"/>
            <a:ext cx="11494629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EAA4E9C-942A-4706-B44C-FFCC9B6E5E0D}"/>
              </a:ext>
            </a:extLst>
          </p:cNvPr>
          <p:cNvSpPr/>
          <p:nvPr/>
        </p:nvSpPr>
        <p:spPr>
          <a:xfrm>
            <a:off x="851320" y="2701383"/>
            <a:ext cx="10216135" cy="286766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2, 3, 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  <p:bldP spid="31" grpId="0" animBg="1"/>
    </p:bld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CC7551-B06E-41D0-A63D-9BD536706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" y="418290"/>
            <a:ext cx="10541000" cy="5984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1970854" y="2337080"/>
            <a:ext cx="88090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1624" y="418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4EC58-FF40-4D43-A575-18EC36FE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7472"/>
            <a:ext cx="12192000" cy="6410528"/>
          </a:xfrm>
          <a:prstGeom prst="rect">
            <a:avLst/>
          </a:prstGeom>
        </p:spPr>
      </p:pic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7769" y="3866732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2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7" name="Picture 6">
            <a:hlinkClick r:id="rId24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hlinkClick r:id="rId26" action="ppaction://hlinksldjump"/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22" y="4117197"/>
            <a:ext cx="2088167" cy="2346254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1243632" y="5002078"/>
            <a:ext cx="834468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7CA2061-8ABB-458E-869D-4F208AEAA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30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301166" y="368905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29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31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507965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28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096349" y="3689368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7019" y="658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285F63F-4DA9-4E5A-810E-9B6827859C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1695635" y="931767"/>
            <a:ext cx="6669740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34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33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497540-0575-48BB-B2D3-C85124BACA3B}"/>
              </a:ext>
            </a:extLst>
          </p:cNvPr>
          <p:cNvGrpSpPr/>
          <p:nvPr/>
        </p:nvGrpSpPr>
        <p:grpSpPr>
          <a:xfrm>
            <a:off x="1695635" y="1018312"/>
            <a:ext cx="6669740" cy="1446692"/>
            <a:chOff x="3549278" y="1053528"/>
            <a:chExt cx="6669740" cy="14466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5A1CD7-C265-473E-8BA4-15CCD3BB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3549278" y="1637476"/>
              <a:ext cx="6669740" cy="339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4B42B4-5608-4556-AEE3-E5ACCCC2F783}"/>
                </a:ext>
              </a:extLst>
            </p:cNvPr>
            <p:cNvGrpSpPr/>
            <p:nvPr/>
          </p:nvGrpSpPr>
          <p:grpSpPr>
            <a:xfrm>
              <a:off x="7349417" y="1997300"/>
              <a:ext cx="689369" cy="502920"/>
              <a:chOff x="2610007" y="5015984"/>
              <a:chExt cx="661443" cy="464260"/>
            </a:xfrm>
            <a:noFill/>
          </p:grpSpPr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D7D95305-4488-4BD7-80AC-EE71B0D66D4D}"/>
                  </a:ext>
                </a:extLst>
              </p:cNvPr>
              <p:cNvSpPr/>
              <p:nvPr/>
            </p:nvSpPr>
            <p:spPr>
              <a:xfrm>
                <a:off x="2610007" y="5015984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F42B01-798B-43BF-A7D5-B228A485C174}"/>
                  </a:ext>
                </a:extLst>
              </p:cNvPr>
              <p:cNvSpPr txBox="1"/>
              <p:nvPr/>
            </p:nvSpPr>
            <p:spPr>
              <a:xfrm>
                <a:off x="2683621" y="5018580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3431D7-79E8-4BA3-8615-1F8C9EC6F637}"/>
                </a:ext>
              </a:extLst>
            </p:cNvPr>
            <p:cNvSpPr txBox="1"/>
            <p:nvPr/>
          </p:nvSpPr>
          <p:spPr>
            <a:xfrm>
              <a:off x="4211365" y="1971531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30     31                                         36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E172DD5-CC60-49B5-B33D-EFBF4D78DB66}"/>
                </a:ext>
              </a:extLst>
            </p:cNvPr>
            <p:cNvSpPr/>
            <p:nvPr/>
          </p:nvSpPr>
          <p:spPr>
            <a:xfrm>
              <a:off x="3932817" y="1053528"/>
              <a:ext cx="6223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5473" y="800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DA91D5C-EFEC-4EFF-ABCF-FC22180979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460028" y="3677908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=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627260" y="370187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828347" y="1759341"/>
            <a:ext cx="3159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69      78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AD6841-FAFF-475D-96EE-3A8C33AFC89F}"/>
              </a:ext>
            </a:extLst>
          </p:cNvPr>
          <p:cNvGrpSpPr/>
          <p:nvPr/>
        </p:nvGrpSpPr>
        <p:grpSpPr>
          <a:xfrm>
            <a:off x="5165070" y="1861824"/>
            <a:ext cx="552858" cy="502920"/>
            <a:chOff x="5506829" y="2260746"/>
            <a:chExt cx="552858" cy="502920"/>
          </a:xfrm>
        </p:grpSpPr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630F6E31-CCFD-4F71-BE62-188B7F55422D}"/>
                </a:ext>
              </a:extLst>
            </p:cNvPr>
            <p:cNvSpPr/>
            <p:nvPr/>
          </p:nvSpPr>
          <p:spPr>
            <a:xfrm>
              <a:off x="5506829" y="2260746"/>
              <a:ext cx="517345" cy="50292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94F08B-9884-4390-BCEE-C5684E4613A1}"/>
                </a:ext>
              </a:extLst>
            </p:cNvPr>
            <p:cNvSpPr txBox="1"/>
            <p:nvPr/>
          </p:nvSpPr>
          <p:spPr>
            <a:xfrm>
              <a:off x="5574993" y="2302001"/>
              <a:ext cx="484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984500" y="1149804"/>
            <a:ext cx="4292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35473" y="801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A41325-4BD4-43F1-BF1D-A81FF9946F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1524000" y="916332"/>
            <a:ext cx="6642319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3674105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hạng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469118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2125102" y="1732175"/>
            <a:ext cx="516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</a:t>
            </a:r>
            <a:r>
              <a:rPr lang="en-US" sz="28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1651000" y="1092346"/>
            <a:ext cx="5932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+ 15 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45,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9264131" y="3700943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3430" y="787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39528622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772</Words>
  <Application>Microsoft Office PowerPoint</Application>
  <PresentationFormat>Widescreen</PresentationFormat>
  <Paragraphs>153</Paragraphs>
  <Slides>28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Microsoft YaHei</vt:lpstr>
      <vt:lpstr>Arial</vt:lpstr>
      <vt:lpstr>Calibri</vt:lpstr>
      <vt:lpstr>Cambria Math</vt:lpstr>
      <vt:lpstr>Champion Script</vt:lpstr>
      <vt:lpstr>Tahoma</vt:lpstr>
      <vt:lpstr>Times New Roman</vt:lpstr>
      <vt:lpstr>UTM Avo</vt:lpstr>
      <vt:lpstr>Wingdings</vt:lpstr>
      <vt:lpstr>1_Office Theme</vt:lpstr>
      <vt:lpstr>Tuần 3 Bài 7: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265</cp:revision>
  <dcterms:created xsi:type="dcterms:W3CDTF">2021-02-20T02:56:00Z</dcterms:created>
  <dcterms:modified xsi:type="dcterms:W3CDTF">2022-08-25T23:55:30Z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