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mpeg"/>
  <Default Extension="svg" ContentType="image/svg+xml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ppt/activeX/activeX19.xml" ContentType="application/vnd.ms-office.activeX+xml"/>
  <Override PartName="/ppt/activeX/activeX20.xml" ContentType="application/vnd.ms-office.activeX+xml"/>
  <Override PartName="/ppt/activeX/activeX21.xml" ContentType="application/vnd.ms-office.activeX+xml"/>
  <Override PartName="/ppt/activeX/activeX22.xml" ContentType="application/vnd.ms-office.activeX+xml"/>
  <Override PartName="/ppt/activeX/activeX23.xml" ContentType="application/vnd.ms-office.activeX+xml"/>
  <Override PartName="/ppt/activeX/activeX24.xml" ContentType="application/vnd.ms-office.activeX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5"/>
  </p:notesMasterIdLst>
  <p:sldIdLst>
    <p:sldId id="418" r:id="rId2"/>
    <p:sldId id="427" r:id="rId3"/>
    <p:sldId id="419" r:id="rId4"/>
    <p:sldId id="420" r:id="rId5"/>
    <p:sldId id="421" r:id="rId6"/>
    <p:sldId id="422" r:id="rId7"/>
    <p:sldId id="423" r:id="rId8"/>
    <p:sldId id="424" r:id="rId9"/>
    <p:sldId id="425" r:id="rId10"/>
    <p:sldId id="426" r:id="rId11"/>
    <p:sldId id="362" r:id="rId12"/>
    <p:sldId id="356" r:id="rId13"/>
    <p:sldId id="363" r:id="rId14"/>
    <p:sldId id="364" r:id="rId15"/>
    <p:sldId id="365" r:id="rId16"/>
    <p:sldId id="366" r:id="rId17"/>
    <p:sldId id="367" r:id="rId18"/>
    <p:sldId id="368" r:id="rId19"/>
    <p:sldId id="369" r:id="rId20"/>
    <p:sldId id="370" r:id="rId21"/>
    <p:sldId id="281" r:id="rId22"/>
    <p:sldId id="428" r:id="rId23"/>
    <p:sldId id="429" r:id="rId24"/>
  </p:sldIdLst>
  <p:sldSz cx="12192000" cy="6858000"/>
  <p:notesSz cx="6858000" cy="9144000"/>
  <p:custDataLst>
    <p:tags r:id="rId2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454543"/>
    <a:srgbClr val="FF00FF"/>
    <a:srgbClr val="006600"/>
    <a:srgbClr val="51B416"/>
    <a:srgbClr val="00FF00"/>
    <a:srgbClr val="F8CBAD"/>
    <a:srgbClr val="E6B9B8"/>
    <a:srgbClr val="92D05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28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20.xml.rels><?xml version="1.0" encoding="UTF-8" standalone="yes"?>
<Relationships xmlns="http://schemas.openxmlformats.org/package/2006/relationships"><Relationship Id="rId1" Type="http://schemas.microsoft.com/office/2006/relationships/activeXControlBinary" Target="activeX20.bin"/></Relationships>
</file>

<file path=ppt/activeX/_rels/activeX21.xml.rels><?xml version="1.0" encoding="UTF-8" standalone="yes"?>
<Relationships xmlns="http://schemas.openxmlformats.org/package/2006/relationships"><Relationship Id="rId1" Type="http://schemas.microsoft.com/office/2006/relationships/activeXControlBinary" Target="activeX21.bin"/></Relationships>
</file>

<file path=ppt/activeX/_rels/activeX22.xml.rels><?xml version="1.0" encoding="UTF-8" standalone="yes"?>
<Relationships xmlns="http://schemas.openxmlformats.org/package/2006/relationships"><Relationship Id="rId1" Type="http://schemas.microsoft.com/office/2006/relationships/activeXControlBinary" Target="activeX22.bin"/></Relationships>
</file>

<file path=ppt/activeX/_rels/activeX23.xml.rels><?xml version="1.0" encoding="UTF-8" standalone="yes"?>
<Relationships xmlns="http://schemas.openxmlformats.org/package/2006/relationships"><Relationship Id="rId1" Type="http://schemas.microsoft.com/office/2006/relationships/activeXControlBinary" Target="activeX23.bin"/></Relationships>
</file>

<file path=ppt/activeX/_rels/activeX24.xml.rels><?xml version="1.0" encoding="UTF-8" standalone="yes"?>
<Relationships xmlns="http://schemas.openxmlformats.org/package/2006/relationships"><Relationship Id="rId1" Type="http://schemas.microsoft.com/office/2006/relationships/activeXControlBinary" Target="activeX24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5" Type="http://schemas.openxmlformats.org/officeDocument/2006/relationships/image" Target="../media/image17.wmf"/><Relationship Id="rId4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552494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043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78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8/26/2022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42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8/26/2022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013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8/26/2022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50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8/26/2022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032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8/26/2022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078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8/26/2022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360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696" r:id="rId4"/>
    <p:sldLayoutId id="2147483697" r:id="rId5"/>
    <p:sldLayoutId id="2147483698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control" Target="../activeX/activeX12.xml"/><Relationship Id="rId18" Type="http://schemas.openxmlformats.org/officeDocument/2006/relationships/control" Target="../activeX/activeX17.xml"/><Relationship Id="rId26" Type="http://schemas.openxmlformats.org/officeDocument/2006/relationships/image" Target="../media/image14.wmf"/><Relationship Id="rId3" Type="http://schemas.openxmlformats.org/officeDocument/2006/relationships/control" Target="../activeX/activeX2.xml"/><Relationship Id="rId21" Type="http://schemas.openxmlformats.org/officeDocument/2006/relationships/slideLayout" Target="../slideLayouts/slideLayout6.xml"/><Relationship Id="rId7" Type="http://schemas.openxmlformats.org/officeDocument/2006/relationships/control" Target="../activeX/activeX6.xml"/><Relationship Id="rId12" Type="http://schemas.openxmlformats.org/officeDocument/2006/relationships/control" Target="../activeX/activeX11.xml"/><Relationship Id="rId17" Type="http://schemas.openxmlformats.org/officeDocument/2006/relationships/control" Target="../activeX/activeX16.xml"/><Relationship Id="rId25" Type="http://schemas.openxmlformats.org/officeDocument/2006/relationships/image" Target="../media/image13.wmf"/><Relationship Id="rId2" Type="http://schemas.openxmlformats.org/officeDocument/2006/relationships/control" Target="../activeX/activeX1.xml"/><Relationship Id="rId16" Type="http://schemas.openxmlformats.org/officeDocument/2006/relationships/control" Target="../activeX/activeX15.xml"/><Relationship Id="rId20" Type="http://schemas.openxmlformats.org/officeDocument/2006/relationships/control" Target="../activeX/activeX19.xml"/><Relationship Id="rId29" Type="http://schemas.openxmlformats.org/officeDocument/2006/relationships/image" Target="../media/image17.wm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control" Target="../activeX/activeX10.xml"/><Relationship Id="rId24" Type="http://schemas.openxmlformats.org/officeDocument/2006/relationships/image" Target="../media/image20.png"/><Relationship Id="rId5" Type="http://schemas.openxmlformats.org/officeDocument/2006/relationships/control" Target="../activeX/activeX4.xml"/><Relationship Id="rId15" Type="http://schemas.openxmlformats.org/officeDocument/2006/relationships/control" Target="../activeX/activeX14.xml"/><Relationship Id="rId23" Type="http://schemas.openxmlformats.org/officeDocument/2006/relationships/image" Target="../media/image19.png"/><Relationship Id="rId28" Type="http://schemas.openxmlformats.org/officeDocument/2006/relationships/image" Target="../media/image16.wmf"/><Relationship Id="rId10" Type="http://schemas.openxmlformats.org/officeDocument/2006/relationships/control" Target="../activeX/activeX9.xml"/><Relationship Id="rId19" Type="http://schemas.openxmlformats.org/officeDocument/2006/relationships/control" Target="../activeX/activeX18.xml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control" Target="../activeX/activeX13.xml"/><Relationship Id="rId22" Type="http://schemas.openxmlformats.org/officeDocument/2006/relationships/image" Target="../media/image18.png"/><Relationship Id="rId27" Type="http://schemas.openxmlformats.org/officeDocument/2006/relationships/image" Target="../media/image15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21.wmf"/><Relationship Id="rId3" Type="http://schemas.openxmlformats.org/officeDocument/2006/relationships/control" Target="../activeX/activeX21.xml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24.png"/><Relationship Id="rId2" Type="http://schemas.openxmlformats.org/officeDocument/2006/relationships/control" Target="../activeX/activeX20.xml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24.xml"/><Relationship Id="rId11" Type="http://schemas.openxmlformats.org/officeDocument/2006/relationships/image" Target="../media/image23.png"/><Relationship Id="rId5" Type="http://schemas.openxmlformats.org/officeDocument/2006/relationships/control" Target="../activeX/activeX23.xml"/><Relationship Id="rId10" Type="http://schemas.openxmlformats.org/officeDocument/2006/relationships/image" Target="../media/image19.png"/><Relationship Id="rId4" Type="http://schemas.openxmlformats.org/officeDocument/2006/relationships/control" Target="../activeX/activeX22.xml"/><Relationship Id="rId9" Type="http://schemas.openxmlformats.org/officeDocument/2006/relationships/image" Target="../media/image18.png"/><Relationship Id="rId14" Type="http://schemas.openxmlformats.org/officeDocument/2006/relationships/image" Target="../media/image22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2.png"/><Relationship Id="rId3" Type="http://schemas.microsoft.com/office/2007/relationships/media" Target="../media/media2.mp3"/><Relationship Id="rId7" Type="http://schemas.openxmlformats.org/officeDocument/2006/relationships/audio" Target="../media/audio6.wav"/><Relationship Id="rId12" Type="http://schemas.microsoft.com/office/2007/relationships/hdphoto" Target="../media/hdphoto2.wdp"/><Relationship Id="rId17" Type="http://schemas.microsoft.com/office/2007/relationships/hdphoto" Target="../media/hdphoto4.wdp"/><Relationship Id="rId2" Type="http://schemas.microsoft.com/office/2007/relationships/media" Target="../media/media1.mp3"/><Relationship Id="rId16" Type="http://schemas.openxmlformats.org/officeDocument/2006/relationships/image" Target="../media/image34.png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31.png"/><Relationship Id="rId5" Type="http://schemas.openxmlformats.org/officeDocument/2006/relationships/audio" Target="../media/audio4.wav"/><Relationship Id="rId15" Type="http://schemas.openxmlformats.org/officeDocument/2006/relationships/image" Target="../media/image33.png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29.jpg"/><Relationship Id="rId1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6.png"/><Relationship Id="rId3" Type="http://schemas.microsoft.com/office/2007/relationships/media" Target="../media/media2.mp3"/><Relationship Id="rId7" Type="http://schemas.openxmlformats.org/officeDocument/2006/relationships/audio" Target="../media/audio6.wav"/><Relationship Id="rId12" Type="http://schemas.microsoft.com/office/2007/relationships/hdphoto" Target="../media/hdphoto2.wdp"/><Relationship Id="rId17" Type="http://schemas.microsoft.com/office/2007/relationships/hdphoto" Target="../media/hdphoto4.wdp"/><Relationship Id="rId2" Type="http://schemas.microsoft.com/office/2007/relationships/media" Target="../media/media1.mp3"/><Relationship Id="rId16" Type="http://schemas.openxmlformats.org/officeDocument/2006/relationships/image" Target="../media/image34.png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31.png"/><Relationship Id="rId5" Type="http://schemas.openxmlformats.org/officeDocument/2006/relationships/audio" Target="../media/audio4.wav"/><Relationship Id="rId15" Type="http://schemas.openxmlformats.org/officeDocument/2006/relationships/image" Target="../media/image33.png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35.jpg"/><Relationship Id="rId1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8.png"/><Relationship Id="rId3" Type="http://schemas.microsoft.com/office/2007/relationships/media" Target="../media/media2.mp3"/><Relationship Id="rId7" Type="http://schemas.openxmlformats.org/officeDocument/2006/relationships/audio" Target="../media/audio6.wav"/><Relationship Id="rId12" Type="http://schemas.microsoft.com/office/2007/relationships/hdphoto" Target="../media/hdphoto2.wdp"/><Relationship Id="rId17" Type="http://schemas.microsoft.com/office/2007/relationships/hdphoto" Target="../media/hdphoto4.wdp"/><Relationship Id="rId2" Type="http://schemas.microsoft.com/office/2007/relationships/media" Target="../media/media1.mp3"/><Relationship Id="rId16" Type="http://schemas.openxmlformats.org/officeDocument/2006/relationships/image" Target="../media/image34.png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31.png"/><Relationship Id="rId5" Type="http://schemas.openxmlformats.org/officeDocument/2006/relationships/audio" Target="../media/audio4.wav"/><Relationship Id="rId15" Type="http://schemas.openxmlformats.org/officeDocument/2006/relationships/image" Target="../media/image33.png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37.jpg"/><Relationship Id="rId1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0.png"/><Relationship Id="rId3" Type="http://schemas.microsoft.com/office/2007/relationships/media" Target="../media/media2.mp3"/><Relationship Id="rId7" Type="http://schemas.openxmlformats.org/officeDocument/2006/relationships/audio" Target="../media/audio6.wav"/><Relationship Id="rId12" Type="http://schemas.microsoft.com/office/2007/relationships/hdphoto" Target="../media/hdphoto2.wdp"/><Relationship Id="rId17" Type="http://schemas.microsoft.com/office/2007/relationships/hdphoto" Target="../media/hdphoto4.wdp"/><Relationship Id="rId2" Type="http://schemas.microsoft.com/office/2007/relationships/media" Target="../media/media1.mp3"/><Relationship Id="rId16" Type="http://schemas.openxmlformats.org/officeDocument/2006/relationships/image" Target="../media/image34.png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31.png"/><Relationship Id="rId5" Type="http://schemas.openxmlformats.org/officeDocument/2006/relationships/audio" Target="../media/audio4.wav"/><Relationship Id="rId15" Type="http://schemas.openxmlformats.org/officeDocument/2006/relationships/image" Target="../media/image33.png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39.jpg"/><Relationship Id="rId1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2.gif"/><Relationship Id="rId3" Type="http://schemas.microsoft.com/office/2007/relationships/media" Target="../media/media2.mp3"/><Relationship Id="rId7" Type="http://schemas.openxmlformats.org/officeDocument/2006/relationships/audio" Target="../media/audio6.wav"/><Relationship Id="rId12" Type="http://schemas.microsoft.com/office/2007/relationships/hdphoto" Target="../media/hdphoto2.wdp"/><Relationship Id="rId2" Type="http://schemas.microsoft.com/office/2007/relationships/media" Target="../media/media1.mp3"/><Relationship Id="rId16" Type="http://schemas.microsoft.com/office/2007/relationships/hdphoto" Target="../media/hdphoto4.wdp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31.png"/><Relationship Id="rId5" Type="http://schemas.openxmlformats.org/officeDocument/2006/relationships/audio" Target="../media/audio4.wav"/><Relationship Id="rId15" Type="http://schemas.openxmlformats.org/officeDocument/2006/relationships/image" Target="../media/image34.png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41.jpg"/><Relationship Id="rId1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4.gif"/><Relationship Id="rId5" Type="http://schemas.openxmlformats.org/officeDocument/2006/relationships/image" Target="../media/image43.jpg"/><Relationship Id="rId10" Type="http://schemas.openxmlformats.org/officeDocument/2006/relationships/image" Target="../media/image33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356616" y="2814638"/>
            <a:ext cx="13234988" cy="2468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SG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4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cộng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(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nhớ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  <a:b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</a:b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phạm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vi 20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99446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17537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9"/>
          <a:stretch/>
        </p:blipFill>
        <p:spPr>
          <a:xfrm>
            <a:off x="-1" y="6350"/>
            <a:ext cx="12203311" cy="64035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5ABAF1-D7DA-4CD3-A411-F8739D8FEEAB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t="1505"/>
          <a:stretch/>
        </p:blipFill>
        <p:spPr>
          <a:xfrm>
            <a:off x="1412177" y="317456"/>
            <a:ext cx="9742607" cy="5824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ontrols>
      <mc:AlternateContent xmlns:mc="http://schemas.openxmlformats.org/markup-compatibility/2006">
        <mc:Choice xmlns:v="urn:schemas-microsoft-com:vml" Requires="v">
          <p:control spid="1463" name="TextBox4" r:id="rId2" imgW="847800" imgH="352440"/>
        </mc:Choice>
        <mc:Fallback>
          <p:control name="TextBox4" r:id="rId2" imgW="847800" imgH="352440">
            <p:pic>
              <p:nvPicPr>
                <p:cNvPr id="4" name="TextBox4">
                  <a:extLst>
                    <a:ext uri="{FF2B5EF4-FFF2-40B4-BE49-F238E27FC236}">
                      <a16:creationId xmlns:a16="http://schemas.microsoft.com/office/drawing/2014/main" id="{D46E05B3-76CD-4F72-8323-B6E33287E8C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492643" y="3006020"/>
                  <a:ext cx="851317" cy="35496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64" name="TextBox1" r:id="rId3" imgW="847800" imgH="352440"/>
        </mc:Choice>
        <mc:Fallback>
          <p:control name="TextBox1" r:id="rId3" imgW="847800" imgH="352440">
            <p:pic>
              <p:nvPicPr>
                <p:cNvPr id="5" name="TextBox1">
                  <a:extLst>
                    <a:ext uri="{FF2B5EF4-FFF2-40B4-BE49-F238E27FC236}">
                      <a16:creationId xmlns:a16="http://schemas.microsoft.com/office/drawing/2014/main" id="{3F5F2F08-B881-4259-8F53-8C7AB10453E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451846" y="3013270"/>
                  <a:ext cx="851317" cy="35496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65" name="TextBox2" r:id="rId4" imgW="847800" imgH="352440"/>
        </mc:Choice>
        <mc:Fallback>
          <p:control name="TextBox2" r:id="rId4" imgW="847800" imgH="352440">
            <p:pic>
              <p:nvPicPr>
                <p:cNvPr id="6" name="TextBox2">
                  <a:extLst>
                    <a:ext uri="{FF2B5EF4-FFF2-40B4-BE49-F238E27FC236}">
                      <a16:creationId xmlns:a16="http://schemas.microsoft.com/office/drawing/2014/main" id="{6C6A01DA-F4D0-4CC6-917D-9F2DCDD8602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775302" y="3013270"/>
                  <a:ext cx="851317" cy="35496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66" name="TextBox3" r:id="rId5" imgW="847800" imgH="352440"/>
        </mc:Choice>
        <mc:Fallback>
          <p:control name="TextBox3" r:id="rId5" imgW="847800" imgH="352440">
            <p:pic>
              <p:nvPicPr>
                <p:cNvPr id="7" name="TextBox3">
                  <a:extLst>
                    <a:ext uri="{FF2B5EF4-FFF2-40B4-BE49-F238E27FC236}">
                      <a16:creationId xmlns:a16="http://schemas.microsoft.com/office/drawing/2014/main" id="{E417B3E5-9ADB-4845-B66E-2C5D619FFA8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8031267" y="2157418"/>
                  <a:ext cx="851317" cy="35496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67" name="TextBox5" r:id="rId6" imgW="847800" imgH="352440"/>
        </mc:Choice>
        <mc:Fallback>
          <p:control name="TextBox5" r:id="rId6" imgW="847800" imgH="352440">
            <p:pic>
              <p:nvPicPr>
                <p:cNvPr id="8" name="TextBox5">
                  <a:extLst>
                    <a:ext uri="{FF2B5EF4-FFF2-40B4-BE49-F238E27FC236}">
                      <a16:creationId xmlns:a16="http://schemas.microsoft.com/office/drawing/2014/main" id="{831A03BE-9DAA-4047-9695-CE99BEB7984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8010781" y="2590638"/>
                  <a:ext cx="851317" cy="35496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68" name="TextBox6" r:id="rId7" imgW="847800" imgH="352440"/>
        </mc:Choice>
        <mc:Fallback>
          <p:control name="TextBox6" r:id="rId7" imgW="847800" imgH="352440">
            <p:pic>
              <p:nvPicPr>
                <p:cNvPr id="9" name="TextBox6">
                  <a:extLst>
                    <a:ext uri="{FF2B5EF4-FFF2-40B4-BE49-F238E27FC236}">
                      <a16:creationId xmlns:a16="http://schemas.microsoft.com/office/drawing/2014/main" id="{94AD463D-6854-4BB6-A710-8A0D63121E0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8931224" y="1732827"/>
                  <a:ext cx="851317" cy="35496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69" name="TextBox7" r:id="rId8" imgW="876240" imgH="352440"/>
        </mc:Choice>
        <mc:Fallback>
          <p:control name="TextBox7" r:id="rId8" imgW="876240" imgH="352440">
            <p:pic>
              <p:nvPicPr>
                <p:cNvPr id="10" name="TextBox7">
                  <a:extLst>
                    <a:ext uri="{FF2B5EF4-FFF2-40B4-BE49-F238E27FC236}">
                      <a16:creationId xmlns:a16="http://schemas.microsoft.com/office/drawing/2014/main" id="{2AC741AB-010C-4256-827D-42393A81B43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8922970" y="2580480"/>
                  <a:ext cx="877115" cy="35496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70" name="TextBox8" r:id="rId9" imgW="847800" imgH="352440"/>
        </mc:Choice>
        <mc:Fallback>
          <p:control name="TextBox8" r:id="rId9" imgW="847800" imgH="352440">
            <p:pic>
              <p:nvPicPr>
                <p:cNvPr id="11" name="TextBox8">
                  <a:extLst>
                    <a:ext uri="{FF2B5EF4-FFF2-40B4-BE49-F238E27FC236}">
                      <a16:creationId xmlns:a16="http://schemas.microsoft.com/office/drawing/2014/main" id="{D4DE24AB-12E6-42EE-AA53-3179A25355C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460366" y="4598355"/>
                  <a:ext cx="851317" cy="35496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71" name="TextBox9" r:id="rId10" imgW="847800" imgH="352440"/>
        </mc:Choice>
        <mc:Fallback>
          <p:control name="TextBox9" r:id="rId10" imgW="847800" imgH="352440">
            <p:pic>
              <p:nvPicPr>
                <p:cNvPr id="12" name="TextBox9">
                  <a:extLst>
                    <a:ext uri="{FF2B5EF4-FFF2-40B4-BE49-F238E27FC236}">
                      <a16:creationId xmlns:a16="http://schemas.microsoft.com/office/drawing/2014/main" id="{F60028A0-A835-4760-A72C-33646413F9E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451671" y="5024876"/>
                  <a:ext cx="851317" cy="35496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72" name="TextBox10" r:id="rId11" imgW="847800" imgH="352440"/>
        </mc:Choice>
        <mc:Fallback>
          <p:control name="TextBox10" r:id="rId11" imgW="847800" imgH="352440">
            <p:pic>
              <p:nvPicPr>
                <p:cNvPr id="13" name="TextBox10">
                  <a:extLst>
                    <a:ext uri="{FF2B5EF4-FFF2-40B4-BE49-F238E27FC236}">
                      <a16:creationId xmlns:a16="http://schemas.microsoft.com/office/drawing/2014/main" id="{C617EF36-B938-4F3C-B78B-00C195CF996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502370" y="5041303"/>
                  <a:ext cx="851317" cy="35496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73" name="TextBox11" r:id="rId12" imgW="847800" imgH="352440"/>
        </mc:Choice>
        <mc:Fallback>
          <p:control name="TextBox11" r:id="rId12" imgW="847800" imgH="352440">
            <p:pic>
              <p:nvPicPr>
                <p:cNvPr id="14" name="TextBox11">
                  <a:extLst>
                    <a:ext uri="{FF2B5EF4-FFF2-40B4-BE49-F238E27FC236}">
                      <a16:creationId xmlns:a16="http://schemas.microsoft.com/office/drawing/2014/main" id="{3A3A75D4-E81F-48C8-A1DA-DB5ED905A26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977547" y="5451397"/>
                  <a:ext cx="851317" cy="35496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74" name="TextBox12" r:id="rId13" imgW="847800" imgH="352440"/>
        </mc:Choice>
        <mc:Fallback>
          <p:control name="TextBox12" r:id="rId13" imgW="847800" imgH="352440">
            <p:pic>
              <p:nvPicPr>
                <p:cNvPr id="15" name="TextBox12">
                  <a:extLst>
                    <a:ext uri="{FF2B5EF4-FFF2-40B4-BE49-F238E27FC236}">
                      <a16:creationId xmlns:a16="http://schemas.microsoft.com/office/drawing/2014/main" id="{E24C0D0C-E4E8-4022-A945-7A3CBEA823F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236908" y="4613031"/>
                  <a:ext cx="851317" cy="35496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75" name="TextBox13" r:id="rId14" imgW="847800" imgH="352440"/>
        </mc:Choice>
        <mc:Fallback>
          <p:control name="TextBox13" r:id="rId14" imgW="847800" imgH="352440">
            <p:pic>
              <p:nvPicPr>
                <p:cNvPr id="16" name="TextBox13">
                  <a:extLst>
                    <a:ext uri="{FF2B5EF4-FFF2-40B4-BE49-F238E27FC236}">
                      <a16:creationId xmlns:a16="http://schemas.microsoft.com/office/drawing/2014/main" id="{733EB627-BE38-4636-A4FA-FEC0A4DB68E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229751" y="5025148"/>
                  <a:ext cx="851317" cy="35496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76" name="TextBox14" r:id="rId15" imgW="847800" imgH="352440"/>
        </mc:Choice>
        <mc:Fallback>
          <p:control name="TextBox14" r:id="rId15" imgW="847800" imgH="352440">
            <p:pic>
              <p:nvPicPr>
                <p:cNvPr id="17" name="TextBox14">
                  <a:extLst>
                    <a:ext uri="{FF2B5EF4-FFF2-40B4-BE49-F238E27FC236}">
                      <a16:creationId xmlns:a16="http://schemas.microsoft.com/office/drawing/2014/main" id="{FD373A92-64D1-4233-B2DF-DA8D1F8D937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274281" y="5031575"/>
                  <a:ext cx="851317" cy="35496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77" name="TextBox15" r:id="rId16" imgW="847800" imgH="352440"/>
        </mc:Choice>
        <mc:Fallback>
          <p:control name="TextBox15" r:id="rId16" imgW="847800" imgH="352440">
            <p:pic>
              <p:nvPicPr>
                <p:cNvPr id="21" name="TextBox15">
                  <a:extLst>
                    <a:ext uri="{FF2B5EF4-FFF2-40B4-BE49-F238E27FC236}">
                      <a16:creationId xmlns:a16="http://schemas.microsoft.com/office/drawing/2014/main" id="{68545DF3-14F0-4DB1-8145-51E0F894367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8948768" y="4608083"/>
                  <a:ext cx="851317" cy="35496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78" name="TextBox16" r:id="rId17" imgW="847800" imgH="352440"/>
        </mc:Choice>
        <mc:Fallback>
          <p:control name="TextBox16" r:id="rId17" imgW="847800" imgH="352440">
            <p:pic>
              <p:nvPicPr>
                <p:cNvPr id="22" name="TextBox16">
                  <a:extLst>
                    <a:ext uri="{FF2B5EF4-FFF2-40B4-BE49-F238E27FC236}">
                      <a16:creationId xmlns:a16="http://schemas.microsoft.com/office/drawing/2014/main" id="{1DC83AC2-9963-4B0D-A12C-EC1ABC7C6AB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8031267" y="4608083"/>
                  <a:ext cx="851317" cy="35496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79" name="TextBox17" r:id="rId18" imgW="847800" imgH="352440"/>
        </mc:Choice>
        <mc:Fallback>
          <p:control name="TextBox17" r:id="rId18" imgW="847800" imgH="352440">
            <p:pic>
              <p:nvPicPr>
                <p:cNvPr id="23" name="TextBox17">
                  <a:extLst>
                    <a:ext uri="{FF2B5EF4-FFF2-40B4-BE49-F238E27FC236}">
                      <a16:creationId xmlns:a16="http://schemas.microsoft.com/office/drawing/2014/main" id="{6FC5DB5A-D0F0-41A2-B9F3-26F644C7BD5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8465526" y="5041303"/>
                  <a:ext cx="851317" cy="35496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80" name="TextBox18" r:id="rId19" imgW="847800" imgH="352440"/>
        </mc:Choice>
        <mc:Fallback>
          <p:control name="TextBox18" r:id="rId19" imgW="847800" imgH="352440">
            <p:pic>
              <p:nvPicPr>
                <p:cNvPr id="24" name="TextBox18">
                  <a:extLst>
                    <a:ext uri="{FF2B5EF4-FFF2-40B4-BE49-F238E27FC236}">
                      <a16:creationId xmlns:a16="http://schemas.microsoft.com/office/drawing/2014/main" id="{FB4D910B-281B-4704-8FE8-E64653DD333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274280" y="2580480"/>
                  <a:ext cx="851317" cy="35496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81" name="TextBox19" r:id="rId20" imgW="847800" imgH="352440"/>
        </mc:Choice>
        <mc:Fallback>
          <p:control name="TextBox19" r:id="rId20" imgW="847800" imgH="352440">
            <p:pic>
              <p:nvPicPr>
                <p:cNvPr id="25" name="TextBox19">
                  <a:extLst>
                    <a:ext uri="{FF2B5EF4-FFF2-40B4-BE49-F238E27FC236}">
                      <a16:creationId xmlns:a16="http://schemas.microsoft.com/office/drawing/2014/main" id="{026445FB-C87B-4602-9BA4-66902A312E4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220417" y="2157418"/>
                  <a:ext cx="851317" cy="354966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16569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9"/>
          <a:stretch/>
        </p:blipFill>
        <p:spPr>
          <a:xfrm>
            <a:off x="-1" y="6350"/>
            <a:ext cx="12203311" cy="64035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CE2637-CCE1-48F6-9653-7729DDAB3BF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14140"/>
          <a:stretch/>
        </p:blipFill>
        <p:spPr>
          <a:xfrm>
            <a:off x="1840945" y="4550170"/>
            <a:ext cx="8699747" cy="14126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E38D42-63D5-4083-9331-A314F19F213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364" t="19008" r="8636" b="28500"/>
          <a:stretch/>
        </p:blipFill>
        <p:spPr>
          <a:xfrm>
            <a:off x="2332673" y="1601517"/>
            <a:ext cx="7258799" cy="28325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27E24C0A-BD95-407A-8352-F684E29F3978}"/>
              </a:ext>
            </a:extLst>
          </p:cNvPr>
          <p:cNvGrpSpPr/>
          <p:nvPr/>
        </p:nvGrpSpPr>
        <p:grpSpPr>
          <a:xfrm>
            <a:off x="1456492" y="422663"/>
            <a:ext cx="9680900" cy="994409"/>
            <a:chOff x="1412001" y="591409"/>
            <a:chExt cx="4195717" cy="898716"/>
          </a:xfrm>
        </p:grpSpPr>
        <p:sp>
          <p:nvSpPr>
            <p:cNvPr id="34" name="Flowchart: Alternate Process 33">
              <a:extLst>
                <a:ext uri="{FF2B5EF4-FFF2-40B4-BE49-F238E27FC236}">
                  <a16:creationId xmlns:a16="http://schemas.microsoft.com/office/drawing/2014/main" id="{5FCD33BE-F1B1-4575-842A-6135D83E5A25}"/>
                </a:ext>
              </a:extLst>
            </p:cNvPr>
            <p:cNvSpPr/>
            <p:nvPr/>
          </p:nvSpPr>
          <p:spPr>
            <a:xfrm>
              <a:off x="1510618" y="591409"/>
              <a:ext cx="4097100" cy="898716"/>
            </a:xfrm>
            <a:prstGeom prst="flowChartAlternateProcess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     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Vườn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nhà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Tùng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7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cây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na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9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cây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xoài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vườn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</a:p>
            <a:p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     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nhà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Tùng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tất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cả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cây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na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cây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xoài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50ABA14-25F1-425D-A2DD-40ADA166F28D}"/>
                </a:ext>
              </a:extLst>
            </p:cNvPr>
            <p:cNvSpPr/>
            <p:nvPr/>
          </p:nvSpPr>
          <p:spPr>
            <a:xfrm>
              <a:off x="1412001" y="705164"/>
              <a:ext cx="365941" cy="67120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2165" name="TextBox4" r:id="rId2" imgW="581040" imgH="542880"/>
        </mc:Choice>
        <mc:Fallback>
          <p:control name="TextBox4" r:id="rId2" imgW="581040" imgH="542880">
            <p:pic>
              <p:nvPicPr>
                <p:cNvPr id="31" name="TextBox4">
                  <a:extLst>
                    <a:ext uri="{FF2B5EF4-FFF2-40B4-BE49-F238E27FC236}">
                      <a16:creationId xmlns:a16="http://schemas.microsoft.com/office/drawing/2014/main" id="{E3932F33-5D0B-484E-A2ED-12FE334B97B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663490" y="4676908"/>
                  <a:ext cx="582679" cy="5478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66" name="TextBox5" r:id="rId3" imgW="438120" imgH="419040"/>
        </mc:Choice>
        <mc:Fallback>
          <p:control name="TextBox5" r:id="rId3" imgW="438120" imgH="419040">
            <p:pic>
              <p:nvPicPr>
                <p:cNvPr id="32" name="TextBox5">
                  <a:extLst>
                    <a:ext uri="{FF2B5EF4-FFF2-40B4-BE49-F238E27FC236}">
                      <a16:creationId xmlns:a16="http://schemas.microsoft.com/office/drawing/2014/main" id="{270B406C-8B66-4B44-BA9F-1474E8FE95B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442606" y="4721803"/>
                  <a:ext cx="442756" cy="41948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67" name="TextBox1" r:id="rId4" imgW="581040" imgH="542880"/>
        </mc:Choice>
        <mc:Fallback>
          <p:control name="TextBox1" r:id="rId4" imgW="581040" imgH="542880">
            <p:pic>
              <p:nvPicPr>
                <p:cNvPr id="12" name="TextBox1">
                  <a:extLst>
                    <a:ext uri="{FF2B5EF4-FFF2-40B4-BE49-F238E27FC236}">
                      <a16:creationId xmlns:a16="http://schemas.microsoft.com/office/drawing/2014/main" id="{8FFBC3BD-D019-4D03-97FD-8811BD72F6B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080729" y="4690853"/>
                  <a:ext cx="582679" cy="5478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68" name="TextBox2" r:id="rId5" imgW="581040" imgH="542880"/>
        </mc:Choice>
        <mc:Fallback>
          <p:control name="TextBox2" r:id="rId5" imgW="581040" imgH="542880">
            <p:pic>
              <p:nvPicPr>
                <p:cNvPr id="13" name="TextBox2">
                  <a:extLst>
                    <a:ext uri="{FF2B5EF4-FFF2-40B4-BE49-F238E27FC236}">
                      <a16:creationId xmlns:a16="http://schemas.microsoft.com/office/drawing/2014/main" id="{DDEB8EC6-1EAB-459F-A3CC-EAE3E88030B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102131" y="4690853"/>
                  <a:ext cx="582679" cy="5478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69" name="TextBox3" r:id="rId6" imgW="581040" imgH="542880"/>
        </mc:Choice>
        <mc:Fallback>
          <p:control name="TextBox3" r:id="rId6" imgW="581040" imgH="542880">
            <p:pic>
              <p:nvPicPr>
                <p:cNvPr id="14" name="TextBox3">
                  <a:extLst>
                    <a:ext uri="{FF2B5EF4-FFF2-40B4-BE49-F238E27FC236}">
                      <a16:creationId xmlns:a16="http://schemas.microsoft.com/office/drawing/2014/main" id="{195FC25F-A7CB-425A-BDEC-BD31DEF9295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711441" y="5331207"/>
                  <a:ext cx="582679" cy="54787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223696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F8DC34-3EBB-4F9A-A3C6-7D3038C09E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"/>
          <a:stretch/>
        </p:blipFill>
        <p:spPr>
          <a:xfrm>
            <a:off x="-1" y="10868"/>
            <a:ext cx="12192001" cy="641850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B8EF33F-1AF6-4E71-A5EB-18F2ECD59623}"/>
              </a:ext>
            </a:extLst>
          </p:cNvPr>
          <p:cNvSpPr/>
          <p:nvPr/>
        </p:nvSpPr>
        <p:spPr>
          <a:xfrm>
            <a:off x="872097" y="2645245"/>
            <a:ext cx="1987836" cy="2009553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latin typeface="UTM Avo" panose="02040603050506020204" pitchFamily="18" charset="0"/>
              </a:rPr>
              <a:t>5 </a:t>
            </a:r>
            <a:r>
              <a:rPr lang="en-US" sz="2700" b="1" dirty="0" err="1">
                <a:latin typeface="UTM Avo" panose="02040603050506020204" pitchFamily="18" charset="0"/>
              </a:rPr>
              <a:t>chướng</a:t>
            </a:r>
            <a:r>
              <a:rPr lang="en-US" sz="2700" b="1" dirty="0"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latin typeface="UTM Avo" panose="02040603050506020204" pitchFamily="18" charset="0"/>
              </a:rPr>
              <a:t>ngại</a:t>
            </a:r>
            <a:r>
              <a:rPr lang="en-US" sz="2700" b="1" dirty="0"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latin typeface="UTM Avo" panose="02040603050506020204" pitchFamily="18" charset="0"/>
              </a:rPr>
              <a:t>vật</a:t>
            </a:r>
            <a:endParaRPr lang="en-US" sz="2700" b="1" dirty="0"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CD8197-0D89-4C68-9169-C287A1779908}"/>
              </a:ext>
            </a:extLst>
          </p:cNvPr>
          <p:cNvSpPr txBox="1"/>
          <p:nvPr/>
        </p:nvSpPr>
        <p:spPr>
          <a:xfrm>
            <a:off x="5585636" y="1509822"/>
            <a:ext cx="3324447" cy="923330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ĐUA XE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C2CFD4-DEF9-4AF9-B6FA-1D829D0A2CDD}"/>
              </a:ext>
            </a:extLst>
          </p:cNvPr>
          <p:cNvSpPr/>
          <p:nvPr/>
        </p:nvSpPr>
        <p:spPr>
          <a:xfrm>
            <a:off x="3204667" y="2902180"/>
            <a:ext cx="8451438" cy="2059851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trắc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mũi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xe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948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337A6C2-CD4F-4FB3-A507-3B4C5E965463}"/>
              </a:ext>
            </a:extLst>
          </p:cNvPr>
          <p:cNvGrpSpPr/>
          <p:nvPr/>
        </p:nvGrpSpPr>
        <p:grpSpPr>
          <a:xfrm>
            <a:off x="0" y="0"/>
            <a:ext cx="12192000" cy="6466114"/>
            <a:chOff x="-111258" y="237604"/>
            <a:chExt cx="12925593" cy="658675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5C1C3FC-FC0D-4EC5-AA90-3A606218BF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807" t="9144" r="3162" b="9409"/>
            <a:stretch/>
          </p:blipFill>
          <p:spPr>
            <a:xfrm>
              <a:off x="-111258" y="237604"/>
              <a:ext cx="12925593" cy="6586750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9C96847-07C2-4E7C-B530-73EC70210C68}"/>
                </a:ext>
              </a:extLst>
            </p:cNvPr>
            <p:cNvSpPr/>
            <p:nvPr/>
          </p:nvSpPr>
          <p:spPr>
            <a:xfrm>
              <a:off x="3108599" y="1297883"/>
              <a:ext cx="7495322" cy="2676648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UTM Avo" panose="02040603050506020204" pitchFamily="18" charset="0"/>
                </a:rPr>
                <a:t>Em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hãy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chọn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đáp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án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đúng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để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chiếc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xe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có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thể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vượt</a:t>
              </a:r>
              <a:r>
                <a:rPr lang="en-US" sz="2800" b="1" dirty="0">
                  <a:latin typeface="UTM Avo" panose="02040603050506020204" pitchFamily="18" charset="0"/>
                </a:rPr>
                <a:t> qua </a:t>
              </a:r>
              <a:r>
                <a:rPr lang="en-US" sz="2800" b="1" dirty="0" err="1">
                  <a:latin typeface="UTM Avo" panose="02040603050506020204" pitchFamily="18" charset="0"/>
                </a:rPr>
                <a:t>chướng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ngại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vật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và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về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đích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nhanh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nhất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nhé</a:t>
              </a:r>
              <a:r>
                <a:rPr lang="en-US" sz="2800" b="1" dirty="0">
                  <a:latin typeface="UTM Avo" panose="02040603050506020204" pitchFamily="18" charset="0"/>
                </a:rPr>
                <a:t>!</a:t>
              </a:r>
            </a:p>
            <a:p>
              <a:pPr algn="ctr"/>
              <a:endParaRPr lang="en-US" sz="2800" b="1" dirty="0">
                <a:latin typeface="UTM Avo" panose="02040603050506020204" pitchFamily="18" charset="0"/>
              </a:endParaRPr>
            </a:p>
            <a:p>
              <a:pPr algn="ctr"/>
              <a:endParaRPr lang="en-US" sz="2800" b="1" dirty="0">
                <a:latin typeface="UTM Avo" panose="020406030505060202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D9F78C9-6D9E-4075-A38B-23661983E5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2500" y1="49444" x2="66944" y2="50556"/>
                        <a14:foregroundMark x1="34167" y1="46389" x2="70000" y2="49167"/>
                        <a14:foregroundMark x1="64444" y1="42500" x2="64167" y2="38333"/>
                        <a14:foregroundMark x1="34444" y1="53056" x2="67500" y2="55278"/>
                        <a14:foregroundMark x1="39722" y1="61389" x2="42222" y2="5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38" t="29524" b="29762"/>
          <a:stretch/>
        </p:blipFill>
        <p:spPr>
          <a:xfrm>
            <a:off x="5578928" y="2691515"/>
            <a:ext cx="1817914" cy="82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18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8EB4EA8-085F-42F0-817A-F1A9FC3701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11"/>
            <a:ext cx="12192000" cy="63880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9312" b="17415"/>
          <a:stretch/>
        </p:blipFill>
        <p:spPr>
          <a:xfrm>
            <a:off x="7261639" y="3982453"/>
            <a:ext cx="3210810" cy="20001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9275" y="3429000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592" b="89788" l="9947" r="89788">
                        <a14:foregroundMark x1="46552" y1="5703" x2="46552" y2="5703"/>
                        <a14:foregroundMark x1="31830" y1="4642" x2="31830" y2="4642"/>
                        <a14:foregroundMark x1="62202" y1="1592" x2="62202" y2="1592"/>
                        <a14:foregroundMark x1="29310" y1="2653" x2="29310" y2="2653"/>
                        <a14:foregroundMark x1="33422" y1="4907" x2="26393" y2="7958"/>
                        <a14:foregroundMark x1="26393" y1="7958" x2="22546" y2="11936"/>
                        <a14:foregroundMark x1="11936" y1="26923" x2="18435" y2="31167"/>
                        <a14:foregroundMark x1="11804" y1="64854" x2="13395" y2="74138"/>
                        <a14:foregroundMark x1="13395" y1="74138" x2="17241" y2="823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7437" y="5084231"/>
            <a:ext cx="1352245" cy="1352245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1907127" y="164012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15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12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20200" y="2637715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13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496662" y="2635550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14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271557" y="48411"/>
            <a:ext cx="5332940" cy="1385212"/>
            <a:chOff x="3271557" y="48411"/>
            <a:chExt cx="5332940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271557" y="421524"/>
              <a:ext cx="5332940" cy="7683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9 + 6 = ?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5" y="5715610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22" name="Explosion: 8 Points 21">
            <a:extLst>
              <a:ext uri="{FF2B5EF4-FFF2-40B4-BE49-F238E27FC236}">
                <a16:creationId xmlns:a16="http://schemas.microsoft.com/office/drawing/2014/main" id="{45E82B62-FED1-4645-9022-AC14B8453315}"/>
              </a:ext>
            </a:extLst>
          </p:cNvPr>
          <p:cNvSpPr/>
          <p:nvPr/>
        </p:nvSpPr>
        <p:spPr>
          <a:xfrm>
            <a:off x="6664643" y="4946917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Kíttt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69523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14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89 0.03565 L -0.19518 -0.16875 C -0.2233 -0.21458 -0.26549 -0.23819 -0.30989 -0.23819 C -0.36028 -0.23819 -0.40065 -0.21458 -0.42877 -0.16875 L -0.56367 0.03565 " pathEditMode="relative" rAng="0" ptsTypes="AAAAA">
                                      <p:cBhvr>
                                        <p:cTn id="7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78"/>
                            </p:stCondLst>
                            <p:childTnLst>
                              <p:par>
                                <p:cTn id="8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22" grpId="0" animBg="1"/>
      <p:bldP spid="22" grpId="1" animBg="1"/>
      <p:bldP spid="22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61540D6F-27F4-4F0D-A8A0-0A6A2AEA4ED6}"/>
              </a:ext>
            </a:extLst>
          </p:cNvPr>
          <p:cNvGrpSpPr/>
          <p:nvPr/>
        </p:nvGrpSpPr>
        <p:grpSpPr>
          <a:xfrm>
            <a:off x="-8" y="-1293"/>
            <a:ext cx="12192008" cy="6451593"/>
            <a:chOff x="-8" y="-1293"/>
            <a:chExt cx="12192008" cy="645159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1771191-CE28-46BB-98C0-BAFF35BE5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93"/>
              <a:ext cx="12192000" cy="6451593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35EAF50-F60F-422C-B275-E9FDF869B5E7}"/>
                </a:ext>
              </a:extLst>
            </p:cNvPr>
            <p:cNvSpPr/>
            <p:nvPr/>
          </p:nvSpPr>
          <p:spPr>
            <a:xfrm>
              <a:off x="-8" y="4656874"/>
              <a:ext cx="1752607" cy="1195618"/>
            </a:xfrm>
            <a:prstGeom prst="rect">
              <a:avLst/>
            </a:prstGeom>
            <a:solidFill>
              <a:srgbClr val="4545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551F4C4-70B7-484C-A2CE-9E919328F0E6}"/>
              </a:ext>
            </a:extLst>
          </p:cNvPr>
          <p:cNvSpPr/>
          <p:nvPr/>
        </p:nvSpPr>
        <p:spPr>
          <a:xfrm>
            <a:off x="267855" y="5061528"/>
            <a:ext cx="1372450" cy="1195618"/>
          </a:xfrm>
          <a:prstGeom prst="rect">
            <a:avLst/>
          </a:prstGeom>
          <a:solidFill>
            <a:srgbClr val="454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583915" y="3130899"/>
            <a:ext cx="3290056" cy="3290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84970" y="3295249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827852" y="4329983"/>
            <a:ext cx="2742809" cy="2013022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1907127" y="164012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9 + 2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6 + 5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20200" y="2637715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6 + 6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496662" y="2635550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8 + 3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436490" y="48411"/>
            <a:ext cx="5308675" cy="1385212"/>
            <a:chOff x="3436491" y="48411"/>
            <a:chExt cx="4806636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956672" y="202408"/>
              <a:ext cx="3766273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tổng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11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44345" y="5700089"/>
            <a:ext cx="927079" cy="720866"/>
          </a:xfrm>
          <a:prstGeom prst="rect">
            <a:avLst/>
          </a:prstGeom>
        </p:spPr>
      </p:pic>
      <p:pic>
        <p:nvPicPr>
          <p:cNvPr id="17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556CA1B-C644-438E-ABB1-D3CDB5B26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id="{451DA0AB-BA92-4AE4-A412-775F708D2697}"/>
              </a:ext>
            </a:extLst>
          </p:cNvPr>
          <p:cNvSpPr/>
          <p:nvPr/>
        </p:nvSpPr>
        <p:spPr>
          <a:xfrm>
            <a:off x="6722075" y="4824795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Kíttt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60897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8 -0.16875 C -0.22331 -0.21459 -0.2655 -0.2382 -0.3099 -0.2382 C -0.36029 -0.2382 -0.40065 -0.21459 -0.42878 -0.16875 L -0.56367 0.03565 " pathEditMode="relative" rAng="0" ptsTypes="AAAAA">
                                      <p:cBhvr>
                                        <p:cTn id="7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78"/>
                            </p:stCondLst>
                            <p:childTnLst>
                              <p:par>
                                <p:cTn id="8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9" grpId="0" animBg="1"/>
      <p:bldP spid="19" grpId="1" animBg="1"/>
      <p:bldP spid="19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D197524-6909-4F2C-916D-E3BCCFD5F2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450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457674" y="3524681"/>
            <a:ext cx="3093413" cy="3093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5994" y="3429000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42" b="89984" l="6087" r="90000">
                        <a14:foregroundMark x1="63152" y1="1806" x2="63152" y2="1806"/>
                        <a14:foregroundMark x1="50000" y1="87356" x2="50000" y2="87356"/>
                        <a14:foregroundMark x1="6087" y1="64039" x2="6087" y2="6403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085253" y="4802811"/>
            <a:ext cx="2173060" cy="1438471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6571409" y="2696788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4 + 9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2 + 9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2063638" y="1656690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8 + 3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1975818" y="2782715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8 + 5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436490" y="48411"/>
            <a:ext cx="5143305" cy="1385212"/>
            <a:chOff x="3436491" y="48411"/>
            <a:chExt cx="4806636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956672" y="202408"/>
              <a:ext cx="3766273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tổng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13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6278" y="5729435"/>
            <a:ext cx="927079" cy="720866"/>
          </a:xfrm>
          <a:prstGeom prst="rect">
            <a:avLst/>
          </a:prstGeom>
        </p:spPr>
      </p:pic>
      <p:pic>
        <p:nvPicPr>
          <p:cNvPr id="17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556CA1B-C644-438E-ABB1-D3CDB5B26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id="{125F5581-5698-4BE3-B3B7-B06C5D42B388}"/>
              </a:ext>
            </a:extLst>
          </p:cNvPr>
          <p:cNvSpPr/>
          <p:nvPr/>
        </p:nvSpPr>
        <p:spPr>
          <a:xfrm>
            <a:off x="6812696" y="4888001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Kíttt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82822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4 L -0.19519 -0.16875 C -0.22331 -0.21459 -0.2655 -0.2382 -0.3099 -0.2382 C -0.36029 -0.2382 -0.40066 -0.21459 -0.42878 -0.16875 L -0.56368 0.03564 " pathEditMode="relative" rAng="0" ptsTypes="AAAAA">
                                      <p:cBhvr>
                                        <p:cTn id="7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78"/>
                            </p:stCondLst>
                            <p:childTnLst>
                              <p:par>
                                <p:cTn id="8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8 0.03564 L -0.91237 0.016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9" grpId="0" animBg="1"/>
      <p:bldP spid="19" grpId="1" animBg="1"/>
      <p:bldP spid="19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849F513-4AAC-4BFD-8644-5A4DDF2108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450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415035" y="3832104"/>
            <a:ext cx="2977485" cy="29774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6464" y="358266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31395" y1="68089" x2="31395" y2="6808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078055" y="4940496"/>
            <a:ext cx="2118705" cy="1327885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6546067" y="1804008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 + 9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1862043" y="1736005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6 + 6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32232" y="2842703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5 + 7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508694" y="2840538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4 + 8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436491" y="48411"/>
            <a:ext cx="5563130" cy="1591718"/>
            <a:chOff x="3436491" y="48411"/>
            <a:chExt cx="5563130" cy="1591718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5563130" cy="159171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508037" y="144287"/>
              <a:ext cx="5332940" cy="138499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tổng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bằng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sau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7 + 7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07707" y="5687739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id="{AD851B7A-7287-453B-A71B-F21DE3FF9F1A}"/>
              </a:ext>
            </a:extLst>
          </p:cNvPr>
          <p:cNvSpPr/>
          <p:nvPr/>
        </p:nvSpPr>
        <p:spPr>
          <a:xfrm>
            <a:off x="6676840" y="4977361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Kíttt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17043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14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8 -0.16875 C -0.22331 -0.21458 -0.2655 -0.23819 -0.3099 -0.23819 C -0.36029 -0.23819 -0.40065 -0.21458 -0.42878 -0.16875 L -0.56367 0.03565 " pathEditMode="relative" rAng="0" ptsTypes="AAAAA">
                                      <p:cBhvr>
                                        <p:cTn id="7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78"/>
                            </p:stCondLst>
                            <p:childTnLst>
                              <p:par>
                                <p:cTn id="8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1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7" grpId="0" animBg="1"/>
      <p:bldP spid="17" grpId="1" animBg="1"/>
      <p:bldP spid="17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46D8B7E-1402-422D-95E9-62583EA91B6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4"/>
          <a:stretch/>
        </p:blipFill>
        <p:spPr>
          <a:xfrm>
            <a:off x="0" y="0"/>
            <a:ext cx="12191999" cy="6455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261638" y="3764586"/>
            <a:ext cx="3093413" cy="3093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54099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4614219" y="5131532"/>
            <a:ext cx="1007169" cy="848900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6546067" y="1804008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9 + 6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1862043" y="1736005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7 + 9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6559140" y="2859221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9 + 5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436491" y="48411"/>
            <a:ext cx="5563130" cy="1591718"/>
            <a:chOff x="3436491" y="48411"/>
            <a:chExt cx="5563130" cy="1591718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5563130" cy="159171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508037" y="144287"/>
              <a:ext cx="5332940" cy="138499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tổng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bằng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sau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6 + 9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1296" y="5721366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id="{4F0A3D58-2A3E-444E-BBF1-A5CCCC6A1EB0}"/>
              </a:ext>
            </a:extLst>
          </p:cNvPr>
          <p:cNvSpPr/>
          <p:nvPr/>
        </p:nvSpPr>
        <p:spPr>
          <a:xfrm>
            <a:off x="6693895" y="5131532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Kíttt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….</a:t>
            </a:r>
          </a:p>
        </p:txBody>
      </p:sp>
      <p:sp>
        <p:nvSpPr>
          <p:cNvPr id="22" name="A">
            <a:extLst>
              <a:ext uri="{FF2B5EF4-FFF2-40B4-BE49-F238E27FC236}">
                <a16:creationId xmlns:a16="http://schemas.microsoft.com/office/drawing/2014/main" id="{F6381505-A9F6-4A7B-88D3-1D0B3828180C}"/>
              </a:ext>
            </a:extLst>
          </p:cNvPr>
          <p:cNvSpPr/>
          <p:nvPr/>
        </p:nvSpPr>
        <p:spPr>
          <a:xfrm>
            <a:off x="1925694" y="282609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7 + 8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02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4 L -0.19519 -0.16875 C -0.22331 -0.21459 -0.2655 -0.2382 -0.3099 -0.2382 C -0.36029 -0.2382 -0.40066 -0.21459 -0.42878 -0.16875 L -0.56368 0.03564 " pathEditMode="relative" rAng="0" ptsTypes="AAAAA">
                                      <p:cBhvr>
                                        <p:cTn id="7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78"/>
                            </p:stCondLst>
                            <p:childTnLst>
                              <p:par>
                                <p:cTn id="8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8 0.03564 L -0.91237 0.016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7" grpId="0" animBg="1"/>
      <p:bldP spid="17" grpId="1" animBg="1"/>
      <p:bldP spid="17" grpId="2" animBg="1"/>
      <p:bldP spid="22" grpId="0" animBg="1"/>
      <p:bldP spid="22" grpId="1" animBg="1"/>
      <p:bldP spid="22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4144146" y="2909759"/>
            <a:ext cx="4396739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3E6A09-81DB-4DEF-8A47-72A8365B738D}"/>
              </a:ext>
            </a:extLst>
          </p:cNvPr>
          <p:cNvSpPr/>
          <p:nvPr/>
        </p:nvSpPr>
        <p:spPr>
          <a:xfrm>
            <a:off x="2801062" y="3790043"/>
            <a:ext cx="623119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VÒNG QUAY KÌ DIỆU 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7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16D4A5A-7F09-4150-8B38-030B6C430C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696" y="11211"/>
            <a:ext cx="12204696" cy="64440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0FA442-2A11-4A73-AC6A-970AC96DE7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9554" y="-309316"/>
            <a:ext cx="9849897" cy="55356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9C2A253-4B58-4245-9665-F6B50DAD09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83" b="96923" l="10000" r="90000">
                        <a14:foregroundMark x1="63793" y1="22393" x2="63793" y2="22393"/>
                        <a14:foregroundMark x1="54138" y1="5983" x2="54138" y2="5983"/>
                        <a14:foregroundMark x1="42069" y1="90598" x2="42069" y2="90598"/>
                        <a14:foregroundMark x1="46724" y1="96923" x2="46724" y2="969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9737">
            <a:off x="-1394961" y="1050862"/>
            <a:ext cx="3965011" cy="39991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5E60C8-3EB7-41F0-8BD0-B86A1B4287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53504" y="-459957"/>
            <a:ext cx="9849897" cy="55356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0A33B4-3BFF-4B8A-96D3-B0F3D077754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181347" y="2226941"/>
            <a:ext cx="3290056" cy="3290056"/>
          </a:xfrm>
          <a:prstGeom prst="rect">
            <a:avLst/>
          </a:prstGeom>
        </p:spPr>
      </p:pic>
      <p:sp>
        <p:nvSpPr>
          <p:cNvPr id="18" name="Thought Bubble: Cloud 17">
            <a:extLst>
              <a:ext uri="{FF2B5EF4-FFF2-40B4-BE49-F238E27FC236}">
                <a16:creationId xmlns:a16="http://schemas.microsoft.com/office/drawing/2014/main" id="{D64D91B9-682D-4C66-A3EF-3E5DA7ABD040}"/>
              </a:ext>
            </a:extLst>
          </p:cNvPr>
          <p:cNvSpPr/>
          <p:nvPr/>
        </p:nvSpPr>
        <p:spPr>
          <a:xfrm>
            <a:off x="4235116" y="878305"/>
            <a:ext cx="4776537" cy="2172153"/>
          </a:xfrm>
          <a:prstGeom prst="cloudCallout">
            <a:avLst>
              <a:gd name="adj1" fmla="val -43183"/>
              <a:gd name="adj2" fmla="val 44221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Cảm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ơn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rất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9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B7B023F-7D7E-4795-81BE-B830B0FC3D5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5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78"/>
                            </p:stCondLst>
                            <p:childTnLst>
                              <p:par>
                                <p:cTn id="1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78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688633" y="3508099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204756" y="3508099"/>
            <a:ext cx="74977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654499" y="2651351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2619870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421167B2-B9C0-4A1A-B847-1459A6305C33}"/>
              </a:ext>
            </a:extLst>
          </p:cNvPr>
          <p:cNvSpPr txBox="1">
            <a:spLocks/>
          </p:cNvSpPr>
          <p:nvPr/>
        </p:nvSpPr>
        <p:spPr>
          <a:xfrm>
            <a:off x="1940315" y="2866322"/>
            <a:ext cx="91440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30217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564263" y="363342"/>
                <a:ext cx="5952898" cy="5868177"/>
                <a:chOff x="2564263" y="363342"/>
                <a:chExt cx="5952898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549674" y="4219157"/>
                  <a:ext cx="1798490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654483" y="4594052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367967" y="4977956"/>
                  <a:ext cx="1405283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895897" y="525728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397676" y="5381183"/>
                  <a:ext cx="127676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4000642" y="5196246"/>
                  <a:ext cx="1407110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55616" y="402907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564263" y="296056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637993" y="2572861"/>
                  <a:ext cx="1318747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886974" y="2045359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223959" y="1713949"/>
                  <a:ext cx="14652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426181" y="1373482"/>
                  <a:ext cx="1382983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59855" y="1188776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3979551" y="1070089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52885" y="98839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5858" y="1052138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101782" y="1229825"/>
                  <a:ext cx="1421435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210644" y="512034"/>
            <a:ext cx="4308263" cy="2891250"/>
            <a:chOff x="210559" y="170974"/>
            <a:chExt cx="4308263" cy="289125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66537" cy="1612050"/>
              <a:chOff x="952285" y="1450174"/>
              <a:chExt cx="3566537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00FF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258628" y="1828452"/>
                <a:ext cx="326019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latin typeface="UTM Avo" panose="02040603050506020204" pitchFamily="18" charset="0"/>
                  </a:rPr>
                  <a:t>6 + 5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947876" flipH="1">
              <a:off x="210559" y="170974"/>
              <a:ext cx="1692321" cy="1975197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711141" y="342966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662157" y="345679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231718" y="4239672"/>
            <a:ext cx="2843571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11</a:t>
            </a:r>
            <a:endParaRPr lang="zh-CN" altLang="en-US" sz="4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279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5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8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2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CacVongQuayCuaChiecNonKyDieu-VA-6226417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1684" y="363342"/>
                <a:ext cx="5915477" cy="5868177"/>
                <a:chOff x="2601684" y="363342"/>
                <a:chExt cx="5915477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518891" y="4213137"/>
                  <a:ext cx="1782743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654483" y="4594052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374261" y="4872011"/>
                  <a:ext cx="135215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916837" y="5237726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391183" y="5386097"/>
                  <a:ext cx="1286973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3904421" y="5230411"/>
                  <a:ext cx="1484140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49037" y="3965637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601684" y="2580530"/>
                  <a:ext cx="134455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994837" y="2061583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257575" y="1723907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397157" y="1342063"/>
                  <a:ext cx="1457333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60111" y="1200225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4022440" y="1070795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52885" y="98839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114550" y="1252212"/>
                  <a:ext cx="1369414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38868" y="353079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417682" y="687705"/>
            <a:ext cx="4128537" cy="2941114"/>
            <a:chOff x="390285" y="121110"/>
            <a:chExt cx="4128537" cy="294111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66537" cy="1612050"/>
              <a:chOff x="952285" y="1450174"/>
              <a:chExt cx="3566537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FFFF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258628" y="1828452"/>
                <a:ext cx="326019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latin typeface="UTM Avo" panose="02040603050506020204" pitchFamily="18" charset="0"/>
                  </a:rPr>
                  <a:t>7 + 9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208800">
              <a:off x="390285" y="121110"/>
              <a:ext cx="1537932" cy="1442318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738453" y="3655199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689469" y="3682329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259030" y="4465207"/>
            <a:ext cx="2843571" cy="997527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16</a:t>
            </a:r>
            <a:endParaRPr lang="zh-CN" altLang="en-US" sz="4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13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539559" y="4224113"/>
                  <a:ext cx="1798665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654483" y="4594052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332440" y="4899856"/>
                  <a:ext cx="1377863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916837" y="5237726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388232" y="5388330"/>
                  <a:ext cx="1291613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4020178" y="5183581"/>
                  <a:ext cx="1379364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55741" y="396467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627190" y="2569889"/>
                  <a:ext cx="1349299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886974" y="2045359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223522" y="1735329"/>
                  <a:ext cx="14652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443595" y="1382075"/>
                  <a:ext cx="1361330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59855" y="1188776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4000836" y="1067354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21926" y="988101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105663" y="1236631"/>
                  <a:ext cx="1405619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215770" y="831838"/>
            <a:ext cx="4425806" cy="2787125"/>
            <a:chOff x="93016" y="275099"/>
            <a:chExt cx="4425806" cy="278712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66537" cy="1612050"/>
              <a:chOff x="952285" y="1450174"/>
              <a:chExt cx="3566537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C000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258628" y="1828452"/>
                <a:ext cx="326019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9 + 8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208800">
              <a:off x="93016" y="275099"/>
              <a:ext cx="2368218" cy="1575061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833810" y="3645343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784826" y="3672473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354387" y="4455351"/>
            <a:ext cx="2843571" cy="997527"/>
          </a:xfrm>
          <a:prstGeom prst="hexagon">
            <a:avLst/>
          </a:prstGeom>
          <a:solidFill>
            <a:srgbClr val="00CC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17</a:t>
            </a:r>
            <a:endParaRPr lang="zh-CN" altLang="en-US" sz="4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13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580460" y="363342"/>
                <a:ext cx="5936701" cy="5868177"/>
                <a:chOff x="2580460" y="363342"/>
                <a:chExt cx="5936701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552041" y="4224113"/>
                  <a:ext cx="177252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603028" y="4615857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358056" y="4923473"/>
                  <a:ext cx="140005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916837" y="5237726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440350" y="5348893"/>
                  <a:ext cx="1209653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3959211" y="5189021"/>
                  <a:ext cx="1436307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55616" y="402907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580460" y="2589054"/>
                  <a:ext cx="135471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886974" y="2045359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148717" y="1693370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364881" y="1326975"/>
                  <a:ext cx="1470620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59855" y="1188776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3979551" y="1070089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52885" y="98839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096943" y="1221342"/>
                  <a:ext cx="1441147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400004" y="598183"/>
            <a:ext cx="4119719" cy="2879762"/>
            <a:chOff x="399103" y="182462"/>
            <a:chExt cx="4119719" cy="287976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66537" cy="1612050"/>
              <a:chOff x="952285" y="1450174"/>
              <a:chExt cx="3566537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FFC0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258628" y="1828452"/>
                <a:ext cx="326019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latin typeface="UTM Avo" panose="02040603050506020204" pitchFamily="18" charset="0"/>
                  </a:rPr>
                  <a:t>8 + 9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208800">
              <a:off x="399103" y="182462"/>
              <a:ext cx="2121590" cy="1393745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711957" y="3504325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662973" y="3531455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232534" y="4314333"/>
            <a:ext cx="2843571" cy="997527"/>
          </a:xfrm>
          <a:prstGeom prst="hexagon">
            <a:avLst/>
          </a:prstGeom>
          <a:solidFill>
            <a:srgbClr val="00206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17</a:t>
            </a:r>
            <a:endParaRPr lang="zh-CN" altLang="en-US" sz="4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57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12407" y="363342"/>
                <a:ext cx="5904754" cy="5868177"/>
                <a:chOff x="2612407" y="363342"/>
                <a:chExt cx="5904754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550448" y="4237466"/>
                  <a:ext cx="1826134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567059" y="4582763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325098" y="4946949"/>
                  <a:ext cx="1406824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927479" y="5301425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413403" y="5369283"/>
                  <a:ext cx="125203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4002134" y="5196070"/>
                  <a:ext cx="135985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55616" y="402907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12407" y="2960009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649310" y="2612485"/>
                  <a:ext cx="1351835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886974" y="2045359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148717" y="1693370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443133" y="1395679"/>
                  <a:ext cx="1361979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59855" y="1188776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3979551" y="1070089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52885" y="98839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099752" y="1226265"/>
                  <a:ext cx="1429708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480045" y="427236"/>
            <a:ext cx="4169705" cy="3123903"/>
            <a:chOff x="349117" y="-61679"/>
            <a:chExt cx="4169705" cy="312390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66537" cy="1612050"/>
              <a:chOff x="952285" y="1450174"/>
              <a:chExt cx="3566537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00FF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258628" y="1828452"/>
                <a:ext cx="326019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latin typeface="UTM Avo" panose="02040603050506020204" pitchFamily="18" charset="0"/>
                  </a:rPr>
                  <a:t>4 + 8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647168" flipH="1">
              <a:off x="349117" y="-61679"/>
              <a:ext cx="1692321" cy="1692321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841984" y="3577519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793000" y="3604649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362561" y="4387527"/>
            <a:ext cx="2843571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12</a:t>
            </a:r>
            <a:endParaRPr lang="zh-CN" altLang="en-US" sz="4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85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083181" y="2307476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449737" y="4195960"/>
                  <a:ext cx="1840953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581305" y="4575342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369220" y="4931932"/>
                  <a:ext cx="1395098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916837" y="5237726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401817" y="5378050"/>
                  <a:ext cx="1270250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3989295" y="5189869"/>
                  <a:ext cx="1392448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59121" y="3986316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680173" y="2592730"/>
                  <a:ext cx="1321500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960758" y="2088278"/>
                  <a:ext cx="14652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265983" y="1767994"/>
                  <a:ext cx="14652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454634" y="1361854"/>
                  <a:ext cx="1387542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707616" y="1264502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4032562" y="1090868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10126" y="967513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119501" y="1260892"/>
                  <a:ext cx="1349244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400004" y="598183"/>
            <a:ext cx="4119719" cy="2879762"/>
            <a:chOff x="399103" y="182462"/>
            <a:chExt cx="4119719" cy="287976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66537" cy="1612050"/>
              <a:chOff x="952285" y="1450174"/>
              <a:chExt cx="3566537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FFC0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258628" y="1828452"/>
                <a:ext cx="326019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latin typeface="UTM Avo" panose="02040603050506020204" pitchFamily="18" charset="0"/>
                  </a:rPr>
                  <a:t>3 + 9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208800">
              <a:off x="399103" y="182462"/>
              <a:ext cx="2121590" cy="1393745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711957" y="3504325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662973" y="3531455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232534" y="4314333"/>
            <a:ext cx="2843571" cy="997527"/>
          </a:xfrm>
          <a:prstGeom prst="hexagon">
            <a:avLst/>
          </a:prstGeom>
          <a:solidFill>
            <a:srgbClr val="00206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12</a:t>
            </a:r>
            <a:endParaRPr lang="zh-CN" altLang="en-US" sz="4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56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16391" y="2275179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420429" y="4166164"/>
                  <a:ext cx="1840953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570035" y="4570028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273831" y="4766640"/>
                  <a:ext cx="1338102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898434" y="5237572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443244" y="5346703"/>
                  <a:ext cx="1205102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4005921" y="5145252"/>
                  <a:ext cx="1339189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55616" y="402907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790298" y="2630409"/>
                  <a:ext cx="128401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3035696" y="2098753"/>
                  <a:ext cx="14652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233781" y="1745637"/>
                  <a:ext cx="14652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460494" y="1434410"/>
                  <a:ext cx="1447318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702114" y="1231088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4034402" y="1058924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52885" y="98839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75887" y="901674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033872" y="1361664"/>
                  <a:ext cx="1388000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76278" y="688856"/>
            <a:ext cx="4461395" cy="2693168"/>
            <a:chOff x="57427" y="369056"/>
            <a:chExt cx="4461395" cy="269316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208800" flipH="1">
              <a:off x="57427" y="369056"/>
              <a:ext cx="2362655" cy="1637383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66537" cy="1612050"/>
              <a:chOff x="952285" y="1450174"/>
              <a:chExt cx="3566537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C000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258628" y="1828452"/>
                <a:ext cx="326019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6 + 8 = ?</a:t>
                </a:r>
              </a:p>
            </p:txBody>
          </p:sp>
        </p:grpSp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729907" y="340840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680923" y="343553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250484" y="4218412"/>
            <a:ext cx="2843571" cy="997527"/>
          </a:xfrm>
          <a:prstGeom prst="hexagon">
            <a:avLst/>
          </a:prstGeom>
          <a:solidFill>
            <a:srgbClr val="00CC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14</a:t>
            </a:r>
            <a:endParaRPr lang="zh-CN" altLang="en-US" sz="4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29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32812509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2291</TotalTime>
  <Words>945</Words>
  <Application>Microsoft Office PowerPoint</Application>
  <PresentationFormat>Widescreen</PresentationFormat>
  <Paragraphs>350</Paragraphs>
  <Slides>23</Slides>
  <Notes>2</Notes>
  <HiddenSlides>0</HiddenSlides>
  <MMClips>16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Cambria Math</vt:lpstr>
      <vt:lpstr>Times New Roman</vt:lpstr>
      <vt:lpstr>UTM Avo</vt:lpstr>
      <vt:lpstr>Wingdings</vt:lpstr>
      <vt:lpstr>华康方圆体W7(P)</vt:lpstr>
      <vt:lpstr>1_Office Theme</vt:lpstr>
      <vt:lpstr>Tuần 4 Bài 12: Bảng cộng (có nhớ) trong phạm vi 20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Administrator</cp:lastModifiedBy>
  <cp:revision>388</cp:revision>
  <dcterms:created xsi:type="dcterms:W3CDTF">2021-02-20T02:56:00Z</dcterms:created>
  <dcterms:modified xsi:type="dcterms:W3CDTF">2022-08-26T01:47:09Z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