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2.xml" ContentType="application/vnd.openxmlformats-officedocument.presentationml.notesSlide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18" r:id="rId2"/>
    <p:sldId id="419" r:id="rId3"/>
    <p:sldId id="263" r:id="rId4"/>
    <p:sldId id="420" r:id="rId5"/>
    <p:sldId id="371" r:id="rId6"/>
    <p:sldId id="362" r:id="rId7"/>
    <p:sldId id="345" r:id="rId8"/>
    <p:sldId id="346" r:id="rId9"/>
    <p:sldId id="347" r:id="rId10"/>
    <p:sldId id="373" r:id="rId11"/>
    <p:sldId id="374" r:id="rId12"/>
    <p:sldId id="376" r:id="rId13"/>
    <p:sldId id="375" r:id="rId14"/>
    <p:sldId id="377" r:id="rId15"/>
    <p:sldId id="378" r:id="rId16"/>
    <p:sldId id="382" r:id="rId17"/>
    <p:sldId id="421" r:id="rId18"/>
    <p:sldId id="422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0FF"/>
    <a:srgbClr val="006600"/>
    <a:srgbClr val="51B416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7860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96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0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5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48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2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1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697" r:id="rId4"/>
    <p:sldLayoutId id="2147483708" r:id="rId5"/>
    <p:sldLayoutId id="214748370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slideLayout" Target="../slideLayouts/slideLayout3.xml"/><Relationship Id="rId26" Type="http://schemas.openxmlformats.org/officeDocument/2006/relationships/image" Target="../media/image13.png"/><Relationship Id="rId3" Type="http://schemas.openxmlformats.org/officeDocument/2006/relationships/control" Target="../activeX/activeX2.xml"/><Relationship Id="rId21" Type="http://schemas.openxmlformats.org/officeDocument/2006/relationships/image" Target="../media/image10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microsoft.com/office/2007/relationships/hdphoto" Target="../media/hdphoto2.wdp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12.png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microsoft.com/office/2007/relationships/hdphoto" Target="../media/hdphoto1.wdp"/><Relationship Id="rId28" Type="http://schemas.openxmlformats.org/officeDocument/2006/relationships/image" Target="../media/image8.wmf"/><Relationship Id="rId10" Type="http://schemas.openxmlformats.org/officeDocument/2006/relationships/control" Target="../activeX/activeX9.xml"/><Relationship Id="rId19" Type="http://schemas.openxmlformats.org/officeDocument/2006/relationships/notesSlide" Target="../notesSlides/notesSlide2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wmf"/><Relationship Id="rId3" Type="http://schemas.openxmlformats.org/officeDocument/2006/relationships/control" Target="../activeX/activeX1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wmf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1.xml"/><Relationship Id="rId11" Type="http://schemas.openxmlformats.org/officeDocument/2006/relationships/image" Target="../media/image16.wmf"/><Relationship Id="rId5" Type="http://schemas.openxmlformats.org/officeDocument/2006/relationships/control" Target="../activeX/activeX20.xml"/><Relationship Id="rId10" Type="http://schemas.openxmlformats.org/officeDocument/2006/relationships/image" Target="../media/image15.wmf"/><Relationship Id="rId4" Type="http://schemas.openxmlformats.org/officeDocument/2006/relationships/control" Target="../activeX/activeX19.xml"/><Relationship Id="rId9" Type="http://schemas.openxmlformats.org/officeDocument/2006/relationships/image" Target="../media/image20.png"/><Relationship Id="rId1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slide" Target="slide14.xml"/><Relationship Id="rId26" Type="http://schemas.openxmlformats.org/officeDocument/2006/relationships/slide" Target="slide1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0.png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17" Type="http://schemas.openxmlformats.org/officeDocument/2006/relationships/image" Target="../media/image23.png"/><Relationship Id="rId25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slide" Target="slide10.xml"/><Relationship Id="rId29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24" Type="http://schemas.openxmlformats.org/officeDocument/2006/relationships/slide" Target="slide12.xml"/><Relationship Id="rId32" Type="http://schemas.openxmlformats.org/officeDocument/2006/relationships/image" Target="../media/image45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slide" Target="slide15.xml"/><Relationship Id="rId10" Type="http://schemas.openxmlformats.org/officeDocument/2006/relationships/image" Target="../media/image28.png"/><Relationship Id="rId19" Type="http://schemas.openxmlformats.org/officeDocument/2006/relationships/image" Target="../media/image39.png"/><Relationship Id="rId31" Type="http://schemas.openxmlformats.org/officeDocument/2006/relationships/slide" Target="slide16.xml"/><Relationship Id="rId4" Type="http://schemas.openxmlformats.org/officeDocument/2006/relationships/image" Target="../media/image31.png"/><Relationship Id="rId9" Type="http://schemas.microsoft.com/office/2007/relationships/hdphoto" Target="../media/hdphoto4.wdp"/><Relationship Id="rId14" Type="http://schemas.openxmlformats.org/officeDocument/2006/relationships/image" Target="../media/image36.png"/><Relationship Id="rId22" Type="http://schemas.openxmlformats.org/officeDocument/2006/relationships/slide" Target="slide11.xml"/><Relationship Id="rId27" Type="http://schemas.openxmlformats.org/officeDocument/2006/relationships/image" Target="../media/image43.png"/><Relationship Id="rId30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667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237594" y="-2532669"/>
            <a:ext cx="2947388" cy="87706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09638" y="1197312"/>
            <a:ext cx="6635150" cy="1630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– 8  ...  12 - 3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37" y="5220639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068913" y="-2104006"/>
            <a:ext cx="2610037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08491" y="1343755"/>
            <a:ext cx="3163045" cy="976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 - … = 7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01" y="524863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7</a:t>
            </a:r>
          </a:p>
        </p:txBody>
      </p: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242356" y="-2537431"/>
            <a:ext cx="2947388" cy="87802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41142" y="1207119"/>
            <a:ext cx="6635150" cy="1630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– 6 …..  7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29" y="524863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8050033" y="397967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4875205" y="4012794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633133" y="4010629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43367" y="1384016"/>
            <a:ext cx="2640466" cy="976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- 6 = 5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65" y="5312117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12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55059" y="1036828"/>
            <a:ext cx="3618299" cy="1473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6?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72" y="522997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12 - 6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2720903" y="3774503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13 - 8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14 - 7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F55C46CE-E189-48CA-BADA-90DBA9FD80BF}"/>
              </a:ext>
            </a:extLst>
          </p:cNvPr>
          <p:cNvSpPr/>
          <p:nvPr/>
        </p:nvSpPr>
        <p:spPr>
          <a:xfrm>
            <a:off x="6312761" y="377450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15 - 9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04326" y="1392375"/>
            <a:ext cx="3119765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….. – 7 = 9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63" y="5240545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47815" y="520192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16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15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831989" y="5240545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14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17</a:t>
            </a:r>
          </a:p>
        </p:txBody>
      </p:sp>
    </p:spTree>
    <p:extLst>
      <p:ext uri="{BB962C8B-B14F-4D97-AF65-F5344CB8AC3E}">
        <p14:creationId xmlns:p14="http://schemas.microsoft.com/office/powerpoint/2010/main" val="3220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080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1921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882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0250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211942" y="4293098"/>
              <a:ext cx="941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019006" y="4573701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764097" y="4824121"/>
              <a:ext cx="796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58581" y="5003642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4998365" y="5191437"/>
              <a:ext cx="915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697339" y="1103070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071745" y="1087800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04981" y="1125374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967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9C40B06-7148-459B-9AB3-BE3972676F2E}"/>
              </a:ext>
            </a:extLst>
          </p:cNvPr>
          <p:cNvSpPr/>
          <p:nvPr/>
        </p:nvSpPr>
        <p:spPr>
          <a:xfrm rot="21327764">
            <a:off x="8776513" y="2980226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D0783A-34D0-46C1-9981-385ACCCC81AE}"/>
              </a:ext>
            </a:extLst>
          </p:cNvPr>
          <p:cNvSpPr/>
          <p:nvPr/>
        </p:nvSpPr>
        <p:spPr>
          <a:xfrm rot="1526077">
            <a:off x="951785" y="2843428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1822169" y="493895"/>
            <a:ext cx="9452383" cy="799110"/>
            <a:chOff x="1208564" y="356727"/>
            <a:chExt cx="4168985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5" y="439173"/>
              <a:ext cx="3907934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04221B-6A69-400C-8D87-74D2CF9DBB00}"/>
              </a:ext>
            </a:extLst>
          </p:cNvPr>
          <p:cNvSpPr/>
          <p:nvPr/>
        </p:nvSpPr>
        <p:spPr>
          <a:xfrm rot="20024379">
            <a:off x="4249706" y="263007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6F79BE-A7C7-4E55-A043-715AA3191C2F}"/>
              </a:ext>
            </a:extLst>
          </p:cNvPr>
          <p:cNvSpPr/>
          <p:nvPr/>
        </p:nvSpPr>
        <p:spPr>
          <a:xfrm rot="20239109">
            <a:off x="5450999" y="2547341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C008B0-1FDD-4181-BA15-2FA1FCB16FBE}"/>
              </a:ext>
            </a:extLst>
          </p:cNvPr>
          <p:cNvSpPr/>
          <p:nvPr/>
        </p:nvSpPr>
        <p:spPr>
          <a:xfrm rot="1224639">
            <a:off x="5427842" y="357916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C57BB-CA86-4E3B-9015-1D33BC7B5EF1}"/>
              </a:ext>
            </a:extLst>
          </p:cNvPr>
          <p:cNvSpPr/>
          <p:nvPr/>
        </p:nvSpPr>
        <p:spPr>
          <a:xfrm>
            <a:off x="6734976" y="342549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B40131-3FAA-45C2-A487-2559D33143B2}"/>
              </a:ext>
            </a:extLst>
          </p:cNvPr>
          <p:cNvSpPr/>
          <p:nvPr/>
        </p:nvSpPr>
        <p:spPr>
          <a:xfrm rot="761432">
            <a:off x="7695184" y="315812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F8EF9A4-E9C9-4A78-B6B2-B4EA8BCAB022}"/>
              </a:ext>
            </a:extLst>
          </p:cNvPr>
          <p:cNvSpPr/>
          <p:nvPr/>
        </p:nvSpPr>
        <p:spPr>
          <a:xfrm>
            <a:off x="2506560" y="1398489"/>
            <a:ext cx="2735396" cy="815004"/>
          </a:xfrm>
          <a:prstGeom prst="wedgeEllipseCallout">
            <a:avLst>
              <a:gd name="adj1" fmla="val -37401"/>
              <a:gd name="adj2" fmla="val 55590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11 – 4 = 7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30B975A3-DA2F-4188-BE73-74EAF554FF29}"/>
              </a:ext>
            </a:extLst>
          </p:cNvPr>
          <p:cNvSpPr/>
          <p:nvPr/>
        </p:nvSpPr>
        <p:spPr>
          <a:xfrm>
            <a:off x="7170476" y="1450040"/>
            <a:ext cx="2735395" cy="686851"/>
          </a:xfrm>
          <a:prstGeom prst="wedgeEllipseCallout">
            <a:avLst>
              <a:gd name="adj1" fmla="val 37528"/>
              <a:gd name="adj2" fmla="val 82516"/>
            </a:avLst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12 – 6 =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619DE-03E5-45E9-9CF2-AC40839720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68041" y1="22330" x2="79897" y2="22654"/>
                        <a14:foregroundMark x1="34536" y1="14563" x2="34536" y2="14563"/>
                        <a14:foregroundMark x1="84021" y1="85437" x2="84021" y2="85437"/>
                        <a14:backgroundMark x1="57732" y1="5502" x2="57732" y2="5502"/>
                        <a14:backgroundMark x1="55670" y1="5178" x2="58247" y2="5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622" y="1963119"/>
            <a:ext cx="1599606" cy="254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EF32-9618-4228-8AC8-E009850CCF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4106" y1="11074" x2="37748" y2="24161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625" y="1860430"/>
            <a:ext cx="2876190" cy="25721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9EF534-5662-460A-B228-C0F6C1073CFA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6347" y1="19128" x2="37748" y2="24161"/>
                        <a14:foregroundMark x1="34106" y1="11074" x2="36347" y2="19128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  <a14:backgroundMark x1="47682" y1="27852" x2="64570" y2="24161"/>
                        <a14:backgroundMark x1="38079" y1="27517" x2="47351" y2="27517"/>
                        <a14:backgroundMark x1="34106" y1="29866" x2="39073" y2="29866"/>
                        <a14:backgroundMark x1="41060" y1="29195" x2="60596" y2="29195"/>
                        <a14:backgroundMark x1="33775" y1="19128" x2="33775" y2="19128"/>
                        <a14:backgroundMark x1="33775" y1="19799" x2="32119" y2="20134"/>
                        <a14:backgroundMark x1="53311" y1="20805" x2="53311" y2="20805"/>
                        <a14:backgroundMark x1="51987" y1="20805" x2="59272" y2="20470"/>
                      </a14:backgroundRemoval>
                    </a14:imgEffect>
                  </a14:imgLayer>
                </a14:imgProps>
              </a:ext>
            </a:extLst>
          </a:blip>
          <a:srcRect l="28003" t="1626" r="36542" b="70204"/>
          <a:stretch/>
        </p:blipFill>
        <p:spPr>
          <a:xfrm>
            <a:off x="1659878" y="1913203"/>
            <a:ext cx="1019765" cy="7245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732697-4760-4BD1-BAF7-11AEA9C98C4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34536" y1="14563" x2="34536" y2="14563"/>
                        <a14:foregroundMark x1="84021" y1="85437" x2="84021" y2="85437"/>
                        <a14:foregroundMark x1="76804" y1="22977" x2="76804" y2="22977"/>
                        <a14:foregroundMark x1="78866" y1="24272" x2="78866" y2="24272"/>
                        <a14:backgroundMark x1="57732" y1="5502" x2="57732" y2="5502"/>
                        <a14:backgroundMark x1="55670" y1="5178" x2="58247" y2="5178"/>
                        <a14:backgroundMark x1="79381" y1="15534" x2="79381" y2="15534"/>
                        <a14:backgroundMark x1="78351" y1="22006" x2="78351" y2="22006"/>
                        <a14:backgroundMark x1="78351" y1="19741" x2="78351" y2="19741"/>
                        <a14:backgroundMark x1="52062" y1="24595" x2="52062" y2="24595"/>
                        <a14:backgroundMark x1="40206" y1="24272" x2="61856" y2="24272"/>
                        <a14:backgroundMark x1="27835" y1="24595" x2="72165" y2="25566"/>
                        <a14:backgroundMark x1="31959" y1="26214" x2="76289" y2="26861"/>
                        <a14:backgroundMark x1="77320" y1="18447" x2="77320" y2="18447"/>
                        <a14:backgroundMark x1="47423" y1="20712" x2="47423" y2="20712"/>
                      </a14:backgroundRemoval>
                    </a14:imgEffect>
                  </a14:imgLayer>
                </a14:imgProps>
              </a:ext>
            </a:extLst>
          </a:blip>
          <a:srcRect l="25856" t="3820" r="12488" b="73042"/>
          <a:stretch/>
        </p:blipFill>
        <p:spPr>
          <a:xfrm>
            <a:off x="9575555" y="2052970"/>
            <a:ext cx="986230" cy="5895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9DAAF9-2B07-49EA-992D-BA414F2B3226}"/>
              </a:ext>
            </a:extLst>
          </p:cNvPr>
          <p:cNvSpPr/>
          <p:nvPr/>
        </p:nvSpPr>
        <p:spPr>
          <a:xfrm>
            <a:off x="3981387" y="3533947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B97FA-297C-4718-BD51-6761A3BD1093}"/>
              </a:ext>
            </a:extLst>
          </p:cNvPr>
          <p:cNvSpPr/>
          <p:nvPr/>
        </p:nvSpPr>
        <p:spPr>
          <a:xfrm rot="20703059">
            <a:off x="6567194" y="2508755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44" name="TextBox1" r:id="rId2" imgW="1600200" imgH="419040"/>
        </mc:Choice>
        <mc:Fallback>
          <p:control name="TextBox1" r:id="rId2" imgW="1600200" imgH="41904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6425" y="515982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5" name="TextBox2" r:id="rId3" imgW="1600200" imgH="419040"/>
        </mc:Choice>
        <mc:Fallback>
          <p:control name="TextBox2" r:id="rId3" imgW="1600200" imgH="41904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6425" y="572745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6" name="TextBox3" r:id="rId4" imgW="1600200" imgH="419040"/>
        </mc:Choice>
        <mc:Fallback>
          <p:control name="TextBox3" r:id="rId4" imgW="1600200" imgH="4190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1838" y="459838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7" name="TextBox4" r:id="rId5" imgW="1600200" imgH="419040"/>
        </mc:Choice>
        <mc:Fallback>
          <p:control name="TextBox4" r:id="rId5" imgW="1600200" imgH="41904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1838" y="516601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8" name="TextBox5" r:id="rId6" imgW="1600200" imgH="419040"/>
        </mc:Choice>
        <mc:Fallback>
          <p:control name="TextBox5" r:id="rId6" imgW="1600200" imgH="41904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1838" y="573364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9" name="TextBox8" r:id="rId7" imgW="1600200" imgH="419040"/>
        </mc:Choice>
        <mc:Fallback>
          <p:control name="TextBox8" r:id="rId7" imgW="1600200" imgH="419040">
            <p:pic>
              <p:nvPicPr>
                <p:cNvPr id="68" name="TextBox8">
                  <a:extLst>
                    <a:ext uri="{FF2B5EF4-FFF2-40B4-BE49-F238E27FC236}">
                      <a16:creationId xmlns:a16="http://schemas.microsoft.com/office/drawing/2014/main" id="{1B5E6F90-9856-4C74-95E3-7CEF8D8CF1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55146" y="517587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0" name="TextBox9" r:id="rId8" imgW="1600200" imgH="419040"/>
        </mc:Choice>
        <mc:Fallback>
          <p:control name="TextBox9" r:id="rId8" imgW="1600200" imgH="419040">
            <p:pic>
              <p:nvPicPr>
                <p:cNvPr id="69" name="TextBox9">
                  <a:extLst>
                    <a:ext uri="{FF2B5EF4-FFF2-40B4-BE49-F238E27FC236}">
                      <a16:creationId xmlns:a16="http://schemas.microsoft.com/office/drawing/2014/main" id="{366D332B-38B4-4742-A83F-9AE52F6BC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55146" y="574350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1" name="TextBox10" r:id="rId9" imgW="1600200" imgH="419040"/>
        </mc:Choice>
        <mc:Fallback>
          <p:control name="TextBox10" r:id="rId9" imgW="1600200" imgH="419040">
            <p:pic>
              <p:nvPicPr>
                <p:cNvPr id="70" name="TextBox10">
                  <a:extLst>
                    <a:ext uri="{FF2B5EF4-FFF2-40B4-BE49-F238E27FC236}">
                      <a16:creationId xmlns:a16="http://schemas.microsoft.com/office/drawing/2014/main" id="{9018F54A-FAEA-4155-8EC9-8FA75BE5B63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68497" y="457193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2" name="TextBox11" r:id="rId10" imgW="1600200" imgH="419040"/>
        </mc:Choice>
        <mc:Fallback>
          <p:control name="TextBox11" r:id="rId10" imgW="1600200" imgH="419040">
            <p:pic>
              <p:nvPicPr>
                <p:cNvPr id="71" name="TextBox11">
                  <a:extLst>
                    <a:ext uri="{FF2B5EF4-FFF2-40B4-BE49-F238E27FC236}">
                      <a16:creationId xmlns:a16="http://schemas.microsoft.com/office/drawing/2014/main" id="{A53359C7-DEDC-4FF2-92D5-55047918A8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68497" y="513957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3" name="TextBox12" r:id="rId11" imgW="1600200" imgH="419040"/>
        </mc:Choice>
        <mc:Fallback>
          <p:control name="TextBox12" r:id="rId11" imgW="1600200" imgH="419040">
            <p:pic>
              <p:nvPicPr>
                <p:cNvPr id="72" name="TextBox12">
                  <a:extLst>
                    <a:ext uri="{FF2B5EF4-FFF2-40B4-BE49-F238E27FC236}">
                      <a16:creationId xmlns:a16="http://schemas.microsoft.com/office/drawing/2014/main" id="{82AECCC6-665D-4C57-8420-A17AF3721A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68497" y="5707201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4" name="TextBox13" r:id="rId12" imgW="1600200" imgH="419040"/>
        </mc:Choice>
        <mc:Fallback>
          <p:control name="TextBox13" r:id="rId12" imgW="1600200" imgH="419040">
            <p:pic>
              <p:nvPicPr>
                <p:cNvPr id="44" name="TextBox13">
                  <a:extLst>
                    <a:ext uri="{FF2B5EF4-FFF2-40B4-BE49-F238E27FC236}">
                      <a16:creationId xmlns:a16="http://schemas.microsoft.com/office/drawing/2014/main" id="{3D34CD8B-61A3-4980-B04A-155B3B5A35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37251" y="459219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5" name="TextBox14" r:id="rId13" imgW="1600200" imgH="419040"/>
        </mc:Choice>
        <mc:Fallback>
          <p:control name="TextBox14" r:id="rId13" imgW="1600200" imgH="419040">
            <p:pic>
              <p:nvPicPr>
                <p:cNvPr id="45" name="TextBox14">
                  <a:extLst>
                    <a:ext uri="{FF2B5EF4-FFF2-40B4-BE49-F238E27FC236}">
                      <a16:creationId xmlns:a16="http://schemas.microsoft.com/office/drawing/2014/main" id="{0A5C43EF-0C77-4CE1-9143-2C3BCC4112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33733" y="457097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6" name="TextBox15" r:id="rId14" imgW="1600200" imgH="419040"/>
        </mc:Choice>
        <mc:Fallback>
          <p:control name="TextBox15" r:id="rId14" imgW="1600200" imgH="419040">
            <p:pic>
              <p:nvPicPr>
                <p:cNvPr id="46" name="TextBox15">
                  <a:extLst>
                    <a:ext uri="{FF2B5EF4-FFF2-40B4-BE49-F238E27FC236}">
                      <a16:creationId xmlns:a16="http://schemas.microsoft.com/office/drawing/2014/main" id="{31FAD32B-A6A8-42A4-BBC9-FCDC8380DF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37251" y="515709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7" name="TextBox16" r:id="rId15" imgW="1600200" imgH="419040"/>
        </mc:Choice>
        <mc:Fallback>
          <p:control name="TextBox16" r:id="rId15" imgW="1600200" imgH="419040">
            <p:pic>
              <p:nvPicPr>
                <p:cNvPr id="47" name="TextBox16">
                  <a:extLst>
                    <a:ext uri="{FF2B5EF4-FFF2-40B4-BE49-F238E27FC236}">
                      <a16:creationId xmlns:a16="http://schemas.microsoft.com/office/drawing/2014/main" id="{6C595085-8680-42AD-B59A-7A64BCB801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33733" y="517587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8" name="TextBox17" r:id="rId16" imgW="1600200" imgH="419040"/>
        </mc:Choice>
        <mc:Fallback>
          <p:control name="TextBox17" r:id="rId16" imgW="1600200" imgH="419040">
            <p:pic>
              <p:nvPicPr>
                <p:cNvPr id="48" name="TextBox17">
                  <a:extLst>
                    <a:ext uri="{FF2B5EF4-FFF2-40B4-BE49-F238E27FC236}">
                      <a16:creationId xmlns:a16="http://schemas.microsoft.com/office/drawing/2014/main" id="{2A38BA93-6DD9-4DF8-88A8-C2B18F653B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37250" y="572156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9" name="TextBox18" r:id="rId17" imgW="1600200" imgH="419040"/>
        </mc:Choice>
        <mc:Fallback>
          <p:control name="TextBox18" r:id="rId17" imgW="1600200" imgH="419040">
            <p:pic>
              <p:nvPicPr>
                <p:cNvPr id="49" name="TextBox18">
                  <a:extLst>
                    <a:ext uri="{FF2B5EF4-FFF2-40B4-BE49-F238E27FC236}">
                      <a16:creationId xmlns:a16="http://schemas.microsoft.com/office/drawing/2014/main" id="{A64F5857-D002-43CE-9876-9E498FC436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033733" y="569751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animBg="1"/>
      <p:bldP spid="35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" grpId="0" animBg="1"/>
      <p:bldP spid="37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CA5031-0678-41AE-98D1-53BA81346EF5}"/>
              </a:ext>
            </a:extLst>
          </p:cNvPr>
          <p:cNvSpPr txBox="1"/>
          <p:nvPr/>
        </p:nvSpPr>
        <p:spPr>
          <a:xfrm>
            <a:off x="2383917" y="5188594"/>
            <a:ext cx="8948692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                   = 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Súa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lan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107305-EE73-465C-94B9-1A47315237EF}"/>
              </a:ext>
            </a:extLst>
          </p:cNvPr>
          <p:cNvGrpSpPr/>
          <p:nvPr/>
        </p:nvGrpSpPr>
        <p:grpSpPr>
          <a:xfrm>
            <a:off x="1276388" y="305231"/>
            <a:ext cx="10484059" cy="1030214"/>
            <a:chOff x="1169675" y="439174"/>
            <a:chExt cx="4849495" cy="931077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8485704-E77D-42B8-BF35-F3E6DC3A7E59}"/>
                </a:ext>
              </a:extLst>
            </p:cNvPr>
            <p:cNvSpPr/>
            <p:nvPr/>
          </p:nvSpPr>
          <p:spPr>
            <a:xfrm>
              <a:off x="1461450" y="439174"/>
              <a:ext cx="4557720" cy="931077"/>
            </a:xfrm>
            <a:prstGeom prst="flowChartAlternateProcess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A0E7B19-781A-4FE0-AD12-EE830EDDE4D1}"/>
                </a:ext>
              </a:extLst>
            </p:cNvPr>
            <p:cNvSpPr/>
            <p:nvPr/>
          </p:nvSpPr>
          <p:spPr>
            <a:xfrm>
              <a:off x="1169675" y="543606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3FB585-1C50-4A7F-9F2E-5B9907A341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36" t="17050" r="6456" b="25103"/>
          <a:stretch/>
        </p:blipFill>
        <p:spPr>
          <a:xfrm>
            <a:off x="2383917" y="1481297"/>
            <a:ext cx="7239024" cy="356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2160" name="TextBox5" r:id="rId2" imgW="390600" imgH="380880"/>
        </mc:Choice>
        <mc:Fallback>
          <p:control name="TextBox5" r:id="rId2" imgW="390600" imgH="3808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36786" y="5380363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1" name="TextBox7" r:id="rId3" imgW="619200" imgH="542880"/>
        </mc:Choice>
        <mc:Fallback>
          <p:control name="TextBox7" r:id="rId3" imgW="619200" imgH="54288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F4AEEE75-3AF7-4614-8731-4169F8D796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0859" y="527987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2" name="TextBox1" r:id="rId4" imgW="609480" imgH="542880"/>
        </mc:Choice>
        <mc:Fallback>
          <p:control name="TextBox1" r:id="rId4" imgW="609480" imgH="54288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BBDC189C-4362-443A-8307-BD49F383AB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86842" y="527987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3" name="TextBox2" r:id="rId5" imgW="619200" imgH="542880"/>
        </mc:Choice>
        <mc:Fallback>
          <p:control name="TextBox2" r:id="rId5" imgW="619200" imgH="54288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id="{E3DC8166-7CA7-4DF6-987D-4A114A96D2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9395" y="527973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64" name="TextBox3" r:id="rId6" imgW="609480" imgH="542880"/>
        </mc:Choice>
        <mc:Fallback>
          <p:control name="TextBox3" r:id="rId6" imgW="609480" imgH="54288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id="{3770203B-6EF4-41ED-8483-4901452F55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58263" y="591835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7F0518-780A-48D2-9F9D-C243E1562E10}"/>
              </a:ext>
            </a:extLst>
          </p:cNvPr>
          <p:cNvSpPr/>
          <p:nvPr/>
        </p:nvSpPr>
        <p:spPr>
          <a:xfrm>
            <a:off x="0" y="428625"/>
            <a:ext cx="12192000" cy="6429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526561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60627" y="4808136"/>
            <a:ext cx="975400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sập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ra.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910468" y="38227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81855" y="1032523"/>
            <a:ext cx="2618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THỢ MỎ</a:t>
            </a:r>
          </a:p>
        </p:txBody>
      </p:sp>
      <p:pic>
        <p:nvPicPr>
          <p:cNvPr id="40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74" y="456844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9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1" y="2365828"/>
            <a:ext cx="1664352" cy="3084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29" y="874007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49" y="688515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53" y="3693270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1" y="1121729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0" y="3572349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664442" y="1609988"/>
            <a:ext cx="4727528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03" y="5697475"/>
            <a:ext cx="872910" cy="1145904"/>
          </a:xfrm>
          <a:prstGeom prst="rect">
            <a:avLst/>
          </a:prstGeom>
        </p:spPr>
      </p:pic>
      <p:pic>
        <p:nvPicPr>
          <p:cNvPr id="6" name="Picture 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15" y="5700076"/>
            <a:ext cx="848975" cy="1127293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65" y="5705782"/>
            <a:ext cx="825878" cy="1096624"/>
          </a:xfrm>
          <a:prstGeom prst="rect">
            <a:avLst/>
          </a:prstGeom>
        </p:spPr>
      </p:pic>
      <p:pic>
        <p:nvPicPr>
          <p:cNvPr id="10" name="Picture 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18" y="5657787"/>
            <a:ext cx="870273" cy="1169010"/>
          </a:xfrm>
          <a:prstGeom prst="rect">
            <a:avLst/>
          </a:prstGeom>
        </p:spPr>
      </p:pic>
      <p:pic>
        <p:nvPicPr>
          <p:cNvPr id="11" name="Picture 1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34" y="5643467"/>
            <a:ext cx="920235" cy="1181182"/>
          </a:xfrm>
          <a:prstGeom prst="rect">
            <a:avLst/>
          </a:prstGeom>
        </p:spPr>
      </p:pic>
      <p:pic>
        <p:nvPicPr>
          <p:cNvPr id="12" name="Picture 1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9" y="5860378"/>
            <a:ext cx="790725" cy="721048"/>
          </a:xfrm>
          <a:prstGeom prst="rect">
            <a:avLst/>
          </a:prstGeom>
        </p:spPr>
      </p:pic>
      <p:pic>
        <p:nvPicPr>
          <p:cNvPr id="17" name="Picture 16">
            <a:hlinkClick r:id="rId31" action="ppaction://hlinksldjump"/>
            <a:extLst>
              <a:ext uri="{FF2B5EF4-FFF2-40B4-BE49-F238E27FC236}">
                <a16:creationId xmlns:a16="http://schemas.microsoft.com/office/drawing/2014/main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078116" y="5554856"/>
            <a:ext cx="896393" cy="8756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11456D2-209B-4B51-AC9F-25A9F897F456}"/>
              </a:ext>
            </a:extLst>
          </p:cNvPr>
          <p:cNvSpPr/>
          <p:nvPr/>
        </p:nvSpPr>
        <p:spPr>
          <a:xfrm>
            <a:off x="823003" y="830886"/>
            <a:ext cx="10568967" cy="395537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gửi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hầm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3.33333E-6 L -0.78998 -0.07014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  <p:bldP spid="30" grpId="0" animBg="1"/>
      <p:bldP spid="3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342572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</TotalTime>
  <Words>535</Words>
  <Application>Microsoft Office PowerPoint</Application>
  <PresentationFormat>Widescreen</PresentationFormat>
  <Paragraphs>109</Paragraphs>
  <Slides>18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Roboto Medium</vt:lpstr>
      <vt:lpstr>Times New Roman</vt:lpstr>
      <vt:lpstr>UTM Avo</vt:lpstr>
      <vt:lpstr>UTM Rockwell</vt:lpstr>
      <vt:lpstr>Wingdings</vt:lpstr>
      <vt:lpstr>1_Office Theme</vt:lpstr>
      <vt:lpstr>Tuần 6 Bài 20: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437</cp:revision>
  <dcterms:created xsi:type="dcterms:W3CDTF">2021-02-20T02:56:00Z</dcterms:created>
  <dcterms:modified xsi:type="dcterms:W3CDTF">2022-08-26T05:06:58Z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