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418" r:id="rId2"/>
    <p:sldId id="419" r:id="rId3"/>
    <p:sldId id="420" r:id="rId4"/>
    <p:sldId id="421" r:id="rId5"/>
    <p:sldId id="424" r:id="rId6"/>
    <p:sldId id="422" r:id="rId7"/>
    <p:sldId id="423" r:id="rId8"/>
    <p:sldId id="425" r:id="rId9"/>
    <p:sldId id="426" r:id="rId10"/>
    <p:sldId id="347" r:id="rId11"/>
    <p:sldId id="348" r:id="rId12"/>
    <p:sldId id="264" r:id="rId13"/>
    <p:sldId id="258" r:id="rId14"/>
    <p:sldId id="349" r:id="rId15"/>
    <p:sldId id="350" r:id="rId16"/>
    <p:sldId id="351" r:id="rId17"/>
    <p:sldId id="352" r:id="rId18"/>
    <p:sldId id="260" r:id="rId19"/>
    <p:sldId id="382" r:id="rId20"/>
    <p:sldId id="427" r:id="rId21"/>
    <p:sldId id="428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CBAD"/>
    <a:srgbClr val="E6B9B8"/>
    <a:srgbClr val="92D050"/>
    <a:srgbClr val="00FF00"/>
    <a:srgbClr val="00CC00"/>
    <a:srgbClr val="68CB0F"/>
    <a:srgbClr val="3B3A3C"/>
    <a:srgbClr val="51B41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1866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254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1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5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8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649" r:id="rId4"/>
    <p:sldLayoutId id="2147483698" r:id="rId5"/>
    <p:sldLayoutId id="214748369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3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7.png"/><Relationship Id="rId5" Type="http://schemas.openxmlformats.org/officeDocument/2006/relationships/control" Target="../activeX/activeX4.xml"/><Relationship Id="rId10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image" Target="../media/image15.png"/><Relationship Id="rId1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18" Type="http://schemas.openxmlformats.org/officeDocument/2006/relationships/image" Target="../media/image30.gif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22.gif"/><Relationship Id="rId10" Type="http://schemas.openxmlformats.org/officeDocument/2006/relationships/audio" Target="../media/media6.mp3"/><Relationship Id="rId19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4.gif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" Type="http://schemas.openxmlformats.org/officeDocument/2006/relationships/audio" Target="../media/audio4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3.gif"/><Relationship Id="rId5" Type="http://schemas.openxmlformats.org/officeDocument/2006/relationships/audio" Target="../media/audio7.wav"/><Relationship Id="rId15" Type="http://schemas.microsoft.com/office/2007/relationships/hdphoto" Target="../media/hdphoto1.wdp"/><Relationship Id="rId10" Type="http://schemas.openxmlformats.org/officeDocument/2006/relationships/image" Target="../media/image22.gif"/><Relationship Id="rId4" Type="http://schemas.openxmlformats.org/officeDocument/2006/relationships/audio" Target="../media/audio6.wav"/><Relationship Id="rId9" Type="http://schemas.openxmlformats.org/officeDocument/2006/relationships/image" Target="../media/image23.gif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12" Type="http://schemas.openxmlformats.org/officeDocument/2006/relationships/image" Target="../media/image31.gif"/><Relationship Id="rId2" Type="http://schemas.openxmlformats.org/officeDocument/2006/relationships/audio" Target="../media/audio6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22.gif"/><Relationship Id="rId4" Type="http://schemas.openxmlformats.org/officeDocument/2006/relationships/audio" Target="../media/audio7.wav"/><Relationship Id="rId9" Type="http://schemas.openxmlformats.org/officeDocument/2006/relationships/image" Target="../media/image23.gif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1.gif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12" Type="http://schemas.openxmlformats.org/officeDocument/2006/relationships/image" Target="../media/image33.gif"/><Relationship Id="rId17" Type="http://schemas.microsoft.com/office/2007/relationships/hdphoto" Target="../media/hdphoto1.wdp"/><Relationship Id="rId2" Type="http://schemas.openxmlformats.org/officeDocument/2006/relationships/audio" Target="../media/audio6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2.gif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3.gif"/><Relationship Id="rId4" Type="http://schemas.openxmlformats.org/officeDocument/2006/relationships/audio" Target="../media/audio7.wav"/><Relationship Id="rId9" Type="http://schemas.openxmlformats.org/officeDocument/2006/relationships/image" Target="../media/image34.gif"/><Relationship Id="rId1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5.png"/><Relationship Id="rId3" Type="http://schemas.openxmlformats.org/officeDocument/2006/relationships/audio" Target="../media/audio6.wav"/><Relationship Id="rId7" Type="http://schemas.openxmlformats.org/officeDocument/2006/relationships/image" Target="../media/image32.gif"/><Relationship Id="rId12" Type="http://schemas.openxmlformats.org/officeDocument/2006/relationships/image" Target="../media/image31.gif"/><Relationship Id="rId2" Type="http://schemas.openxmlformats.org/officeDocument/2006/relationships/audio" Target="../media/audio4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2.gif"/><Relationship Id="rId4" Type="http://schemas.openxmlformats.org/officeDocument/2006/relationships/audio" Target="../media/audio7.wav"/><Relationship Id="rId9" Type="http://schemas.openxmlformats.org/officeDocument/2006/relationships/image" Target="../media/image23.gif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5.png"/><Relationship Id="rId3" Type="http://schemas.openxmlformats.org/officeDocument/2006/relationships/audio" Target="../media/audio6.wav"/><Relationship Id="rId7" Type="http://schemas.openxmlformats.org/officeDocument/2006/relationships/image" Target="../media/image32.gif"/><Relationship Id="rId12" Type="http://schemas.openxmlformats.org/officeDocument/2006/relationships/image" Target="../media/image34.gif"/><Relationship Id="rId2" Type="http://schemas.openxmlformats.org/officeDocument/2006/relationships/audio" Target="../media/audio4.wav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1.gif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audio" Target="../media/audio7.wav"/><Relationship Id="rId9" Type="http://schemas.openxmlformats.org/officeDocument/2006/relationships/image" Target="../media/image22.gif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135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5A8DF9-DF86-4E92-8814-35E42D3CE8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73" t="70016" r="46339" b="8374"/>
          <a:stretch/>
        </p:blipFill>
        <p:spPr>
          <a:xfrm>
            <a:off x="2937843" y="4711232"/>
            <a:ext cx="4832058" cy="150778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944058" y="288254"/>
            <a:ext cx="10206607" cy="994409"/>
            <a:chOff x="1145799" y="591409"/>
            <a:chExt cx="4642036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4397708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Trang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bánh.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799" y="715705"/>
              <a:ext cx="297166" cy="572383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6EB7E3-0273-4F29-8129-00B3B62BE8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443" t="12652" r="13070" b="34011"/>
          <a:stretch/>
        </p:blipFill>
        <p:spPr>
          <a:xfrm>
            <a:off x="2648223" y="1430367"/>
            <a:ext cx="6632814" cy="3266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116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42234" y="490451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7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38019" y="4904856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8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53543" y="4900673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9" name="TextBox3" r:id="rId5" imgW="514440" imgH="457200"/>
        </mc:Choice>
        <mc:Fallback>
          <p:control name="TextBox3" r:id="rId5" imgW="51444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90869" y="5596964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0" name="TextBox5" r:id="rId6" imgW="419040" imgH="419040"/>
        </mc:Choice>
        <mc:Fallback>
          <p:control name="TextBox5" r:id="rId6" imgW="41904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06898" y="4935302"/>
                  <a:ext cx="414795" cy="41948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5DD185-FEF7-4D27-93A9-507E5A2A7483}"/>
              </a:ext>
            </a:extLst>
          </p:cNvPr>
          <p:cNvSpPr/>
          <p:nvPr/>
        </p:nvSpPr>
        <p:spPr>
          <a:xfrm>
            <a:off x="5692484" y="2338880"/>
            <a:ext cx="3548679" cy="14369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756123" y="267374"/>
            <a:ext cx="7944766" cy="994409"/>
            <a:chOff x="1144677" y="591409"/>
            <a:chExt cx="3781114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3535664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Nam.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9E0D74-F5B7-412C-A717-BF9C603D7018}"/>
              </a:ext>
            </a:extLst>
          </p:cNvPr>
          <p:cNvSpPr/>
          <p:nvPr/>
        </p:nvSpPr>
        <p:spPr>
          <a:xfrm>
            <a:off x="4799387" y="1341010"/>
            <a:ext cx="2394858" cy="78377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13 - 5 = 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2709CF-76F4-4264-82CB-4C62D72A627F}"/>
              </a:ext>
            </a:extLst>
          </p:cNvPr>
          <p:cNvSpPr/>
          <p:nvPr/>
        </p:nvSpPr>
        <p:spPr>
          <a:xfrm>
            <a:off x="1618614" y="2355243"/>
            <a:ext cx="2856411" cy="1436914"/>
          </a:xfrm>
          <a:prstGeom prst="wedgeRoundRectCallout">
            <a:avLst>
              <a:gd name="adj1" fmla="val -38480"/>
              <a:gd name="adj2" fmla="val 6795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550EC-9DB9-489A-A5AC-E11203120C53}"/>
              </a:ext>
            </a:extLst>
          </p:cNvPr>
          <p:cNvSpPr txBox="1"/>
          <p:nvPr/>
        </p:nvSpPr>
        <p:spPr>
          <a:xfrm>
            <a:off x="1668953" y="2496707"/>
            <a:ext cx="269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13 - 3 = 10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10 – 2 = 8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Vậy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13 – 5 =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01FFE-394A-4CFF-A29F-1BF7C97AB7A2}"/>
              </a:ext>
            </a:extLst>
          </p:cNvPr>
          <p:cNvSpPr txBox="1"/>
          <p:nvPr/>
        </p:nvSpPr>
        <p:spPr>
          <a:xfrm>
            <a:off x="8628520" y="2796067"/>
            <a:ext cx="635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8C1E141F-BBDA-4434-89AF-C7D36A1EFC17}"/>
              </a:ext>
            </a:extLst>
          </p:cNvPr>
          <p:cNvSpPr/>
          <p:nvPr/>
        </p:nvSpPr>
        <p:spPr>
          <a:xfrm flipH="1">
            <a:off x="8325131" y="2671250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84CFB-4C50-403C-98A9-95E786C76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890" y="3765873"/>
            <a:ext cx="1908961" cy="2948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E5FC19-BCB2-4E7B-A2EB-6422873D3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4795" y="3524786"/>
            <a:ext cx="1881052" cy="31900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96EA7F-BD0C-4D18-A819-887E09F7B3BF}"/>
              </a:ext>
            </a:extLst>
          </p:cNvPr>
          <p:cNvSpPr txBox="1"/>
          <p:nvPr/>
        </p:nvSpPr>
        <p:spPr>
          <a:xfrm>
            <a:off x="8104727" y="2802842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E56ED-C0F8-42ED-9410-A09EAB8097B5}"/>
              </a:ext>
            </a:extLst>
          </p:cNvPr>
          <p:cNvSpPr txBox="1"/>
          <p:nvPr/>
        </p:nvSpPr>
        <p:spPr>
          <a:xfrm>
            <a:off x="7548271" y="2811179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86869-EEAC-4B89-8DB2-5D9A8B732F3B}"/>
              </a:ext>
            </a:extLst>
          </p:cNvPr>
          <p:cNvSpPr txBox="1"/>
          <p:nvPr/>
        </p:nvSpPr>
        <p:spPr>
          <a:xfrm>
            <a:off x="6964637" y="2823997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04D24-F5C2-4DD9-AF73-9DB0BE7973E6}"/>
              </a:ext>
            </a:extLst>
          </p:cNvPr>
          <p:cNvSpPr txBox="1"/>
          <p:nvPr/>
        </p:nvSpPr>
        <p:spPr>
          <a:xfrm>
            <a:off x="6448616" y="2848529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73C6C-4C9F-4686-A4E4-8D6785038E2F}"/>
              </a:ext>
            </a:extLst>
          </p:cNvPr>
          <p:cNvSpPr txBox="1"/>
          <p:nvPr/>
        </p:nvSpPr>
        <p:spPr>
          <a:xfrm>
            <a:off x="5900859" y="2854490"/>
            <a:ext cx="41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F5C82-C924-4AF5-BFC7-05E8EA42F7EF}"/>
              </a:ext>
            </a:extLst>
          </p:cNvPr>
          <p:cNvGrpSpPr/>
          <p:nvPr/>
        </p:nvGrpSpPr>
        <p:grpSpPr>
          <a:xfrm>
            <a:off x="9145578" y="2626633"/>
            <a:ext cx="2577030" cy="1249467"/>
            <a:chOff x="7883371" y="2487500"/>
            <a:chExt cx="2167728" cy="124946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42FCA792-7F54-4BF3-9539-EB9B97D7712F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32278"/>
                <a:gd name="adj2" fmla="val 5475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74AD2-4508-459D-8DEE-2E7727440366}"/>
                </a:ext>
              </a:extLst>
            </p:cNvPr>
            <p:cNvSpPr txBox="1"/>
            <p:nvPr/>
          </p:nvSpPr>
          <p:spPr>
            <a:xfrm>
              <a:off x="7986010" y="2721304"/>
              <a:ext cx="20010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5 </a:t>
              </a:r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036E0C-0906-4FED-8F7A-954F141F6CAB}"/>
              </a:ext>
            </a:extLst>
          </p:cNvPr>
          <p:cNvSpPr txBox="1"/>
          <p:nvPr/>
        </p:nvSpPr>
        <p:spPr>
          <a:xfrm>
            <a:off x="2140496" y="4481662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163078-8213-45BD-B6A5-997ADA48240E}"/>
              </a:ext>
            </a:extLst>
          </p:cNvPr>
          <p:cNvSpPr txBox="1"/>
          <p:nvPr/>
        </p:nvSpPr>
        <p:spPr>
          <a:xfrm>
            <a:off x="9185131" y="4750456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Nam</a:t>
            </a: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8EB448E6-D339-49AB-A362-5F491B372DD0}"/>
              </a:ext>
            </a:extLst>
          </p:cNvPr>
          <p:cNvSpPr/>
          <p:nvPr/>
        </p:nvSpPr>
        <p:spPr>
          <a:xfrm flipH="1">
            <a:off x="7748797" y="267242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7769198C-79FA-4D8E-8A0C-7862E8BF219F}"/>
              </a:ext>
            </a:extLst>
          </p:cNvPr>
          <p:cNvSpPr/>
          <p:nvPr/>
        </p:nvSpPr>
        <p:spPr>
          <a:xfrm rot="21381528" flipH="1">
            <a:off x="7145050" y="2653408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Arrow: Curved Down 41">
            <a:extLst>
              <a:ext uri="{FF2B5EF4-FFF2-40B4-BE49-F238E27FC236}">
                <a16:creationId xmlns:a16="http://schemas.microsoft.com/office/drawing/2014/main" id="{D1811839-C0AC-4D81-91B3-0F13342E9EE5}"/>
              </a:ext>
            </a:extLst>
          </p:cNvPr>
          <p:cNvSpPr/>
          <p:nvPr/>
        </p:nvSpPr>
        <p:spPr>
          <a:xfrm rot="21381528" flipH="1">
            <a:off x="6568715" y="264189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Arrow: Curved Down 42">
            <a:extLst>
              <a:ext uri="{FF2B5EF4-FFF2-40B4-BE49-F238E27FC236}">
                <a16:creationId xmlns:a16="http://schemas.microsoft.com/office/drawing/2014/main" id="{5696E8EF-1E91-4FEB-A4A1-C07526E952E1}"/>
              </a:ext>
            </a:extLst>
          </p:cNvPr>
          <p:cNvSpPr/>
          <p:nvPr/>
        </p:nvSpPr>
        <p:spPr>
          <a:xfrm rot="21381528" flipH="1">
            <a:off x="5983613" y="264189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4" grpId="0" animBg="1"/>
      <p:bldP spid="7" grpId="0"/>
      <p:bldP spid="8" grpId="0" animBg="1"/>
      <p:bldP spid="29" grpId="0"/>
      <p:bldP spid="31" grpId="0"/>
      <p:bldP spid="32" grpId="0"/>
      <p:bldP spid="33" grpId="0"/>
      <p:bldP spid="34" grpId="0"/>
      <p:bldP spid="3" grpId="0"/>
      <p:bldP spid="27" grpId="0"/>
      <p:bldP spid="39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8668" y="2038641"/>
            <a:ext cx="5545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19" y="3027879"/>
            <a:ext cx="4613491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020002" y="1331223"/>
            <a:ext cx="4501616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Nhưng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986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162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882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826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826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836"/>
                            </p:stCondLst>
                            <p:childTnLst>
                              <p:par>
                                <p:cTn id="8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836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972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42" y="4427171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388277" y="39194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41994" y="2042738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=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0" y="4427171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63" y="4427172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200702" y="5351425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316892" y="5355463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63" y="4465272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42" y="4465271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965502" y="5389525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81692" y="5355463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4" y="4280929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926230" y="5355463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39446" y="316315"/>
            <a:ext cx="6219275" cy="107237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16 - 8 …… 13 - 5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892672" y="5988098"/>
            <a:ext cx="6446385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B          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041039" y="2042738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&gt;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392902" y="2857389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&lt;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431 0.26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6771 0.286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7591 0.2273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86" y="4585427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24" y="4547327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39" y="4450081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10" y="4442874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86" y="4547327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7381547" y="40291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54" y="2299283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78" y="4396501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966236" y="54756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731036" y="54756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575574" y="54756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341379" y="334924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14 - 6….. 12 - 3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657084" y="6051600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 B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541526" y="5537512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686052" y="54581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82286" y="1947584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020324" y="1947584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01320" y="2840080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&lt;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0417 0.29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2305 0.329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4479 0.335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76" y="4396289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302058" y="504237"/>
            <a:ext cx="5988366" cy="81191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92739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               B                C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08601" y="187983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13 - 6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08601" y="281918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14 - 6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52644" y="187983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11 - 6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52644" y="281918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12 - 6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149 0.277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8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862 0.335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136 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3" y="515104"/>
            <a:ext cx="6348583" cy="76667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789870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               B                C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16267" y="2013899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11 - 5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16267" y="2756438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12 - 7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37853" y="1964311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15 - 8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37853" y="2706851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14 - 6</a:t>
            </a:r>
          </a:p>
        </p:txBody>
      </p:sp>
    </p:spTree>
    <p:extLst>
      <p:ext uri="{BB962C8B-B14F-4D97-AF65-F5344CB8AC3E}">
        <p14:creationId xmlns:p14="http://schemas.microsoft.com/office/powerpoint/2010/main" val="33474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045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106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87 0.300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4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451629"/>
            <a:ext cx="6136148" cy="92728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60735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               B                C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62274" y="1952743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2274" y="2828094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11 - 2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81752" y="1943544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12 - 9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81752" y="2818896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13 - 5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154 0.3134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4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477 0.308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2" grpId="0" build="allAtOnce" animBg="1"/>
      <p:bldP spid="3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622307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2752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25582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6739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22932" y="4173934"/>
                  <a:ext cx="18472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93552" y="459275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0970" y="4831216"/>
                  <a:ext cx="147276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40164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6823" y="5248921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94578" y="5206660"/>
                  <a:ext cx="13166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8907" y="5083770"/>
                  <a:ext cx="13904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4843" y="3968586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192115">
                  <a:off x="2892773" y="2283518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88677" y="2620842"/>
                  <a:ext cx="14579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65931" y="2047391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19035" y="1715180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3462" y="1430568"/>
                  <a:ext cx="133030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80065" y="119947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6486" y="1072133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2526" y="1008200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44756" y="934379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22473" y="1355319"/>
                  <a:ext cx="1431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64413" cy="2891250"/>
            <a:chOff x="210559" y="170974"/>
            <a:chExt cx="436441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622687" cy="1612050"/>
              <a:chOff x="952285" y="1450174"/>
              <a:chExt cx="362268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7034"/>
                <a:ext cx="362268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13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3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35227" y="4175912"/>
                  <a:ext cx="18468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91745" y="4623349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83715" y="4876022"/>
                  <a:ext cx="14171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7727" y="5238635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75331" y="5161054"/>
                  <a:ext cx="134081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13051" y="5026968"/>
                  <a:ext cx="14448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3144" y="475315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80524" y="451407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84802" y="4248887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64186" y="398012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2242" y="362044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72967" y="2608545"/>
                  <a:ext cx="136421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75511" y="206528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25833" y="172364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25600" y="1454823"/>
                  <a:ext cx="13668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09721" y="122793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0170" y="1090661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1571" y="1015945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17515" y="1358148"/>
                  <a:ext cx="14381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209591" cy="2941114"/>
            <a:chOff x="390285" y="121110"/>
            <a:chExt cx="4209591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647591" cy="1612050"/>
              <a:chOff x="952285" y="1450174"/>
              <a:chExt cx="3647591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84977" y="1828044"/>
                <a:ext cx="36148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15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72880" y="602353"/>
            <a:ext cx="5394907" cy="5354834"/>
            <a:chOff x="2605069" y="497566"/>
            <a:chExt cx="5912092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605069" y="497566"/>
              <a:ext cx="5912092" cy="5868177"/>
              <a:chOff x="2605069" y="363342"/>
              <a:chExt cx="5912092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34874" y="4173529"/>
                  <a:ext cx="184685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65252" y="4566189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14654" y="4780839"/>
                  <a:ext cx="14460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8444" y="525639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94987" y="5213045"/>
                  <a:ext cx="126202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4976" y="5047027"/>
                  <a:ext cx="143192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202150" y="4523776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83895" y="42603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77089" y="3979093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22541" y="3612773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7504" y="2638136"/>
                  <a:ext cx="144743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18708" y="172337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3336" y="1420906"/>
                  <a:ext cx="13282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89362" y="1186982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8288" y="1097542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01451" y="1367308"/>
                  <a:ext cx="145944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724797" y="3293682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80045" y="427236"/>
            <a:ext cx="4134703" cy="3123903"/>
            <a:chOff x="349117" y="-61679"/>
            <a:chExt cx="4134703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28791" y="1450174"/>
              <a:ext cx="3555029" cy="1612050"/>
              <a:chOff x="928791" y="1450174"/>
              <a:chExt cx="3555029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28791" y="1833084"/>
                <a:ext cx="355502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41984" y="357751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93000" y="360464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62561" y="4387527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43146"/>
            <a:chOff x="2528327" y="497566"/>
            <a:chExt cx="5988834" cy="5855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55369"/>
              <a:chOff x="2528327" y="363342"/>
              <a:chExt cx="5988834" cy="585536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55369"/>
                <a:chOff x="2605069" y="363342"/>
                <a:chExt cx="5912092" cy="5855369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61445" y="4168568"/>
                  <a:ext cx="194809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53347" y="459368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95407" y="4851107"/>
                  <a:ext cx="139220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32272" y="5016310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5562" y="5249717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3126" y="5158011"/>
                  <a:ext cx="142859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49307" y="5302345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01753" y="5429532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76413" y="5046713"/>
                  <a:ext cx="1499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229" y="474713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71730" y="4545287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3013727" y="424893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806467" y="397756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53143" y="362047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868079" y="2290450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29871" y="2610278"/>
                  <a:ext cx="144532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46617" y="205573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87931" y="178308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42196" y="1464537"/>
                  <a:ext cx="139132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18724" y="1239239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49569" y="111963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24767" y="997731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54065" y="910024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29268" y="1351444"/>
                  <a:ext cx="14225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514055" cy="2787125"/>
            <a:chOff x="93016" y="275099"/>
            <a:chExt cx="4514055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889621" y="1450174"/>
              <a:ext cx="3717450" cy="1612050"/>
              <a:chOff x="889621" y="1450174"/>
              <a:chExt cx="3717450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889621" y="1832081"/>
                <a:ext cx="37174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11 – 7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4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28186" y="4168418"/>
                  <a:ext cx="18332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77323" y="4603406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70789" y="4800997"/>
                  <a:ext cx="143485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33905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9319" y="5217373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7036" y="5178922"/>
                  <a:ext cx="139293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1889" y="5060904"/>
                  <a:ext cx="144643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396955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1171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2983154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38065" y="2629035"/>
                  <a:ext cx="152083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46645" y="2045742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66631" y="1760706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1269" y="1464236"/>
                  <a:ext cx="144466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30102" y="1267822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50259" y="1119743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49155" y="1340102"/>
                  <a:ext cx="139622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224367" cy="2879762"/>
            <a:chOff x="399103" y="182462"/>
            <a:chExt cx="4224367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671185" cy="1612050"/>
              <a:chOff x="952285" y="1450174"/>
              <a:chExt cx="3671185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6510"/>
                <a:ext cx="36711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14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89517" y="4191960"/>
                  <a:ext cx="192827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44894" y="4576827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27575" y="4866495"/>
                  <a:ext cx="13755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7342" y="5237534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76463" y="5179188"/>
                  <a:ext cx="131290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15221" y="5032195"/>
                  <a:ext cx="14318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76223" y="397756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57284" y="2623206"/>
                  <a:ext cx="139234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19036" y="170210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1023" y="1436731"/>
                  <a:ext cx="134567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99823" y="119880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18654" y="1069683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3126" y="98839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06847" y="1307199"/>
                  <a:ext cx="131976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070937" cy="2879762"/>
            <a:chOff x="399103" y="182462"/>
            <a:chExt cx="4070937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38635" y="1450174"/>
              <a:ext cx="3531405" cy="1612050"/>
              <a:chOff x="938635" y="1450174"/>
              <a:chExt cx="3531405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38635" y="1819261"/>
                <a:ext cx="35314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13 –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398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</TotalTime>
  <Words>872</Words>
  <Application>Microsoft Office PowerPoint</Application>
  <PresentationFormat>Widescreen</PresentationFormat>
  <Paragraphs>323</Paragraphs>
  <Slides>21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UTM Avo</vt:lpstr>
      <vt:lpstr>华康方圆体W7(P)</vt:lpstr>
      <vt:lpstr>1_Office Theme</vt:lpstr>
      <vt:lpstr>Tuần 6 Bài 18: Luyện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317</cp:revision>
  <dcterms:created xsi:type="dcterms:W3CDTF">2021-02-20T02:56:00Z</dcterms:created>
  <dcterms:modified xsi:type="dcterms:W3CDTF">2022-08-24T10:23:27Z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