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</p:sldMasterIdLst>
  <p:notesMasterIdLst>
    <p:notesMasterId r:id="rId22"/>
  </p:notesMasterIdLst>
  <p:sldIdLst>
    <p:sldId id="306" r:id="rId4"/>
    <p:sldId id="301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95" r:id="rId14"/>
    <p:sldId id="288" r:id="rId15"/>
    <p:sldId id="293" r:id="rId16"/>
    <p:sldId id="297" r:id="rId17"/>
    <p:sldId id="303" r:id="rId18"/>
    <p:sldId id="302" r:id="rId19"/>
    <p:sldId id="305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130" autoAdjust="0"/>
  </p:normalViewPr>
  <p:slideViewPr>
    <p:cSldViewPr snapToGrid="0">
      <p:cViewPr varScale="1">
        <p:scale>
          <a:sx n="70" d="100"/>
          <a:sy n="70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1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52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Chỉ có một trái không có độc. Ngươi hãy chọn đi</a:t>
            </a:r>
          </a:p>
          <a:p>
            <a:pPr algn="ctr"/>
            <a:r>
              <a:rPr lang="en-US" sz="3600"/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14 - 8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+ 15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  <p:sp>
        <p:nvSpPr>
          <p:cNvPr id="12" name="矩形 7"/>
          <p:cNvSpPr/>
          <p:nvPr/>
        </p:nvSpPr>
        <p:spPr>
          <a:xfrm>
            <a:off x="702323" y="1631196"/>
            <a:ext cx="9968819" cy="271526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Bài 25: </a:t>
            </a:r>
            <a:r>
              <a:rPr lang="en-US" sz="44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4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" y="0"/>
            <a:ext cx="12192000" cy="619182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65158" y="3978111"/>
            <a:ext cx="752177" cy="876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98165" y="3978110"/>
            <a:ext cx="699770" cy="876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05207" y="3978109"/>
            <a:ext cx="781549" cy="876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05208" y="5184742"/>
            <a:ext cx="781548" cy="10070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Oval 15"/>
          <p:cNvSpPr/>
          <p:nvPr/>
        </p:nvSpPr>
        <p:spPr>
          <a:xfrm>
            <a:off x="2265212" y="3978110"/>
            <a:ext cx="677152" cy="87669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0546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02"/>
            <a:ext cx="12191999" cy="53258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74585" y="3501683"/>
            <a:ext cx="752177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97182" y="3501683"/>
            <a:ext cx="699770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84339" y="3501683"/>
            <a:ext cx="781549" cy="787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84340" y="4562574"/>
            <a:ext cx="781548" cy="7758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Oval 15"/>
          <p:cNvSpPr/>
          <p:nvPr/>
        </p:nvSpPr>
        <p:spPr>
          <a:xfrm>
            <a:off x="2186156" y="3501683"/>
            <a:ext cx="677152" cy="7875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849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591283" y="2577040"/>
            <a:ext cx="5798572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14083" y="3231795"/>
            <a:ext cx="405352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24 + 10 = 34 (</a:t>
            </a:r>
            <a:r>
              <a:rPr lang="en-US" sz="3200" dirty="0" err="1">
                <a:solidFill>
                  <a:schemeClr val="tx1"/>
                </a:solidFill>
              </a:rPr>
              <a:t>bưu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ảnh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11666" y="3886549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34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968"/>
            <a:ext cx="12192000" cy="1817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90286" y="1933904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44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Bạch Tuyết </a:t>
            </a:r>
          </a:p>
          <a:p>
            <a:pPr algn="ctr"/>
            <a:r>
              <a:rPr lang="en-US" sz="3600"/>
              <a:t>Ngươi sẽ chết chắc</a:t>
            </a:r>
          </a:p>
          <a:p>
            <a:pPr algn="ctr"/>
            <a:r>
              <a:rPr lang="en-US" sz="3600"/>
              <a:t>Snow White</a:t>
            </a:r>
          </a:p>
          <a:p>
            <a:pPr algn="ctr"/>
            <a:r>
              <a:rPr lang="en-US" sz="3600"/>
              <a:t>You will 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Gọi Bạch Tuyết vào đây cho ta</a:t>
            </a:r>
          </a:p>
          <a:p>
            <a:pPr algn="ctr"/>
            <a:r>
              <a:rPr lang="en-US" sz="3600"/>
              <a:t>Call her on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130</Words>
  <Application>Microsoft Office PowerPoint</Application>
  <PresentationFormat>Widescreen</PresentationFormat>
  <Paragraphs>38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黑体</vt:lpstr>
      <vt:lpstr>SimSun</vt:lpstr>
      <vt:lpstr>.VnAvant</vt:lpstr>
      <vt:lpstr>Arial</vt:lpstr>
      <vt:lpstr>Arial-Rounded</vt:lpstr>
      <vt:lpstr>Calibri</vt:lpstr>
      <vt:lpstr>Calibri Light</vt:lpstr>
      <vt:lpstr>inpin heiti</vt:lpstr>
      <vt:lpstr>Montserrat ExtraBold</vt:lpstr>
      <vt:lpstr>Times New Roman</vt:lpstr>
      <vt:lpstr>UTM Avo</vt:lpstr>
      <vt:lpstr>方正卡通简体</vt:lpstr>
      <vt:lpstr>Office 主题​​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11</cp:revision>
  <dcterms:created xsi:type="dcterms:W3CDTF">2021-05-19T13:00:00Z</dcterms:created>
  <dcterms:modified xsi:type="dcterms:W3CDTF">2021-06-26T04:31:58Z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