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</p:sldMasterIdLst>
  <p:notesMasterIdLst>
    <p:notesMasterId r:id="rId14"/>
  </p:notesMasterIdLst>
  <p:sldIdLst>
    <p:sldId id="311" r:id="rId4"/>
    <p:sldId id="300" r:id="rId5"/>
    <p:sldId id="301" r:id="rId6"/>
    <p:sldId id="299" r:id="rId7"/>
    <p:sldId id="308" r:id="rId8"/>
    <p:sldId id="302" r:id="rId9"/>
    <p:sldId id="303" r:id="rId10"/>
    <p:sldId id="304" r:id="rId11"/>
    <p:sldId id="305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9913" autoAdjust="0"/>
  </p:normalViewPr>
  <p:slideViewPr>
    <p:cSldViewPr snapToGrid="0">
      <p:cViewPr varScale="1">
        <p:scale>
          <a:sx n="69" d="100"/>
          <a:sy n="69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4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7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59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711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27: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3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94718" y="4541196"/>
            <a:ext cx="6166573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15326" y="5403853"/>
            <a:ext cx="405352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 + 5 = 13 (</a:t>
            </a:r>
            <a:r>
              <a:rPr lang="en-US" sz="3200" dirty="0" err="1">
                <a:solidFill>
                  <a:schemeClr val="tx1"/>
                </a:solidFill>
              </a:rPr>
              <a:t>diễn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92856" y="6053483"/>
            <a:ext cx="3713872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13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7" y="15497"/>
            <a:ext cx="11459062" cy="2055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99233" y="3664598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7" y="1851435"/>
            <a:ext cx="7306939" cy="25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94718" y="4541196"/>
            <a:ext cx="662473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15326" y="5403853"/>
            <a:ext cx="405352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 + 8 = 17 (</a:t>
            </a:r>
            <a:r>
              <a:rPr lang="en-US" sz="3200" dirty="0" err="1">
                <a:solidFill>
                  <a:schemeClr val="tx1"/>
                </a:solidFill>
              </a:rPr>
              <a:t>thùng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sơn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92856" y="6053483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17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04914" y="3727730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08" y="-76917"/>
            <a:ext cx="12278308" cy="38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30 + 10 = 40 (</a:t>
            </a:r>
            <a:r>
              <a:rPr lang="en-US" sz="3200" dirty="0" err="1">
                <a:solidFill>
                  <a:schemeClr val="tx1"/>
                </a:solidFill>
              </a:rPr>
              <a:t>thùng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táo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40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6417" y="4279223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83"/>
            <a:ext cx="12279086" cy="43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12 - 6 = 6 (</a:t>
            </a:r>
            <a:r>
              <a:rPr lang="en-US" sz="3200" dirty="0" err="1">
                <a:solidFill>
                  <a:schemeClr val="tx1"/>
                </a:solidFill>
              </a:rPr>
              <a:t>bút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chì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6417" y="4279223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4" y="-23186"/>
            <a:ext cx="12024146" cy="43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133</Words>
  <Application>Microsoft Office PowerPoint</Application>
  <PresentationFormat>Widescreen</PresentationFormat>
  <Paragraphs>24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微软雅黑</vt:lpstr>
      <vt:lpstr>黑体</vt:lpstr>
      <vt:lpstr>SimSun</vt:lpstr>
      <vt:lpstr>.VnAvant</vt:lpstr>
      <vt:lpstr>Arial</vt:lpstr>
      <vt:lpstr>Arial-Rounded</vt:lpstr>
      <vt:lpstr>Calibri</vt:lpstr>
      <vt:lpstr>Calibri Light</vt:lpstr>
      <vt:lpstr>inpin heiti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16</cp:revision>
  <dcterms:created xsi:type="dcterms:W3CDTF">2021-05-20T03:42:46Z</dcterms:created>
  <dcterms:modified xsi:type="dcterms:W3CDTF">2021-06-26T04:32:14Z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