
<file path=[Content_Types].xml><?xml version="1.0" encoding="utf-8"?>
<Types xmlns="http://schemas.openxmlformats.org/package/2006/content-types">
  <Default Extension="png" ContentType="image/png"/>
  <Default Extension="bin" ContentType="application/vnd.ms-office.activeX"/>
  <Default Extension="svg" ContentType="image/svg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vml" ContentType="application/vnd.openxmlformats-officedocument.vmlDrawing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activeX/activeX5.xml" ContentType="application/vnd.ms-office.activeX+xml"/>
  <Override PartName="/ppt/activeX/activeX6.xml" ContentType="application/vnd.ms-office.activeX+xml"/>
  <Override PartName="/ppt/notesSlides/notesSlide2.xml" ContentType="application/vnd.openxmlformats-officedocument.presentationml.notesSlide+xml"/>
  <Override PartName="/ppt/activeX/activeX7.xml" ContentType="application/vnd.ms-office.activeX+xml"/>
  <Override PartName="/ppt/activeX/activeX8.xml" ContentType="application/vnd.ms-office.activeX+xml"/>
  <Override PartName="/ppt/activeX/activeX9.xml" ContentType="application/vnd.ms-office.activeX+xml"/>
  <Override PartName="/ppt/activeX/activeX10.xml" ContentType="application/vnd.ms-office.activeX+xml"/>
  <Override PartName="/ppt/notesSlides/notesSlide3.xml" ContentType="application/vnd.openxmlformats-officedocument.presentationml.notesSlide+xml"/>
  <Override PartName="/ppt/activeX/activeX11.xml" ContentType="application/vnd.ms-office.activeX+xml"/>
  <Override PartName="/ppt/activeX/activeX12.xml" ContentType="application/vnd.ms-office.activeX+xml"/>
  <Override PartName="/ppt/activeX/activeX13.xml" ContentType="application/vnd.ms-office.activeX+xml"/>
  <Override PartName="/ppt/activeX/activeX14.xml" ContentType="application/vnd.ms-office.activeX+xml"/>
  <Override PartName="/ppt/activeX/activeX15.xml" ContentType="application/vnd.ms-office.activeX+xml"/>
  <Override PartName="/ppt/activeX/activeX16.xml" ContentType="application/vnd.ms-office.activeX+xml"/>
  <Override PartName="/ppt/activeX/activeX17.xml" ContentType="application/vnd.ms-office.activeX+xml"/>
  <Override PartName="/ppt/activeX/activeX18.xml" ContentType="application/vnd.ms-office.activeX+xml"/>
  <Override PartName="/ppt/activeX/activeX19.xml" ContentType="application/vnd.ms-office.activeX+xml"/>
  <Override PartName="/ppt/activeX/activeX20.xml" ContentType="application/vnd.ms-office.activeX+xml"/>
  <Override PartName="/ppt/activeX/activeX21.xml" ContentType="application/vnd.ms-office.activeX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0"/>
  </p:notesMasterIdLst>
  <p:sldIdLst>
    <p:sldId id="418" r:id="rId2"/>
    <p:sldId id="419" r:id="rId3"/>
    <p:sldId id="264" r:id="rId4"/>
    <p:sldId id="344" r:id="rId5"/>
    <p:sldId id="345" r:id="rId6"/>
    <p:sldId id="346" r:id="rId7"/>
    <p:sldId id="347" r:id="rId8"/>
    <p:sldId id="348" r:id="rId9"/>
    <p:sldId id="349" r:id="rId10"/>
    <p:sldId id="351" r:id="rId11"/>
    <p:sldId id="420" r:id="rId12"/>
    <p:sldId id="306" r:id="rId13"/>
    <p:sldId id="350" r:id="rId14"/>
    <p:sldId id="305" r:id="rId15"/>
    <p:sldId id="421" r:id="rId16"/>
    <p:sldId id="276" r:id="rId17"/>
    <p:sldId id="314" r:id="rId18"/>
    <p:sldId id="316" r:id="rId19"/>
    <p:sldId id="317" r:id="rId20"/>
    <p:sldId id="353" r:id="rId21"/>
    <p:sldId id="359" r:id="rId22"/>
    <p:sldId id="364" r:id="rId23"/>
    <p:sldId id="361" r:id="rId24"/>
    <p:sldId id="363" r:id="rId25"/>
    <p:sldId id="362" r:id="rId26"/>
    <p:sldId id="281" r:id="rId27"/>
    <p:sldId id="422" r:id="rId28"/>
    <p:sldId id="423" r:id="rId29"/>
  </p:sldIdLst>
  <p:sldSz cx="12192000" cy="6858000"/>
  <p:notesSz cx="6858000" cy="9144000"/>
  <p:custDataLst>
    <p:tags r:id="rId31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6" roundtripDataSignature="AMtx7miAYYJ+CqvYrdf855CZJbdxdgcP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0000FF"/>
    <a:srgbClr val="E2F4FD"/>
    <a:srgbClr val="00FF00"/>
    <a:srgbClr val="F6ADFF"/>
    <a:srgbClr val="00CC00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48" autoAdjust="0"/>
    <p:restoredTop sz="92081" autoAdjust="0"/>
  </p:normalViewPr>
  <p:slideViewPr>
    <p:cSldViewPr snapToGrid="0">
      <p:cViewPr varScale="1">
        <p:scale>
          <a:sx n="47" d="100"/>
          <a:sy n="47" d="100"/>
        </p:scale>
        <p:origin x="24" y="3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customschemas.google.com/relationships/presentationmetadata" Target="meta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10.xml.rels><?xml version="1.0" encoding="UTF-8" standalone="yes"?>
<Relationships xmlns="http://schemas.openxmlformats.org/package/2006/relationships"><Relationship Id="rId1" Type="http://schemas.microsoft.com/office/2006/relationships/activeXControlBinary" Target="activeX10.bin"/></Relationships>
</file>

<file path=ppt/activeX/_rels/activeX11.xml.rels><?xml version="1.0" encoding="UTF-8" standalone="yes"?>
<Relationships xmlns="http://schemas.openxmlformats.org/package/2006/relationships"><Relationship Id="rId1" Type="http://schemas.microsoft.com/office/2006/relationships/activeXControlBinary" Target="activeX11.bin"/></Relationships>
</file>

<file path=ppt/activeX/_rels/activeX12.xml.rels><?xml version="1.0" encoding="UTF-8" standalone="yes"?>
<Relationships xmlns="http://schemas.openxmlformats.org/package/2006/relationships"><Relationship Id="rId1" Type="http://schemas.microsoft.com/office/2006/relationships/activeXControlBinary" Target="activeX12.bin"/></Relationships>
</file>

<file path=ppt/activeX/_rels/activeX13.xml.rels><?xml version="1.0" encoding="UTF-8" standalone="yes"?>
<Relationships xmlns="http://schemas.openxmlformats.org/package/2006/relationships"><Relationship Id="rId1" Type="http://schemas.microsoft.com/office/2006/relationships/activeXControlBinary" Target="activeX13.bin"/></Relationships>
</file>

<file path=ppt/activeX/_rels/activeX14.xml.rels><?xml version="1.0" encoding="UTF-8" standalone="yes"?>
<Relationships xmlns="http://schemas.openxmlformats.org/package/2006/relationships"><Relationship Id="rId1" Type="http://schemas.microsoft.com/office/2006/relationships/activeXControlBinary" Target="activeX14.bin"/></Relationships>
</file>

<file path=ppt/activeX/_rels/activeX15.xml.rels><?xml version="1.0" encoding="UTF-8" standalone="yes"?>
<Relationships xmlns="http://schemas.openxmlformats.org/package/2006/relationships"><Relationship Id="rId1" Type="http://schemas.microsoft.com/office/2006/relationships/activeXControlBinary" Target="activeX15.bin"/></Relationships>
</file>

<file path=ppt/activeX/_rels/activeX16.xml.rels><?xml version="1.0" encoding="UTF-8" standalone="yes"?>
<Relationships xmlns="http://schemas.openxmlformats.org/package/2006/relationships"><Relationship Id="rId1" Type="http://schemas.microsoft.com/office/2006/relationships/activeXControlBinary" Target="activeX16.bin"/></Relationships>
</file>

<file path=ppt/activeX/_rels/activeX17.xml.rels><?xml version="1.0" encoding="UTF-8" standalone="yes"?>
<Relationships xmlns="http://schemas.openxmlformats.org/package/2006/relationships"><Relationship Id="rId1" Type="http://schemas.microsoft.com/office/2006/relationships/activeXControlBinary" Target="activeX17.bin"/></Relationships>
</file>

<file path=ppt/activeX/_rels/activeX18.xml.rels><?xml version="1.0" encoding="UTF-8" standalone="yes"?>
<Relationships xmlns="http://schemas.openxmlformats.org/package/2006/relationships"><Relationship Id="rId1" Type="http://schemas.microsoft.com/office/2006/relationships/activeXControlBinary" Target="activeX18.bin"/></Relationships>
</file>

<file path=ppt/activeX/_rels/activeX19.xml.rels><?xml version="1.0" encoding="UTF-8" standalone="yes"?>
<Relationships xmlns="http://schemas.openxmlformats.org/package/2006/relationships"><Relationship Id="rId1" Type="http://schemas.microsoft.com/office/2006/relationships/activeXControlBinary" Target="activeX19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20.xml.rels><?xml version="1.0" encoding="UTF-8" standalone="yes"?>
<Relationships xmlns="http://schemas.openxmlformats.org/package/2006/relationships"><Relationship Id="rId1" Type="http://schemas.microsoft.com/office/2006/relationships/activeXControlBinary" Target="activeX20.bin"/></Relationships>
</file>

<file path=ppt/activeX/_rels/activeX21.xml.rels><?xml version="1.0" encoding="UTF-8" standalone="yes"?>
<Relationships xmlns="http://schemas.openxmlformats.org/package/2006/relationships"><Relationship Id="rId1" Type="http://schemas.microsoft.com/office/2006/relationships/activeXControlBinary" Target="activeX21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_rels/activeX5.xml.rels><?xml version="1.0" encoding="UTF-8" standalone="yes"?>
<Relationships xmlns="http://schemas.openxmlformats.org/package/2006/relationships"><Relationship Id="rId1" Type="http://schemas.microsoft.com/office/2006/relationships/activeXControlBinary" Target="activeX5.bin"/></Relationships>
</file>

<file path=ppt/activeX/_rels/activeX6.xml.rels><?xml version="1.0" encoding="UTF-8" standalone="yes"?>
<Relationships xmlns="http://schemas.openxmlformats.org/package/2006/relationships"><Relationship Id="rId1" Type="http://schemas.microsoft.com/office/2006/relationships/activeXControlBinary" Target="activeX6.bin"/></Relationships>
</file>

<file path=ppt/activeX/_rels/activeX7.xml.rels><?xml version="1.0" encoding="UTF-8" standalone="yes"?>
<Relationships xmlns="http://schemas.openxmlformats.org/package/2006/relationships"><Relationship Id="rId1" Type="http://schemas.microsoft.com/office/2006/relationships/activeXControlBinary" Target="activeX7.bin"/></Relationships>
</file>

<file path=ppt/activeX/_rels/activeX8.xml.rels><?xml version="1.0" encoding="UTF-8" standalone="yes"?>
<Relationships xmlns="http://schemas.openxmlformats.org/package/2006/relationships"><Relationship Id="rId1" Type="http://schemas.microsoft.com/office/2006/relationships/activeXControlBinary" Target="activeX8.bin"/></Relationships>
</file>

<file path=ppt/activeX/_rels/activeX9.xml.rels><?xml version="1.0" encoding="UTF-8" standalone="yes"?>
<Relationships xmlns="http://schemas.openxmlformats.org/package/2006/relationships"><Relationship Id="rId1" Type="http://schemas.microsoft.com/office/2006/relationships/activeXControlBinary" Target="activeX9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0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6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7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8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9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0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6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7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8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9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38.wmf"/><Relationship Id="rId1" Type="http://schemas.openxmlformats.org/officeDocument/2006/relationships/image" Target="../media/image37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47.wmf"/><Relationship Id="rId2" Type="http://schemas.openxmlformats.org/officeDocument/2006/relationships/image" Target="../media/image46.wmf"/><Relationship Id="rId1" Type="http://schemas.openxmlformats.org/officeDocument/2006/relationships/image" Target="../media/image4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SG" dirty="0"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SG" dirty="0"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SG" dirty="0"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>
              <a:defRPr>
                <a:latin typeface="UTM Avo" panose="02040603050506020204" pitchFamily="18" charset="0"/>
              </a:defRPr>
            </a:lvl1pPr>
          </a:lstStyle>
          <a:p>
            <a:pPr algn="r"/>
            <a:fld id="{00000000-1234-1234-1234-123412341234}" type="slidenum">
              <a:rPr lang="en-US" sz="120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pPr algn="r"/>
              <a:t>‹#›</a:t>
            </a:fld>
            <a:endParaRPr lang="en-US" sz="12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0846406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UTM Avo" panose="02040603050506020204" pitchFamily="18" charset="0"/>
        <a:ea typeface="UTM Avo" panose="02040603050506020204" pitchFamily="18" charset="0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2</a:t>
            </a:fld>
            <a:endParaRPr sz="1200" b="0" i="0" u="none" strike="noStrike" cap="none" dirty="0">
              <a:solidFill>
                <a:schemeClr val="dk1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719350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16</a:t>
            </a:fld>
            <a:endParaRPr lang="en-US" sz="1200" b="0" i="0" u="none" strike="noStrike" cap="none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462300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17</a:t>
            </a:fld>
            <a:endParaRPr lang="en-US" sz="1200" b="0" i="0" u="none" strike="noStrike" cap="none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166077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61891" y="0"/>
            <a:ext cx="1225389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8/26/2022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17278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8/26/2022</a:t>
            </a:fld>
            <a:endParaRPr lang="en-US" dirty="0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56820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8/26/2022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81568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UTM Avo" panose="02040603050506020204" pitchFamily="18" charset="0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 dirty="0"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SG" dirty="0"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SG" dirty="0"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  <a:lvl2pPr>
              <a:defRPr>
                <a:latin typeface="UTM Avo" panose="02040603050506020204" pitchFamily="18" charset="0"/>
              </a:defRPr>
            </a:lvl2pPr>
            <a:lvl3pPr>
              <a:defRPr>
                <a:latin typeface="UTM Avo" panose="02040603050506020204" pitchFamily="18" charset="0"/>
              </a:defRPr>
            </a:lvl3pPr>
            <a:lvl4pPr>
              <a:defRPr>
                <a:latin typeface="UTM Avo" panose="02040603050506020204" pitchFamily="18" charset="0"/>
              </a:defRPr>
            </a:lvl4pPr>
            <a:lvl5pPr>
              <a:defRPr>
                <a:latin typeface="UTM Avo" panose="020406030505060202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8/26/2022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1993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2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8/26/2022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62541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8/26/2022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37341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SG" dirty="0"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SG" dirty="0"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61094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SG" dirty="0"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SG" dirty="0"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649" r:id="rId4"/>
    <p:sldLayoutId id="2147483662" r:id="rId5"/>
    <p:sldLayoutId id="2147483729" r:id="rId6"/>
    <p:sldLayoutId id="2147483736" r:id="rId7"/>
    <p:sldLayoutId id="2147483737" r:id="rId8"/>
    <p:sldLayoutId id="2147483738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UTM Avo" panose="02040603050506020204" pitchFamily="18" charset="0"/>
          <a:ea typeface="UTM Avo" panose="02040603050506020204" pitchFamily="18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UTM Avo" panose="02040603050506020204" pitchFamily="18" charset="0"/>
          <a:ea typeface="UTM Avo" panose="02040603050506020204" pitchFamily="18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8.jpg"/><Relationship Id="rId7" Type="http://schemas.openxmlformats.org/officeDocument/2006/relationships/image" Target="../media/image2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6" Type="http://schemas.microsoft.com/office/2007/relationships/hdphoto" Target="../media/hdphoto3.wdp"/><Relationship Id="rId5" Type="http://schemas.openxmlformats.org/officeDocument/2006/relationships/image" Target="../media/image20.png"/><Relationship Id="rId10" Type="http://schemas.microsoft.com/office/2007/relationships/hdphoto" Target="../media/hdphoto5.wdp"/><Relationship Id="rId4" Type="http://schemas.openxmlformats.org/officeDocument/2006/relationships/image" Target="../media/image19.png"/><Relationship Id="rId9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25.png"/><Relationship Id="rId7" Type="http://schemas.openxmlformats.org/officeDocument/2006/relationships/image" Target="../media/image2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5" Type="http://schemas.openxmlformats.org/officeDocument/2006/relationships/image" Target="../media/image22.png"/><Relationship Id="rId4" Type="http://schemas.microsoft.com/office/2007/relationships/hdphoto" Target="../media/hdphoto6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8.jpg"/><Relationship Id="rId7" Type="http://schemas.openxmlformats.org/officeDocument/2006/relationships/image" Target="../media/image2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6" Type="http://schemas.microsoft.com/office/2007/relationships/hdphoto" Target="../media/hdphoto3.wdp"/><Relationship Id="rId5" Type="http://schemas.openxmlformats.org/officeDocument/2006/relationships/image" Target="../media/image20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13" Type="http://schemas.openxmlformats.org/officeDocument/2006/relationships/image" Target="../media/image35.png"/><Relationship Id="rId3" Type="http://schemas.openxmlformats.org/officeDocument/2006/relationships/control" Target="../activeX/activeX2.xml"/><Relationship Id="rId7" Type="http://schemas.openxmlformats.org/officeDocument/2006/relationships/control" Target="../activeX/activeX6.xml"/><Relationship Id="rId12" Type="http://schemas.microsoft.com/office/2007/relationships/hdphoto" Target="../media/hdphoto8.wdp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6" Type="http://schemas.openxmlformats.org/officeDocument/2006/relationships/control" Target="../activeX/activeX5.xml"/><Relationship Id="rId11" Type="http://schemas.openxmlformats.org/officeDocument/2006/relationships/image" Target="../media/image34.png"/><Relationship Id="rId5" Type="http://schemas.openxmlformats.org/officeDocument/2006/relationships/control" Target="../activeX/activeX4.xml"/><Relationship Id="rId15" Type="http://schemas.openxmlformats.org/officeDocument/2006/relationships/image" Target="../media/image33.wmf"/><Relationship Id="rId10" Type="http://schemas.openxmlformats.org/officeDocument/2006/relationships/image" Target="../media/image24.png"/><Relationship Id="rId4" Type="http://schemas.openxmlformats.org/officeDocument/2006/relationships/control" Target="../activeX/activeX3.xml"/><Relationship Id="rId9" Type="http://schemas.openxmlformats.org/officeDocument/2006/relationships/notesSlide" Target="../notesSlides/notesSlide2.xml"/><Relationship Id="rId1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control" Target="../activeX/activeX8.xml"/><Relationship Id="rId7" Type="http://schemas.openxmlformats.org/officeDocument/2006/relationships/notesSlide" Target="../notesSlides/notesSlide3.xml"/><Relationship Id="rId2" Type="http://schemas.openxmlformats.org/officeDocument/2006/relationships/control" Target="../activeX/activeX7.xml"/><Relationship Id="rId1" Type="http://schemas.openxmlformats.org/officeDocument/2006/relationships/vmlDrawing" Target="../drawings/vmlDrawing2.vml"/><Relationship Id="rId6" Type="http://schemas.openxmlformats.org/officeDocument/2006/relationships/slideLayout" Target="../slideLayouts/slideLayout1.xml"/><Relationship Id="rId5" Type="http://schemas.openxmlformats.org/officeDocument/2006/relationships/control" Target="../activeX/activeX10.xml"/><Relationship Id="rId10" Type="http://schemas.openxmlformats.org/officeDocument/2006/relationships/image" Target="../media/image38.wmf"/><Relationship Id="rId4" Type="http://schemas.openxmlformats.org/officeDocument/2006/relationships/control" Target="../activeX/activeX9.xml"/><Relationship Id="rId9" Type="http://schemas.openxmlformats.org/officeDocument/2006/relationships/image" Target="../media/image37.w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.xml"/><Relationship Id="rId13" Type="http://schemas.openxmlformats.org/officeDocument/2006/relationships/image" Target="../media/image44.png"/><Relationship Id="rId3" Type="http://schemas.openxmlformats.org/officeDocument/2006/relationships/control" Target="../activeX/activeX12.xml"/><Relationship Id="rId7" Type="http://schemas.openxmlformats.org/officeDocument/2006/relationships/control" Target="../activeX/activeX16.xml"/><Relationship Id="rId12" Type="http://schemas.openxmlformats.org/officeDocument/2006/relationships/image" Target="../media/image43.png"/><Relationship Id="rId2" Type="http://schemas.openxmlformats.org/officeDocument/2006/relationships/control" Target="../activeX/activeX11.xml"/><Relationship Id="rId1" Type="http://schemas.openxmlformats.org/officeDocument/2006/relationships/vmlDrawing" Target="../drawings/vmlDrawing3.vml"/><Relationship Id="rId6" Type="http://schemas.openxmlformats.org/officeDocument/2006/relationships/control" Target="../activeX/activeX15.xml"/><Relationship Id="rId11" Type="http://schemas.openxmlformats.org/officeDocument/2006/relationships/image" Target="../media/image42.png"/><Relationship Id="rId5" Type="http://schemas.openxmlformats.org/officeDocument/2006/relationships/control" Target="../activeX/activeX14.xml"/><Relationship Id="rId10" Type="http://schemas.openxmlformats.org/officeDocument/2006/relationships/image" Target="../media/image41.png"/><Relationship Id="rId4" Type="http://schemas.openxmlformats.org/officeDocument/2006/relationships/control" Target="../activeX/activeX13.xml"/><Relationship Id="rId9" Type="http://schemas.openxmlformats.org/officeDocument/2006/relationships/image" Target="../media/image40.png"/><Relationship Id="rId14" Type="http://schemas.openxmlformats.org/officeDocument/2006/relationships/image" Target="../media/image39.w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52.gif"/><Relationship Id="rId3" Type="http://schemas.openxmlformats.org/officeDocument/2006/relationships/control" Target="../activeX/activeX18.xml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51.gif"/><Relationship Id="rId2" Type="http://schemas.openxmlformats.org/officeDocument/2006/relationships/control" Target="../activeX/activeX17.xml"/><Relationship Id="rId16" Type="http://schemas.openxmlformats.org/officeDocument/2006/relationships/image" Target="../media/image47.wmf"/><Relationship Id="rId1" Type="http://schemas.openxmlformats.org/officeDocument/2006/relationships/vmlDrawing" Target="../drawings/vmlDrawing4.vml"/><Relationship Id="rId6" Type="http://schemas.openxmlformats.org/officeDocument/2006/relationships/control" Target="../activeX/activeX21.xml"/><Relationship Id="rId11" Type="http://schemas.openxmlformats.org/officeDocument/2006/relationships/image" Target="../media/image50.gif"/><Relationship Id="rId5" Type="http://schemas.openxmlformats.org/officeDocument/2006/relationships/control" Target="../activeX/activeX20.xml"/><Relationship Id="rId15" Type="http://schemas.openxmlformats.org/officeDocument/2006/relationships/image" Target="../media/image46.wmf"/><Relationship Id="rId10" Type="http://schemas.openxmlformats.org/officeDocument/2006/relationships/image" Target="../media/image49.gif"/><Relationship Id="rId4" Type="http://schemas.openxmlformats.org/officeDocument/2006/relationships/control" Target="../activeX/activeX19.xml"/><Relationship Id="rId9" Type="http://schemas.openxmlformats.org/officeDocument/2006/relationships/image" Target="../media/image48.png"/><Relationship Id="rId14" Type="http://schemas.openxmlformats.org/officeDocument/2006/relationships/image" Target="../media/image45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g"/><Relationship Id="rId3" Type="http://schemas.microsoft.com/office/2007/relationships/media" Target="../media/media3.wav"/><Relationship Id="rId7" Type="http://schemas.openxmlformats.org/officeDocument/2006/relationships/image" Target="../media/image53.jpeg"/><Relationship Id="rId12" Type="http://schemas.openxmlformats.org/officeDocument/2006/relationships/image" Target="../media/image58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audio" Target="../media/audio3.wav"/><Relationship Id="rId11" Type="http://schemas.openxmlformats.org/officeDocument/2006/relationships/image" Target="../media/image57.png"/><Relationship Id="rId5" Type="http://schemas.openxmlformats.org/officeDocument/2006/relationships/slideLayout" Target="../slideLayouts/slideLayout6.xml"/><Relationship Id="rId10" Type="http://schemas.openxmlformats.org/officeDocument/2006/relationships/image" Target="../media/image56.png"/><Relationship Id="rId4" Type="http://schemas.openxmlformats.org/officeDocument/2006/relationships/audio" Target="../media/media3.wav"/><Relationship Id="rId9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audio" Target="../media/audio2.wav"/><Relationship Id="rId7" Type="http://schemas.openxmlformats.org/officeDocument/2006/relationships/image" Target="../media/image62.png"/><Relationship Id="rId12" Type="http://schemas.openxmlformats.org/officeDocument/2006/relationships/image" Target="../media/image5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1.png"/><Relationship Id="rId11" Type="http://schemas.openxmlformats.org/officeDocument/2006/relationships/image" Target="../media/image55.png"/><Relationship Id="rId5" Type="http://schemas.openxmlformats.org/officeDocument/2006/relationships/image" Target="../media/image60.png"/><Relationship Id="rId10" Type="http://schemas.openxmlformats.org/officeDocument/2006/relationships/image" Target="../media/image65.png"/><Relationship Id="rId4" Type="http://schemas.openxmlformats.org/officeDocument/2006/relationships/image" Target="../media/image59.jpg"/><Relationship Id="rId9" Type="http://schemas.openxmlformats.org/officeDocument/2006/relationships/image" Target="../media/image6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audio" Target="../media/audio2.wav"/><Relationship Id="rId7" Type="http://schemas.openxmlformats.org/officeDocument/2006/relationships/image" Target="../media/image62.png"/><Relationship Id="rId12" Type="http://schemas.openxmlformats.org/officeDocument/2006/relationships/image" Target="../media/image5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1.png"/><Relationship Id="rId11" Type="http://schemas.openxmlformats.org/officeDocument/2006/relationships/image" Target="../media/image55.png"/><Relationship Id="rId5" Type="http://schemas.openxmlformats.org/officeDocument/2006/relationships/image" Target="../media/image60.png"/><Relationship Id="rId10" Type="http://schemas.openxmlformats.org/officeDocument/2006/relationships/image" Target="../media/image65.png"/><Relationship Id="rId4" Type="http://schemas.openxmlformats.org/officeDocument/2006/relationships/image" Target="../media/image59.jpg"/><Relationship Id="rId9" Type="http://schemas.openxmlformats.org/officeDocument/2006/relationships/image" Target="../media/image6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audio" Target="../media/audio2.wav"/><Relationship Id="rId7" Type="http://schemas.openxmlformats.org/officeDocument/2006/relationships/image" Target="../media/image62.png"/><Relationship Id="rId12" Type="http://schemas.openxmlformats.org/officeDocument/2006/relationships/image" Target="../media/image5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1.png"/><Relationship Id="rId11" Type="http://schemas.openxmlformats.org/officeDocument/2006/relationships/image" Target="../media/image55.png"/><Relationship Id="rId5" Type="http://schemas.openxmlformats.org/officeDocument/2006/relationships/image" Target="../media/image60.png"/><Relationship Id="rId10" Type="http://schemas.openxmlformats.org/officeDocument/2006/relationships/image" Target="../media/image65.png"/><Relationship Id="rId4" Type="http://schemas.openxmlformats.org/officeDocument/2006/relationships/image" Target="../media/image59.jpg"/><Relationship Id="rId9" Type="http://schemas.openxmlformats.org/officeDocument/2006/relationships/image" Target="../media/image6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audio" Target="../media/audio2.wav"/><Relationship Id="rId7" Type="http://schemas.openxmlformats.org/officeDocument/2006/relationships/image" Target="../media/image62.png"/><Relationship Id="rId12" Type="http://schemas.openxmlformats.org/officeDocument/2006/relationships/image" Target="../media/image5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1.png"/><Relationship Id="rId11" Type="http://schemas.openxmlformats.org/officeDocument/2006/relationships/image" Target="../media/image55.png"/><Relationship Id="rId5" Type="http://schemas.openxmlformats.org/officeDocument/2006/relationships/image" Target="../media/image60.png"/><Relationship Id="rId10" Type="http://schemas.openxmlformats.org/officeDocument/2006/relationships/image" Target="../media/image65.png"/><Relationship Id="rId4" Type="http://schemas.openxmlformats.org/officeDocument/2006/relationships/image" Target="../media/image59.jpg"/><Relationship Id="rId9" Type="http://schemas.openxmlformats.org/officeDocument/2006/relationships/image" Target="../media/image6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audio" Target="../media/audio2.wav"/><Relationship Id="rId7" Type="http://schemas.openxmlformats.org/officeDocument/2006/relationships/image" Target="../media/image62.png"/><Relationship Id="rId12" Type="http://schemas.openxmlformats.org/officeDocument/2006/relationships/image" Target="../media/image5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1.png"/><Relationship Id="rId11" Type="http://schemas.openxmlformats.org/officeDocument/2006/relationships/image" Target="../media/image55.png"/><Relationship Id="rId5" Type="http://schemas.openxmlformats.org/officeDocument/2006/relationships/image" Target="../media/image60.png"/><Relationship Id="rId10" Type="http://schemas.openxmlformats.org/officeDocument/2006/relationships/image" Target="../media/image65.png"/><Relationship Id="rId4" Type="http://schemas.openxmlformats.org/officeDocument/2006/relationships/image" Target="../media/image59.jpg"/><Relationship Id="rId9" Type="http://schemas.openxmlformats.org/officeDocument/2006/relationships/image" Target="../media/image6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sv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slide" Target="slide10.xml"/><Relationship Id="rId3" Type="http://schemas.openxmlformats.org/officeDocument/2006/relationships/image" Target="../media/image8.jpeg"/><Relationship Id="rId7" Type="http://schemas.openxmlformats.org/officeDocument/2006/relationships/slide" Target="slide5.xml"/><Relationship Id="rId12" Type="http://schemas.openxmlformats.org/officeDocument/2006/relationships/slide" Target="slide9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jpeg"/><Relationship Id="rId11" Type="http://schemas.openxmlformats.org/officeDocument/2006/relationships/slide" Target="slide7.xml"/><Relationship Id="rId5" Type="http://schemas.openxmlformats.org/officeDocument/2006/relationships/image" Target="../media/image9.png"/><Relationship Id="rId10" Type="http://schemas.openxmlformats.org/officeDocument/2006/relationships/image" Target="../media/image12.png"/><Relationship Id="rId4" Type="http://schemas.openxmlformats.org/officeDocument/2006/relationships/slide" Target="slide6.xml"/><Relationship Id="rId9" Type="http://schemas.openxmlformats.org/officeDocument/2006/relationships/slide" Target="slide8.xml"/><Relationship Id="rId1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2.wav"/><Relationship Id="rId7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openxmlformats.org/officeDocument/2006/relationships/slide" Target="slide4.xml"/><Relationship Id="rId5" Type="http://schemas.openxmlformats.org/officeDocument/2006/relationships/image" Target="../media/image15.png"/><Relationship Id="rId10" Type="http://schemas.microsoft.com/office/2007/relationships/hdphoto" Target="../media/hdphoto2.wdp"/><Relationship Id="rId4" Type="http://schemas.openxmlformats.org/officeDocument/2006/relationships/image" Target="../media/image14.png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2.wav"/><Relationship Id="rId7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openxmlformats.org/officeDocument/2006/relationships/slide" Target="slide4.xml"/><Relationship Id="rId5" Type="http://schemas.openxmlformats.org/officeDocument/2006/relationships/image" Target="../media/image15.png"/><Relationship Id="rId10" Type="http://schemas.microsoft.com/office/2007/relationships/hdphoto" Target="../media/hdphoto2.wdp"/><Relationship Id="rId4" Type="http://schemas.openxmlformats.org/officeDocument/2006/relationships/image" Target="../media/image14.png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2.wav"/><Relationship Id="rId7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openxmlformats.org/officeDocument/2006/relationships/slide" Target="slide4.xml"/><Relationship Id="rId5" Type="http://schemas.openxmlformats.org/officeDocument/2006/relationships/image" Target="../media/image15.png"/><Relationship Id="rId10" Type="http://schemas.microsoft.com/office/2007/relationships/hdphoto" Target="../media/hdphoto2.wdp"/><Relationship Id="rId4" Type="http://schemas.openxmlformats.org/officeDocument/2006/relationships/image" Target="../media/image14.png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2.wav"/><Relationship Id="rId7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openxmlformats.org/officeDocument/2006/relationships/slide" Target="slide4.xml"/><Relationship Id="rId5" Type="http://schemas.openxmlformats.org/officeDocument/2006/relationships/image" Target="../media/image15.png"/><Relationship Id="rId10" Type="http://schemas.microsoft.com/office/2007/relationships/hdphoto" Target="../media/hdphoto2.wdp"/><Relationship Id="rId4" Type="http://schemas.openxmlformats.org/officeDocument/2006/relationships/image" Target="../media/image14.png"/><Relationship Id="rId9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2.wav"/><Relationship Id="rId7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slide" Target="slide4.xml"/><Relationship Id="rId5" Type="http://schemas.openxmlformats.org/officeDocument/2006/relationships/image" Target="../media/image15.png"/><Relationship Id="rId10" Type="http://schemas.microsoft.com/office/2007/relationships/hdphoto" Target="../media/hdphoto2.wdp"/><Relationship Id="rId4" Type="http://schemas.openxmlformats.org/officeDocument/2006/relationships/image" Target="../media/image14.png"/><Relationship Id="rId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10068911" y="0"/>
            <a:ext cx="18485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2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-316859" y="1280625"/>
            <a:ext cx="13234988" cy="35529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SG" sz="52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3</a:t>
            </a:r>
            <a:endParaRPr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10: </a:t>
            </a:r>
            <a:r>
              <a:rPr lang="en-US" sz="52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Phép</a:t>
            </a:r>
            <a:r>
              <a:rPr lang="en-US" sz="52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cộng</a:t>
            </a:r>
            <a:r>
              <a:rPr lang="en-US" sz="52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(</a:t>
            </a:r>
            <a:r>
              <a:rPr lang="en-US" sz="52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52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nhớ</a:t>
            </a:r>
            <a:r>
              <a:rPr lang="en-US" sz="52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)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/>
            </a:r>
            <a:b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</a:br>
            <a:r>
              <a:rPr lang="en-US" sz="52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trong</a:t>
            </a:r>
            <a:r>
              <a:rPr lang="en-US" sz="52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phạm</a:t>
            </a:r>
            <a:r>
              <a:rPr lang="en-US" sz="52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vi 20 (</a:t>
            </a:r>
            <a:r>
              <a:rPr lang="en-US" sz="52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tiếp</a:t>
            </a:r>
            <a:r>
              <a:rPr lang="en-US" sz="52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theo</a:t>
            </a:r>
            <a:r>
              <a:rPr lang="en-US" sz="52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)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76D6D3B-F6B5-4CD3-AD73-5FB9391F33CB}"/>
              </a:ext>
            </a:extLst>
          </p:cNvPr>
          <p:cNvSpPr/>
          <p:nvPr/>
        </p:nvSpPr>
        <p:spPr>
          <a:xfrm>
            <a:off x="10926517" y="634294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1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4721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43E305A-43BD-4A07-B634-82A920FD35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761"/>
            <a:ext cx="12192000" cy="646260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88AD4C2-0885-4630-ADEF-796D0602A7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2045" y="119162"/>
            <a:ext cx="6349206" cy="634920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F7553ED-ADA0-40E4-9162-EE8739166BF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3056" r="90833">
                        <a14:foregroundMark x1="7222" y1="55000" x2="7222" y2="55000"/>
                        <a14:foregroundMark x1="3333" y1="55000" x2="3333" y2="55000"/>
                        <a14:foregroundMark x1="90833" y1="55000" x2="90833" y2="55000"/>
                      </a14:backgroundRemoval>
                    </a14:imgEffect>
                  </a14:imgLayer>
                </a14:imgProps>
              </a:ext>
            </a:extLst>
          </a:blip>
          <a:srcRect t="36667" r="3610" b="36227"/>
          <a:stretch/>
        </p:blipFill>
        <p:spPr>
          <a:xfrm>
            <a:off x="533635" y="3515833"/>
            <a:ext cx="10106025" cy="2859941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165F0966-32BE-42BF-9B18-1A77E8DEA444}"/>
              </a:ext>
            </a:extLst>
          </p:cNvPr>
          <p:cNvGrpSpPr/>
          <p:nvPr/>
        </p:nvGrpSpPr>
        <p:grpSpPr>
          <a:xfrm flipH="1">
            <a:off x="6950595" y="482226"/>
            <a:ext cx="4740661" cy="1494708"/>
            <a:chOff x="7429069" y="2489551"/>
            <a:chExt cx="2486178" cy="1494708"/>
          </a:xfrm>
        </p:grpSpPr>
        <p:sp>
          <p:nvSpPr>
            <p:cNvPr id="37" name="Speech Bubble: Oval 36">
              <a:extLst>
                <a:ext uri="{FF2B5EF4-FFF2-40B4-BE49-F238E27FC236}">
                  <a16:creationId xmlns:a16="http://schemas.microsoft.com/office/drawing/2014/main" id="{0FC5DCA3-22A9-4EC7-8120-2AF2D833993C}"/>
                </a:ext>
              </a:extLst>
            </p:cNvPr>
            <p:cNvSpPr/>
            <p:nvPr/>
          </p:nvSpPr>
          <p:spPr>
            <a:xfrm>
              <a:off x="7429069" y="2489551"/>
              <a:ext cx="2486178" cy="1494708"/>
            </a:xfrm>
            <a:prstGeom prst="wedgeEllipseCallout">
              <a:avLst>
                <a:gd name="adj1" fmla="val 55981"/>
                <a:gd name="adj2" fmla="val 32143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000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3A2B3618-3864-412D-A1B6-555D35678688}"/>
                </a:ext>
              </a:extLst>
            </p:cNvPr>
            <p:cNvSpPr txBox="1"/>
            <p:nvPr/>
          </p:nvSpPr>
          <p:spPr>
            <a:xfrm>
              <a:off x="7429070" y="2785129"/>
              <a:ext cx="248617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latin typeface="UTM Avo" panose="02040603050506020204" pitchFamily="18" charset="0"/>
                </a:rPr>
                <a:t>Vậy</a:t>
              </a:r>
              <a:r>
                <a:rPr lang="en-US" sz="2800" b="1" dirty="0"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</a:rPr>
                <a:t>có</a:t>
              </a:r>
              <a:r>
                <a:rPr lang="en-US" sz="2800" b="1" dirty="0"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</a:rPr>
                <a:t>tất</a:t>
              </a:r>
              <a:r>
                <a:rPr lang="en-US" sz="2800" b="1" dirty="0"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</a:rPr>
                <a:t>cả</a:t>
              </a:r>
              <a:r>
                <a:rPr lang="en-US" sz="2800" b="1" dirty="0">
                  <a:latin typeface="UTM Avo" panose="02040603050506020204" pitchFamily="18" charset="0"/>
                </a:rPr>
                <a:t> bao </a:t>
              </a:r>
              <a:r>
                <a:rPr lang="en-US" sz="2800" b="1" dirty="0" err="1">
                  <a:latin typeface="UTM Avo" panose="02040603050506020204" pitchFamily="18" charset="0"/>
                </a:rPr>
                <a:t>nhiêu</a:t>
              </a:r>
              <a:r>
                <a:rPr lang="en-US" sz="2800" b="1" dirty="0"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</a:rPr>
                <a:t>viên</a:t>
              </a:r>
              <a:r>
                <a:rPr lang="en-US" sz="2800" b="1" dirty="0"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</a:rPr>
                <a:t>kim</a:t>
              </a:r>
              <a:r>
                <a:rPr lang="en-US" sz="2800" b="1" dirty="0"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</a:rPr>
                <a:t>cương</a:t>
              </a:r>
              <a:r>
                <a:rPr lang="en-US" sz="2800" b="1" dirty="0">
                  <a:latin typeface="UTM Avo" panose="02040603050506020204" pitchFamily="18" charset="0"/>
                </a:rPr>
                <a:t>?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E2D439AE-8A70-490A-87AF-9A8C01F6166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04" b="89706" l="5828" r="89977">
                        <a14:foregroundMark x1="5828" y1="63235" x2="5828" y2="63235"/>
                        <a14:foregroundMark x1="8392" y1="78431" x2="8392" y2="78431"/>
                        <a14:foregroundMark x1="26170" y1="19608" x2="53147" y2="19608"/>
                        <a14:foregroundMark x1="12821" y1="19608" x2="20575" y2="19608"/>
                        <a14:foregroundMark x1="53147" y1="19608" x2="81304" y2="19123"/>
                        <a14:foregroundMark x1="26615" y1="18140" x2="40559" y2="17647"/>
                        <a14:foregroundMark x1="12821" y1="18627" x2="20959" y2="18339"/>
                        <a14:foregroundMark x1="40559" y1="17647" x2="64569" y2="17647"/>
                        <a14:foregroundMark x1="65734" y1="17647" x2="69697" y2="17647"/>
                        <a14:foregroundMark x1="69930" y1="17647" x2="72261" y2="17647"/>
                        <a14:foregroundMark x1="75524" y1="17157" x2="82026" y2="16788"/>
                        <a14:foregroundMark x1="20746" y1="19608" x2="30070" y2="18627"/>
                        <a14:foregroundMark x1="21678" y1="18627" x2="28671" y2="19118"/>
                        <a14:foregroundMark x1="23776" y1="18137" x2="30769" y2="18137"/>
                        <a14:backgroundMark x1="21911" y1="12745" x2="21911" y2="12745"/>
                        <a14:backgroundMark x1="81818" y1="14706" x2="81818" y2="14706"/>
                        <a14:backgroundMark x1="82517" y1="15196" x2="89744" y2="15686"/>
                        <a14:backgroundMark x1="21911" y1="15196" x2="22041" y2="15196"/>
                      </a14:backgroundRemoval>
                    </a14:imgEffect>
                  </a14:imgLayer>
                </a14:imgProps>
              </a:ext>
            </a:extLst>
          </a:blip>
          <a:srcRect l="3291" t="12715" r="7402" b="12766"/>
          <a:stretch/>
        </p:blipFill>
        <p:spPr>
          <a:xfrm>
            <a:off x="1676399" y="3952875"/>
            <a:ext cx="3405101" cy="1447800"/>
          </a:xfrm>
          <a:prstGeom prst="rect">
            <a:avLst/>
          </a:prstGeom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07F8B600-D924-4436-9BC8-D373708891BB}"/>
              </a:ext>
            </a:extLst>
          </p:cNvPr>
          <p:cNvSpPr/>
          <p:nvPr/>
        </p:nvSpPr>
        <p:spPr>
          <a:xfrm>
            <a:off x="7185284" y="2084633"/>
            <a:ext cx="3495675" cy="857862"/>
          </a:xfrm>
          <a:prstGeom prst="wedgeRoundRectCallout">
            <a:avLst>
              <a:gd name="adj1" fmla="val -63644"/>
              <a:gd name="adj2" fmla="val -41044"/>
              <a:gd name="adj3" fmla="val 16667"/>
            </a:avLst>
          </a:prstGeom>
          <a:solidFill>
            <a:srgbClr val="7030A0"/>
          </a:solidFill>
          <a:ln>
            <a:solidFill>
              <a:srgbClr val="00FF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UTM Avo" panose="02040603050506020204" pitchFamily="18" charset="0"/>
              </a:rPr>
              <a:t>6 + 8 = 14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BFF791D-C7A6-4B2B-A7F9-15509B081FB2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prstClr val="black"/>
              <a:srgbClr val="F6ADFF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20108" y="3781785"/>
            <a:ext cx="965992" cy="977096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FAAAC287-A4C4-4220-8A3A-7027CC22F916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prstClr val="black"/>
              <a:srgbClr val="F6ADFF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17252" y="3788292"/>
            <a:ext cx="965992" cy="977096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84EF6F0F-FEC9-4660-9B8D-9EEFA5C02794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prstClr val="black"/>
              <a:srgbClr val="F6ADFF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38062" y="3766320"/>
            <a:ext cx="965992" cy="977096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2677590D-FED1-4821-9122-5D99CF37DA12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prstClr val="black"/>
              <a:srgbClr val="F6ADFF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20108" y="4352665"/>
            <a:ext cx="965992" cy="977096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1F0F1367-7B14-40D2-85F8-DE7CBA50F21E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prstClr val="black"/>
              <a:srgbClr val="F6ADFF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69236" y="4369428"/>
            <a:ext cx="965992" cy="977096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76FACCEB-A126-4E72-8D3C-E2D417B44552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prstClr val="black"/>
              <a:srgbClr val="F6ADFF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33744" y="4332269"/>
            <a:ext cx="965992" cy="977096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9BD8D8CD-DC41-41CD-98E9-E6CE282458F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27027" y="4005606"/>
            <a:ext cx="965992" cy="977096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D883725C-5FAC-45FF-8B71-C51E5B6B5C7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47837" y="3983634"/>
            <a:ext cx="965992" cy="977096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368D1D96-0324-479B-A320-B4F99A9CC6F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08975" y="4608714"/>
            <a:ext cx="965992" cy="977096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EA52E22B-FE9E-4545-8666-211B34C5AB3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79011" y="4586742"/>
            <a:ext cx="965992" cy="977096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D69D547B-CEA6-436B-B5E8-858BA0F891B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24171" y="4564770"/>
            <a:ext cx="965992" cy="977096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9B2ADC42-3807-42EC-A509-9552898DDAD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46599" y="3983634"/>
            <a:ext cx="965992" cy="977096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192B36A1-209F-47E0-90A6-425F68546FA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22933" y="4564770"/>
            <a:ext cx="965992" cy="977096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72C10EAE-9E65-41C9-8993-AE948683323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71875" y="4016592"/>
            <a:ext cx="965992" cy="977096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6A691C1D-3FA2-42FF-B775-7CA6568B5F5D}"/>
              </a:ext>
            </a:extLst>
          </p:cNvPr>
          <p:cNvGrpSpPr/>
          <p:nvPr/>
        </p:nvGrpSpPr>
        <p:grpSpPr>
          <a:xfrm>
            <a:off x="43743" y="232918"/>
            <a:ext cx="4131745" cy="1224407"/>
            <a:chOff x="7425535" y="2759851"/>
            <a:chExt cx="2489712" cy="1224407"/>
          </a:xfrm>
        </p:grpSpPr>
        <p:sp>
          <p:nvSpPr>
            <p:cNvPr id="24" name="Speech Bubble: Oval 23">
              <a:extLst>
                <a:ext uri="{FF2B5EF4-FFF2-40B4-BE49-F238E27FC236}">
                  <a16:creationId xmlns:a16="http://schemas.microsoft.com/office/drawing/2014/main" id="{20197423-54FE-4DB3-834B-A670DD16D63C}"/>
                </a:ext>
              </a:extLst>
            </p:cNvPr>
            <p:cNvSpPr/>
            <p:nvPr/>
          </p:nvSpPr>
          <p:spPr>
            <a:xfrm>
              <a:off x="7429069" y="2759851"/>
              <a:ext cx="2486178" cy="1224407"/>
            </a:xfrm>
            <a:prstGeom prst="wedgeEllipseCallout">
              <a:avLst>
                <a:gd name="adj1" fmla="val 55981"/>
                <a:gd name="adj2" fmla="val 32143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000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2100ED2-DD11-4D26-9432-63DB1DC93BAC}"/>
                </a:ext>
              </a:extLst>
            </p:cNvPr>
            <p:cNvSpPr txBox="1"/>
            <p:nvPr/>
          </p:nvSpPr>
          <p:spPr>
            <a:xfrm>
              <a:off x="7425535" y="2950018"/>
              <a:ext cx="248617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latin typeface="UTM Avo" panose="02040603050506020204" pitchFamily="18" charset="0"/>
                </a:rPr>
                <a:t>Có</a:t>
              </a:r>
              <a:r>
                <a:rPr lang="en-US" sz="2800" b="1" dirty="0">
                  <a:latin typeface="UTM Avo" panose="02040603050506020204" pitchFamily="18" charset="0"/>
                </a:rPr>
                <a:t> 6 </a:t>
              </a:r>
              <a:r>
                <a:rPr lang="en-US" sz="2800" b="1" dirty="0" err="1">
                  <a:latin typeface="UTM Avo" panose="02040603050506020204" pitchFamily="18" charset="0"/>
                </a:rPr>
                <a:t>viên</a:t>
              </a:r>
              <a:r>
                <a:rPr lang="en-US" sz="2800" b="1" dirty="0"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</a:rPr>
                <a:t>kim</a:t>
              </a:r>
              <a:r>
                <a:rPr lang="en-US" sz="2800" b="1" dirty="0"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</a:rPr>
                <a:t>cương</a:t>
              </a:r>
              <a:r>
                <a:rPr lang="en-US" sz="2800" b="1" dirty="0"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</a:rPr>
                <a:t>màu</a:t>
              </a:r>
              <a:r>
                <a:rPr lang="en-US" sz="2800" b="1" dirty="0"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</a:rPr>
                <a:t>tím</a:t>
              </a:r>
              <a:endParaRPr lang="en-US" sz="2800" b="1" dirty="0">
                <a:latin typeface="UTM Avo" panose="02040603050506020204" pitchFamily="18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56BBFB2-38FD-47D5-B4B5-E801711E1DF4}"/>
              </a:ext>
            </a:extLst>
          </p:cNvPr>
          <p:cNvGrpSpPr/>
          <p:nvPr/>
        </p:nvGrpSpPr>
        <p:grpSpPr>
          <a:xfrm>
            <a:off x="173763" y="1576428"/>
            <a:ext cx="4131745" cy="1224407"/>
            <a:chOff x="7425535" y="2759851"/>
            <a:chExt cx="2489712" cy="1224407"/>
          </a:xfrm>
        </p:grpSpPr>
        <p:sp>
          <p:nvSpPr>
            <p:cNvPr id="27" name="Speech Bubble: Oval 26">
              <a:extLst>
                <a:ext uri="{FF2B5EF4-FFF2-40B4-BE49-F238E27FC236}">
                  <a16:creationId xmlns:a16="http://schemas.microsoft.com/office/drawing/2014/main" id="{0C627AD5-A3DA-47F8-82A6-E07BD461A841}"/>
                </a:ext>
              </a:extLst>
            </p:cNvPr>
            <p:cNvSpPr/>
            <p:nvPr/>
          </p:nvSpPr>
          <p:spPr>
            <a:xfrm>
              <a:off x="7429069" y="2759851"/>
              <a:ext cx="2486178" cy="1224407"/>
            </a:xfrm>
            <a:prstGeom prst="wedgeEllipseCallout">
              <a:avLst>
                <a:gd name="adj1" fmla="val 55981"/>
                <a:gd name="adj2" fmla="val 32143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000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004DB0A-CFD7-4BFF-8D4F-8D28FC9A30B2}"/>
                </a:ext>
              </a:extLst>
            </p:cNvPr>
            <p:cNvSpPr txBox="1"/>
            <p:nvPr/>
          </p:nvSpPr>
          <p:spPr>
            <a:xfrm>
              <a:off x="7425535" y="2950018"/>
              <a:ext cx="248617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latin typeface="UTM Avo" panose="02040603050506020204" pitchFamily="18" charset="0"/>
                </a:rPr>
                <a:t>và</a:t>
              </a:r>
              <a:r>
                <a:rPr lang="en-US" sz="2800" b="1" dirty="0">
                  <a:latin typeface="UTM Avo" panose="02040603050506020204" pitchFamily="18" charset="0"/>
                </a:rPr>
                <a:t> 8 </a:t>
              </a:r>
              <a:r>
                <a:rPr lang="en-US" sz="2800" b="1" dirty="0" err="1">
                  <a:latin typeface="UTM Avo" panose="02040603050506020204" pitchFamily="18" charset="0"/>
                </a:rPr>
                <a:t>viên</a:t>
              </a:r>
              <a:r>
                <a:rPr lang="en-US" sz="2800" b="1" dirty="0"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</a:rPr>
                <a:t>kim</a:t>
              </a:r>
              <a:r>
                <a:rPr lang="en-US" sz="2800" b="1" dirty="0"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</a:rPr>
                <a:t>cương</a:t>
              </a:r>
              <a:r>
                <a:rPr lang="en-US" sz="2800" b="1" dirty="0"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</a:rPr>
                <a:t>màu</a:t>
              </a:r>
              <a:r>
                <a:rPr lang="en-US" sz="2800" b="1" dirty="0"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</a:rPr>
                <a:t>xanh</a:t>
              </a:r>
              <a:endParaRPr lang="en-US" sz="2800" b="1" dirty="0"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12050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500"/>
                            </p:stCondLst>
                            <p:childTnLst>
                              <p:par>
                                <p:cTn id="7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000"/>
                            </p:stCondLst>
                            <p:childTnLst>
                              <p:par>
                                <p:cTn id="7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3500"/>
                            </p:stCondLst>
                            <p:childTnLst>
                              <p:par>
                                <p:cTn id="8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4000"/>
                            </p:stCondLst>
                            <p:childTnLst>
                              <p:par>
                                <p:cTn id="8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4500"/>
                            </p:stCondLst>
                            <p:childTnLst>
                              <p:par>
                                <p:cTn id="9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00"/>
                            </p:stCondLst>
                            <p:childTnLst>
                              <p:par>
                                <p:cTn id="12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66F4C1-9DBC-4B74-A103-BC3CED441B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22"/>
          <a:stretch/>
        </p:blipFill>
        <p:spPr>
          <a:xfrm>
            <a:off x="3175" y="0"/>
            <a:ext cx="12185650" cy="6417578"/>
          </a:xfrm>
          <a:prstGeom prst="rect">
            <a:avLst/>
          </a:prstGeom>
        </p:spPr>
      </p:pic>
      <p:sp>
        <p:nvSpPr>
          <p:cNvPr id="6" name="Google Shape;290;p7">
            <a:extLst>
              <a:ext uri="{FF2B5EF4-FFF2-40B4-BE49-F238E27FC236}">
                <a16:creationId xmlns:a16="http://schemas.microsoft.com/office/drawing/2014/main" id="{33B59181-BBA9-491F-89B4-61067621488D}"/>
              </a:ext>
            </a:extLst>
          </p:cNvPr>
          <p:cNvSpPr txBox="1"/>
          <p:nvPr/>
        </p:nvSpPr>
        <p:spPr>
          <a:xfrm>
            <a:off x="3571489" y="1939368"/>
            <a:ext cx="7607032" cy="1754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5400" b="1" dirty="0" smtClean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KHÁM PHÁ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5400" b="1" dirty="0" smtClean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KIẾN THỨC MỚI</a:t>
            </a:r>
            <a:endParaRPr lang="en-US" sz="4800" b="1" dirty="0">
              <a:ln w="22225">
                <a:noFill/>
                <a:prstDash val="solid"/>
              </a:ln>
              <a:solidFill>
                <a:srgbClr val="FFFF00"/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2909353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E8D5B896-CEC3-47FA-9B73-DD190D035FB1}"/>
              </a:ext>
            </a:extLst>
          </p:cNvPr>
          <p:cNvGrpSpPr/>
          <p:nvPr/>
        </p:nvGrpSpPr>
        <p:grpSpPr>
          <a:xfrm>
            <a:off x="909891" y="581875"/>
            <a:ext cx="11158957" cy="1390707"/>
            <a:chOff x="1765005" y="168333"/>
            <a:chExt cx="8527311" cy="1390707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93F5299E-DB99-4AD1-8EAB-2EEFDEE37C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4688" b="38125" l="12344" r="84531">
                          <a14:foregroundMark x1="18750" y1="27813" x2="18750" y2="27813"/>
                          <a14:foregroundMark x1="14844" y1="33125" x2="14844" y2="33125"/>
                          <a14:foregroundMark x1="80469" y1="28281" x2="80469" y2="28281"/>
                          <a14:foregroundMark x1="81406" y1="19219" x2="81406" y2="19219"/>
                          <a14:foregroundMark x1="23438" y1="36094" x2="23438" y2="36094"/>
                          <a14:foregroundMark x1="22188" y1="35781" x2="33594" y2="35469"/>
                          <a14:foregroundMark x1="33594" y1="35469" x2="77500" y2="35469"/>
                          <a14:foregroundMark x1="77500" y1="35469" x2="83750" y2="25625"/>
                          <a14:foregroundMark x1="83750" y1="25625" x2="82031" y2="15156"/>
                          <a14:foregroundMark x1="82031" y1="15156" x2="22188" y2="14688"/>
                          <a14:foregroundMark x1="18255" y1="17899" x2="17344" y2="20781"/>
                          <a14:foregroundMark x1="13594" y1="33281" x2="21094" y2="29844"/>
                          <a14:foregroundMark x1="21094" y1="29844" x2="17969" y2="33125"/>
                          <a14:foregroundMark x1="22656" y1="30000" x2="22656" y2="30000"/>
                          <a14:foregroundMark x1="18906" y1="35156" x2="18906" y2="35156"/>
                          <a14:foregroundMark x1="16094" y1="35938" x2="16094" y2="35938"/>
                          <a14:foregroundMark x1="18438" y1="35469" x2="18438" y2="35469"/>
                          <a14:foregroundMark x1="18438" y1="37188" x2="18438" y2="37188"/>
                          <a14:foregroundMark x1="12969" y1="36719" x2="12969" y2="36719"/>
                          <a14:foregroundMark x1="15000" y1="37188" x2="15000" y2="37188"/>
                          <a14:foregroundMark x1="14063" y1="35938" x2="14063" y2="35938"/>
                          <a14:foregroundMark x1="13281" y1="36719" x2="13281" y2="36719"/>
                          <a14:foregroundMark x1="12344" y1="33906" x2="12344" y2="33906"/>
                          <a14:foregroundMark x1="17031" y1="19375" x2="17031" y2="33125"/>
                          <a14:foregroundMark x1="20000" y1="34844" x2="35781" y2="34688"/>
                          <a14:foregroundMark x1="35781" y1="34688" x2="78438" y2="34688"/>
                          <a14:foregroundMark x1="79844" y1="17969" x2="65156" y2="17969"/>
                          <a14:foregroundMark x1="20156" y1="17188" x2="81406" y2="17188"/>
                          <a14:foregroundMark x1="36406" y1="14688" x2="83906" y2="16406"/>
                          <a14:foregroundMark x1="83906" y1="16406" x2="83906" y2="16875"/>
                          <a14:foregroundMark x1="38125" y1="14219" x2="84375" y2="15625"/>
                          <a14:foregroundMark x1="84375" y1="15625" x2="84531" y2="15781"/>
                          <a14:backgroundMark x1="19219" y1="15781" x2="19219" y2="15781"/>
                          <a14:backgroundMark x1="19219" y1="15781" x2="19219" y2="15781"/>
                          <a14:backgroundMark x1="18906" y1="15781" x2="18906" y2="15781"/>
                          <a14:backgroundMark x1="18750" y1="16406" x2="18750" y2="16406"/>
                          <a14:backgroundMark x1="19375" y1="14688" x2="18906" y2="15625"/>
                          <a14:backgroundMark x1="18906" y1="15937" x2="18594" y2="15937"/>
                          <a14:backgroundMark x1="17969" y1="16875" x2="18906" y2="16875"/>
                        </a14:backgroundRemoval>
                      </a14:imgEffect>
                    </a14:imgLayer>
                  </a14:imgProps>
                </a:ext>
              </a:extLst>
            </a:blip>
            <a:srcRect l="11579" t="12587" r="13430" b="58764"/>
            <a:stretch/>
          </p:blipFill>
          <p:spPr>
            <a:xfrm>
              <a:off x="1765005" y="168333"/>
              <a:ext cx="8527311" cy="1390707"/>
            </a:xfrm>
            <a:prstGeom prst="rect">
              <a:avLst/>
            </a:prstGeom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9E897D6E-E96A-4ED0-BC8B-4F86FEBD8A6F}"/>
                </a:ext>
              </a:extLst>
            </p:cNvPr>
            <p:cNvSpPr/>
            <p:nvPr/>
          </p:nvSpPr>
          <p:spPr>
            <a:xfrm>
              <a:off x="2343394" y="453934"/>
              <a:ext cx="7499555" cy="67710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3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C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Avo" panose="02040603050506020204" pitchFamily="18" charset="0"/>
                </a:rPr>
                <a:t>CỘNG BẰNG CÁCH </a:t>
              </a:r>
              <a:r>
                <a:rPr lang="en-US" sz="38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C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Avo" panose="02040603050506020204" pitchFamily="18" charset="0"/>
                </a:rPr>
                <a:t>LÀM TRÒN MƯỜI</a:t>
              </a:r>
              <a:endParaRPr lang="en-US" sz="3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vo" panose="02040603050506020204" pitchFamily="18" charset="0"/>
              </a:endParaRPr>
            </a:p>
          </p:txBody>
        </p:sp>
      </p:grp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48A0FF1C-012C-47E1-8238-A1ABDCE0CF7A}"/>
              </a:ext>
            </a:extLst>
          </p:cNvPr>
          <p:cNvSpPr/>
          <p:nvPr/>
        </p:nvSpPr>
        <p:spPr>
          <a:xfrm>
            <a:off x="5640074" y="2425461"/>
            <a:ext cx="5372437" cy="64814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graphicFrame>
        <p:nvGraphicFramePr>
          <p:cNvPr id="18" name="Table 20">
            <a:extLst>
              <a:ext uri="{FF2B5EF4-FFF2-40B4-BE49-F238E27FC236}">
                <a16:creationId xmlns:a16="http://schemas.microsoft.com/office/drawing/2014/main" id="{A4ACE9E6-0461-4CAF-8424-D4AAD44E11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5157440"/>
              </p:ext>
            </p:extLst>
          </p:nvPr>
        </p:nvGraphicFramePr>
        <p:xfrm>
          <a:off x="1968051" y="2366196"/>
          <a:ext cx="3181350" cy="13091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36270">
                  <a:extLst>
                    <a:ext uri="{9D8B030D-6E8A-4147-A177-3AD203B41FA5}">
                      <a16:colId xmlns:a16="http://schemas.microsoft.com/office/drawing/2014/main" val="758258588"/>
                    </a:ext>
                  </a:extLst>
                </a:gridCol>
                <a:gridCol w="636270">
                  <a:extLst>
                    <a:ext uri="{9D8B030D-6E8A-4147-A177-3AD203B41FA5}">
                      <a16:colId xmlns:a16="http://schemas.microsoft.com/office/drawing/2014/main" val="3977181874"/>
                    </a:ext>
                  </a:extLst>
                </a:gridCol>
                <a:gridCol w="636270">
                  <a:extLst>
                    <a:ext uri="{9D8B030D-6E8A-4147-A177-3AD203B41FA5}">
                      <a16:colId xmlns:a16="http://schemas.microsoft.com/office/drawing/2014/main" val="1739628348"/>
                    </a:ext>
                  </a:extLst>
                </a:gridCol>
                <a:gridCol w="636270">
                  <a:extLst>
                    <a:ext uri="{9D8B030D-6E8A-4147-A177-3AD203B41FA5}">
                      <a16:colId xmlns:a16="http://schemas.microsoft.com/office/drawing/2014/main" val="2110871725"/>
                    </a:ext>
                  </a:extLst>
                </a:gridCol>
                <a:gridCol w="636270">
                  <a:extLst>
                    <a:ext uri="{9D8B030D-6E8A-4147-A177-3AD203B41FA5}">
                      <a16:colId xmlns:a16="http://schemas.microsoft.com/office/drawing/2014/main" val="3466245594"/>
                    </a:ext>
                  </a:extLst>
                </a:gridCol>
              </a:tblGrid>
              <a:tr h="680524"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6171935"/>
                  </a:ext>
                </a:extLst>
              </a:tr>
              <a:tr h="628650"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4309801"/>
                  </a:ext>
                </a:extLst>
              </a:tr>
            </a:tbl>
          </a:graphicData>
        </a:graphic>
      </p:graphicFrame>
      <p:grpSp>
        <p:nvGrpSpPr>
          <p:cNvPr id="98" name="Group 97">
            <a:extLst>
              <a:ext uri="{FF2B5EF4-FFF2-40B4-BE49-F238E27FC236}">
                <a16:creationId xmlns:a16="http://schemas.microsoft.com/office/drawing/2014/main" id="{20E55683-953F-4485-AA20-93E8C4F82B2D}"/>
              </a:ext>
            </a:extLst>
          </p:cNvPr>
          <p:cNvGrpSpPr/>
          <p:nvPr/>
        </p:nvGrpSpPr>
        <p:grpSpPr>
          <a:xfrm>
            <a:off x="1843086" y="2338903"/>
            <a:ext cx="3260913" cy="1323872"/>
            <a:chOff x="1904046" y="1896943"/>
            <a:chExt cx="3260913" cy="1323872"/>
          </a:xfrm>
        </p:grpSpPr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6F006E73-F076-401F-80F3-9326107B20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duotone>
                <a:prstClr val="black"/>
                <a:srgbClr val="7030A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b="22275"/>
            <a:stretch/>
          </p:blipFill>
          <p:spPr>
            <a:xfrm>
              <a:off x="1931622" y="1896943"/>
              <a:ext cx="812912" cy="639097"/>
            </a:xfrm>
            <a:prstGeom prst="rect">
              <a:avLst/>
            </a:prstGeom>
          </p:spPr>
        </p:pic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75BF31E2-6551-43C5-A709-82046B4367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duotone>
                <a:prstClr val="black"/>
                <a:srgbClr val="7030A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b="19747"/>
            <a:stretch/>
          </p:blipFill>
          <p:spPr>
            <a:xfrm>
              <a:off x="2553555" y="1924527"/>
              <a:ext cx="812912" cy="659887"/>
            </a:xfrm>
            <a:prstGeom prst="rect">
              <a:avLst/>
            </a:prstGeom>
          </p:spPr>
        </p:pic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DA2D10A3-1675-48D0-98B8-B0FFCF954B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duotone>
                <a:prstClr val="black"/>
                <a:srgbClr val="7030A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b="21175"/>
            <a:stretch/>
          </p:blipFill>
          <p:spPr>
            <a:xfrm>
              <a:off x="3203064" y="1924527"/>
              <a:ext cx="812912" cy="648144"/>
            </a:xfrm>
            <a:prstGeom prst="rect">
              <a:avLst/>
            </a:prstGeom>
          </p:spPr>
        </p:pic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45A8120D-D26A-49D9-8C7F-2245B5EB80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duotone>
                <a:prstClr val="black"/>
                <a:srgbClr val="7030A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b="21175"/>
            <a:stretch/>
          </p:blipFill>
          <p:spPr>
            <a:xfrm>
              <a:off x="3849902" y="1936270"/>
              <a:ext cx="812912" cy="648144"/>
            </a:xfrm>
            <a:prstGeom prst="rect">
              <a:avLst/>
            </a:prstGeom>
          </p:spPr>
        </p:pic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23208552-250B-4AE6-A720-5C926E1F4B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duotone>
                <a:prstClr val="black"/>
                <a:srgbClr val="7030A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r="17350" b="21175"/>
            <a:stretch/>
          </p:blipFill>
          <p:spPr>
            <a:xfrm>
              <a:off x="4493082" y="1944057"/>
              <a:ext cx="671877" cy="648144"/>
            </a:xfrm>
            <a:prstGeom prst="rect">
              <a:avLst/>
            </a:prstGeom>
          </p:spPr>
        </p:pic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7DBC58C3-6BAC-46F1-B3E3-F5D3145B27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duotone>
                <a:prstClr val="black"/>
                <a:srgbClr val="7030A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b="21175"/>
            <a:stretch/>
          </p:blipFill>
          <p:spPr>
            <a:xfrm>
              <a:off x="1904046" y="2572671"/>
              <a:ext cx="812912" cy="648144"/>
            </a:xfrm>
            <a:prstGeom prst="rect">
              <a:avLst/>
            </a:prstGeom>
          </p:spPr>
        </p:pic>
      </p:grpSp>
      <p:pic>
        <p:nvPicPr>
          <p:cNvPr id="66" name="Picture 65">
            <a:extLst>
              <a:ext uri="{FF2B5EF4-FFF2-40B4-BE49-F238E27FC236}">
                <a16:creationId xmlns:a16="http://schemas.microsoft.com/office/drawing/2014/main" id="{8DFFF152-214E-4E44-89F7-7E863E8298B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b="22275"/>
          <a:stretch/>
        </p:blipFill>
        <p:spPr>
          <a:xfrm>
            <a:off x="5638310" y="2355240"/>
            <a:ext cx="812912" cy="639097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8054A6B1-2C5B-49A1-AA26-EF317F39002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b="19747"/>
          <a:stretch/>
        </p:blipFill>
        <p:spPr>
          <a:xfrm>
            <a:off x="6260243" y="2382824"/>
            <a:ext cx="812912" cy="659887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332816A1-FD72-4476-9330-C4CE65E77CD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b="21175"/>
          <a:stretch/>
        </p:blipFill>
        <p:spPr>
          <a:xfrm>
            <a:off x="6909752" y="2382824"/>
            <a:ext cx="812912" cy="648144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DF5A5875-FCD7-460D-8A69-A1C5253FD1B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b="21175"/>
          <a:stretch/>
        </p:blipFill>
        <p:spPr>
          <a:xfrm>
            <a:off x="7556590" y="2394567"/>
            <a:ext cx="812912" cy="648144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59337392-983D-400D-9228-EF68E2E9E2C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b="21175"/>
          <a:stretch/>
        </p:blipFill>
        <p:spPr>
          <a:xfrm>
            <a:off x="8278162" y="2375517"/>
            <a:ext cx="812912" cy="648144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09E40292-833C-4FFF-A634-E0F0F1B7FE2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b="21175"/>
          <a:stretch/>
        </p:blipFill>
        <p:spPr>
          <a:xfrm>
            <a:off x="8874901" y="2371081"/>
            <a:ext cx="812912" cy="648144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BA989960-F6C8-4419-916A-BBF750C3EF7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b="21175"/>
          <a:stretch/>
        </p:blipFill>
        <p:spPr>
          <a:xfrm>
            <a:off x="9521739" y="2382824"/>
            <a:ext cx="812912" cy="648144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1EA9553A-AC26-433D-B28B-6A1BAC6393F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b="21175"/>
          <a:stretch/>
        </p:blipFill>
        <p:spPr>
          <a:xfrm>
            <a:off x="10195686" y="2382824"/>
            <a:ext cx="812912" cy="648144"/>
          </a:xfrm>
          <a:prstGeom prst="rect">
            <a:avLst/>
          </a:prstGeom>
        </p:spPr>
      </p:pic>
      <p:sp>
        <p:nvSpPr>
          <p:cNvPr id="104" name="Google Shape;248;p5">
            <a:extLst>
              <a:ext uri="{FF2B5EF4-FFF2-40B4-BE49-F238E27FC236}">
                <a16:creationId xmlns:a16="http://schemas.microsoft.com/office/drawing/2014/main" id="{759D3095-B9EF-4A21-B32E-0CB9DF38115C}"/>
              </a:ext>
            </a:extLst>
          </p:cNvPr>
          <p:cNvSpPr txBox="1"/>
          <p:nvPr/>
        </p:nvSpPr>
        <p:spPr>
          <a:xfrm>
            <a:off x="3227101" y="1759237"/>
            <a:ext cx="451752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rgbClr val="0070C0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6</a:t>
            </a:r>
            <a:endParaRPr sz="3600" b="1" i="0" u="none" strike="noStrike" cap="none" dirty="0">
              <a:solidFill>
                <a:srgbClr val="0070C0"/>
              </a:solidFill>
              <a:latin typeface="UTM Avo" panose="02040603050506020204" pitchFamily="18" charset="0"/>
              <a:ea typeface="Calibri"/>
              <a:cs typeface="Calibri"/>
              <a:sym typeface="Calibri"/>
            </a:endParaRPr>
          </a:p>
        </p:txBody>
      </p:sp>
      <p:sp>
        <p:nvSpPr>
          <p:cNvPr id="105" name="Google Shape;248;p5">
            <a:extLst>
              <a:ext uri="{FF2B5EF4-FFF2-40B4-BE49-F238E27FC236}">
                <a16:creationId xmlns:a16="http://schemas.microsoft.com/office/drawing/2014/main" id="{441A081C-16F1-4184-B5FF-CBE67997CBDD}"/>
              </a:ext>
            </a:extLst>
          </p:cNvPr>
          <p:cNvSpPr txBox="1"/>
          <p:nvPr/>
        </p:nvSpPr>
        <p:spPr>
          <a:xfrm>
            <a:off x="7642129" y="1739825"/>
            <a:ext cx="451752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rgbClr val="0070C0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8</a:t>
            </a:r>
            <a:endParaRPr sz="3600" b="1" i="0" u="none" strike="noStrike" cap="none" dirty="0">
              <a:solidFill>
                <a:srgbClr val="0070C0"/>
              </a:solidFill>
              <a:latin typeface="UTM Avo" panose="02040603050506020204" pitchFamily="18" charset="0"/>
              <a:ea typeface="Calibri"/>
              <a:cs typeface="Calibri"/>
              <a:sym typeface="Calibri"/>
            </a:endParaRPr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id="{10C7441C-5E90-4489-8671-FB5BC929F984}"/>
              </a:ext>
            </a:extLst>
          </p:cNvPr>
          <p:cNvSpPr/>
          <p:nvPr/>
        </p:nvSpPr>
        <p:spPr>
          <a:xfrm>
            <a:off x="1807731" y="4361006"/>
            <a:ext cx="3309117" cy="143216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09" name="Rectangle: Rounded Corners 108">
            <a:extLst>
              <a:ext uri="{FF2B5EF4-FFF2-40B4-BE49-F238E27FC236}">
                <a16:creationId xmlns:a16="http://schemas.microsoft.com/office/drawing/2014/main" id="{BCC439C5-E691-4180-9872-AA31BE52B14C}"/>
              </a:ext>
            </a:extLst>
          </p:cNvPr>
          <p:cNvSpPr/>
          <p:nvPr/>
        </p:nvSpPr>
        <p:spPr>
          <a:xfrm>
            <a:off x="5539042" y="4418989"/>
            <a:ext cx="5372437" cy="64814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graphicFrame>
        <p:nvGraphicFramePr>
          <p:cNvPr id="110" name="Table 20">
            <a:extLst>
              <a:ext uri="{FF2B5EF4-FFF2-40B4-BE49-F238E27FC236}">
                <a16:creationId xmlns:a16="http://schemas.microsoft.com/office/drawing/2014/main" id="{B3D8416D-FD56-4AE3-B812-CB31EF4200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0155963"/>
              </p:ext>
            </p:extLst>
          </p:nvPr>
        </p:nvGraphicFramePr>
        <p:xfrm>
          <a:off x="1874257" y="4418989"/>
          <a:ext cx="3181350" cy="13091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36270">
                  <a:extLst>
                    <a:ext uri="{9D8B030D-6E8A-4147-A177-3AD203B41FA5}">
                      <a16:colId xmlns:a16="http://schemas.microsoft.com/office/drawing/2014/main" val="758258588"/>
                    </a:ext>
                  </a:extLst>
                </a:gridCol>
                <a:gridCol w="636270">
                  <a:extLst>
                    <a:ext uri="{9D8B030D-6E8A-4147-A177-3AD203B41FA5}">
                      <a16:colId xmlns:a16="http://schemas.microsoft.com/office/drawing/2014/main" val="3977181874"/>
                    </a:ext>
                  </a:extLst>
                </a:gridCol>
                <a:gridCol w="636270">
                  <a:extLst>
                    <a:ext uri="{9D8B030D-6E8A-4147-A177-3AD203B41FA5}">
                      <a16:colId xmlns:a16="http://schemas.microsoft.com/office/drawing/2014/main" val="1739628348"/>
                    </a:ext>
                  </a:extLst>
                </a:gridCol>
                <a:gridCol w="636270">
                  <a:extLst>
                    <a:ext uri="{9D8B030D-6E8A-4147-A177-3AD203B41FA5}">
                      <a16:colId xmlns:a16="http://schemas.microsoft.com/office/drawing/2014/main" val="2110871725"/>
                    </a:ext>
                  </a:extLst>
                </a:gridCol>
                <a:gridCol w="636270">
                  <a:extLst>
                    <a:ext uri="{9D8B030D-6E8A-4147-A177-3AD203B41FA5}">
                      <a16:colId xmlns:a16="http://schemas.microsoft.com/office/drawing/2014/main" val="3466245594"/>
                    </a:ext>
                  </a:extLst>
                </a:gridCol>
              </a:tblGrid>
              <a:tr h="680524"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6171935"/>
                  </a:ext>
                </a:extLst>
              </a:tr>
              <a:tr h="628650"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4309801"/>
                  </a:ext>
                </a:extLst>
              </a:tr>
            </a:tbl>
          </a:graphicData>
        </a:graphic>
      </p:graphicFrame>
      <p:grpSp>
        <p:nvGrpSpPr>
          <p:cNvPr id="111" name="Group 110">
            <a:extLst>
              <a:ext uri="{FF2B5EF4-FFF2-40B4-BE49-F238E27FC236}">
                <a16:creationId xmlns:a16="http://schemas.microsoft.com/office/drawing/2014/main" id="{FE8B3603-F045-4074-A1A9-58DB9617D2A3}"/>
              </a:ext>
            </a:extLst>
          </p:cNvPr>
          <p:cNvGrpSpPr/>
          <p:nvPr/>
        </p:nvGrpSpPr>
        <p:grpSpPr>
          <a:xfrm>
            <a:off x="1742054" y="4332431"/>
            <a:ext cx="3260913" cy="1323872"/>
            <a:chOff x="1904046" y="1896943"/>
            <a:chExt cx="3260913" cy="1323872"/>
          </a:xfrm>
        </p:grpSpPr>
        <p:pic>
          <p:nvPicPr>
            <p:cNvPr id="112" name="Picture 111">
              <a:extLst>
                <a:ext uri="{FF2B5EF4-FFF2-40B4-BE49-F238E27FC236}">
                  <a16:creationId xmlns:a16="http://schemas.microsoft.com/office/drawing/2014/main" id="{E262FE4B-7338-42A0-A41E-DA7E8B988C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duotone>
                <a:prstClr val="black"/>
                <a:srgbClr val="7030A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b="22275"/>
            <a:stretch/>
          </p:blipFill>
          <p:spPr>
            <a:xfrm>
              <a:off x="1931622" y="1896943"/>
              <a:ext cx="812912" cy="639097"/>
            </a:xfrm>
            <a:prstGeom prst="rect">
              <a:avLst/>
            </a:prstGeom>
          </p:spPr>
        </p:pic>
        <p:pic>
          <p:nvPicPr>
            <p:cNvPr id="113" name="Picture 112">
              <a:extLst>
                <a:ext uri="{FF2B5EF4-FFF2-40B4-BE49-F238E27FC236}">
                  <a16:creationId xmlns:a16="http://schemas.microsoft.com/office/drawing/2014/main" id="{FEE62CFF-8D7F-4573-B05D-8E0F591450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duotone>
                <a:prstClr val="black"/>
                <a:srgbClr val="7030A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b="19747"/>
            <a:stretch/>
          </p:blipFill>
          <p:spPr>
            <a:xfrm>
              <a:off x="2553555" y="1924527"/>
              <a:ext cx="812912" cy="659887"/>
            </a:xfrm>
            <a:prstGeom prst="rect">
              <a:avLst/>
            </a:prstGeom>
          </p:spPr>
        </p:pic>
        <p:pic>
          <p:nvPicPr>
            <p:cNvPr id="114" name="Picture 113">
              <a:extLst>
                <a:ext uri="{FF2B5EF4-FFF2-40B4-BE49-F238E27FC236}">
                  <a16:creationId xmlns:a16="http://schemas.microsoft.com/office/drawing/2014/main" id="{C1AB17F9-428E-4FBF-AC5A-94C6418306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duotone>
                <a:prstClr val="black"/>
                <a:srgbClr val="7030A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b="21175"/>
            <a:stretch/>
          </p:blipFill>
          <p:spPr>
            <a:xfrm>
              <a:off x="3203064" y="1924527"/>
              <a:ext cx="812912" cy="648144"/>
            </a:xfrm>
            <a:prstGeom prst="rect">
              <a:avLst/>
            </a:prstGeom>
          </p:spPr>
        </p:pic>
        <p:pic>
          <p:nvPicPr>
            <p:cNvPr id="115" name="Picture 114">
              <a:extLst>
                <a:ext uri="{FF2B5EF4-FFF2-40B4-BE49-F238E27FC236}">
                  <a16:creationId xmlns:a16="http://schemas.microsoft.com/office/drawing/2014/main" id="{EE781A11-D125-4E50-9BE5-4375E7A1BC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duotone>
                <a:prstClr val="black"/>
                <a:srgbClr val="7030A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b="21175"/>
            <a:stretch/>
          </p:blipFill>
          <p:spPr>
            <a:xfrm>
              <a:off x="3849902" y="1936270"/>
              <a:ext cx="812912" cy="648144"/>
            </a:xfrm>
            <a:prstGeom prst="rect">
              <a:avLst/>
            </a:prstGeom>
          </p:spPr>
        </p:pic>
        <p:pic>
          <p:nvPicPr>
            <p:cNvPr id="116" name="Picture 115">
              <a:extLst>
                <a:ext uri="{FF2B5EF4-FFF2-40B4-BE49-F238E27FC236}">
                  <a16:creationId xmlns:a16="http://schemas.microsoft.com/office/drawing/2014/main" id="{34450027-1ACB-4575-AFF7-FFDEAC95B2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duotone>
                <a:prstClr val="black"/>
                <a:srgbClr val="7030A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r="17350" b="21175"/>
            <a:stretch/>
          </p:blipFill>
          <p:spPr>
            <a:xfrm>
              <a:off x="4493082" y="1944057"/>
              <a:ext cx="671877" cy="648144"/>
            </a:xfrm>
            <a:prstGeom prst="rect">
              <a:avLst/>
            </a:prstGeom>
          </p:spPr>
        </p:pic>
        <p:pic>
          <p:nvPicPr>
            <p:cNvPr id="117" name="Picture 116">
              <a:extLst>
                <a:ext uri="{FF2B5EF4-FFF2-40B4-BE49-F238E27FC236}">
                  <a16:creationId xmlns:a16="http://schemas.microsoft.com/office/drawing/2014/main" id="{6BAC2735-250C-4EF8-B5D6-B713D055B1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duotone>
                <a:prstClr val="black"/>
                <a:srgbClr val="7030A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b="21175"/>
            <a:stretch/>
          </p:blipFill>
          <p:spPr>
            <a:xfrm>
              <a:off x="1904046" y="2572671"/>
              <a:ext cx="812912" cy="648144"/>
            </a:xfrm>
            <a:prstGeom prst="rect">
              <a:avLst/>
            </a:prstGeom>
          </p:spPr>
        </p:pic>
      </p:grpSp>
      <p:pic>
        <p:nvPicPr>
          <p:cNvPr id="118" name="Picture 117">
            <a:extLst>
              <a:ext uri="{FF2B5EF4-FFF2-40B4-BE49-F238E27FC236}">
                <a16:creationId xmlns:a16="http://schemas.microsoft.com/office/drawing/2014/main" id="{E78E9AFD-B670-4AC4-B3EB-621D39B851E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b="22275"/>
          <a:stretch/>
        </p:blipFill>
        <p:spPr>
          <a:xfrm>
            <a:off x="5537278" y="4348768"/>
            <a:ext cx="812912" cy="639097"/>
          </a:xfrm>
          <a:prstGeom prst="rect">
            <a:avLst/>
          </a:prstGeom>
        </p:spPr>
      </p:pic>
      <p:pic>
        <p:nvPicPr>
          <p:cNvPr id="119" name="Picture 118">
            <a:extLst>
              <a:ext uri="{FF2B5EF4-FFF2-40B4-BE49-F238E27FC236}">
                <a16:creationId xmlns:a16="http://schemas.microsoft.com/office/drawing/2014/main" id="{B2CF4C52-517A-435C-B37E-4FFC0426EA9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b="19747"/>
          <a:stretch/>
        </p:blipFill>
        <p:spPr>
          <a:xfrm>
            <a:off x="6159211" y="4376352"/>
            <a:ext cx="812912" cy="659887"/>
          </a:xfrm>
          <a:prstGeom prst="rect">
            <a:avLst/>
          </a:prstGeom>
        </p:spPr>
      </p:pic>
      <p:pic>
        <p:nvPicPr>
          <p:cNvPr id="120" name="Picture 119">
            <a:extLst>
              <a:ext uri="{FF2B5EF4-FFF2-40B4-BE49-F238E27FC236}">
                <a16:creationId xmlns:a16="http://schemas.microsoft.com/office/drawing/2014/main" id="{33E820D1-B1F3-4F30-A2F6-6C5EDFF326C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b="21175"/>
          <a:stretch/>
        </p:blipFill>
        <p:spPr>
          <a:xfrm>
            <a:off x="6808720" y="4376352"/>
            <a:ext cx="812912" cy="648144"/>
          </a:xfrm>
          <a:prstGeom prst="rect">
            <a:avLst/>
          </a:prstGeom>
        </p:spPr>
      </p:pic>
      <p:pic>
        <p:nvPicPr>
          <p:cNvPr id="121" name="Picture 120">
            <a:extLst>
              <a:ext uri="{FF2B5EF4-FFF2-40B4-BE49-F238E27FC236}">
                <a16:creationId xmlns:a16="http://schemas.microsoft.com/office/drawing/2014/main" id="{B456ADD1-10C6-42E5-AE11-FACCE59FC5A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b="21175"/>
          <a:stretch/>
        </p:blipFill>
        <p:spPr>
          <a:xfrm>
            <a:off x="7455558" y="4388095"/>
            <a:ext cx="812912" cy="648144"/>
          </a:xfrm>
          <a:prstGeom prst="rect">
            <a:avLst/>
          </a:prstGeom>
        </p:spPr>
      </p:pic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70B915B3-1F78-49F6-BE73-70146DDCBE58}"/>
              </a:ext>
            </a:extLst>
          </p:cNvPr>
          <p:cNvCxnSpPr>
            <a:cxnSpLocks/>
          </p:cNvCxnSpPr>
          <p:nvPr/>
        </p:nvCxnSpPr>
        <p:spPr>
          <a:xfrm>
            <a:off x="1826781" y="4379065"/>
            <a:ext cx="3247876" cy="11743"/>
          </a:xfrm>
          <a:prstGeom prst="line">
            <a:avLst/>
          </a:prstGeom>
          <a:ln>
            <a:solidFill>
              <a:srgbClr val="00FF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Connector 122">
            <a:extLst>
              <a:ext uri="{FF2B5EF4-FFF2-40B4-BE49-F238E27FC236}">
                <a16:creationId xmlns:a16="http://schemas.microsoft.com/office/drawing/2014/main" id="{B56371A7-CC61-40AF-8BF9-99A9F2F08F5C}"/>
              </a:ext>
            </a:extLst>
          </p:cNvPr>
          <p:cNvCxnSpPr>
            <a:cxnSpLocks/>
          </p:cNvCxnSpPr>
          <p:nvPr/>
        </p:nvCxnSpPr>
        <p:spPr>
          <a:xfrm>
            <a:off x="2513019" y="5067133"/>
            <a:ext cx="2556000" cy="9155"/>
          </a:xfrm>
          <a:prstGeom prst="line">
            <a:avLst/>
          </a:prstGeom>
          <a:ln>
            <a:solidFill>
              <a:srgbClr val="00FF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6FDA18CB-188D-4C26-8A35-7FCE738AB112}"/>
              </a:ext>
            </a:extLst>
          </p:cNvPr>
          <p:cNvCxnSpPr>
            <a:cxnSpLocks/>
          </p:cNvCxnSpPr>
          <p:nvPr/>
        </p:nvCxnSpPr>
        <p:spPr>
          <a:xfrm>
            <a:off x="5067419" y="4371862"/>
            <a:ext cx="140" cy="720000"/>
          </a:xfrm>
          <a:prstGeom prst="line">
            <a:avLst/>
          </a:prstGeom>
          <a:ln>
            <a:solidFill>
              <a:srgbClr val="00FF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Connector 124">
            <a:extLst>
              <a:ext uri="{FF2B5EF4-FFF2-40B4-BE49-F238E27FC236}">
                <a16:creationId xmlns:a16="http://schemas.microsoft.com/office/drawing/2014/main" id="{42DEC6E1-0FDD-4296-AD9C-ED296E37D0F0}"/>
              </a:ext>
            </a:extLst>
          </p:cNvPr>
          <p:cNvCxnSpPr>
            <a:cxnSpLocks/>
          </p:cNvCxnSpPr>
          <p:nvPr/>
        </p:nvCxnSpPr>
        <p:spPr>
          <a:xfrm>
            <a:off x="2502618" y="5055181"/>
            <a:ext cx="140" cy="720000"/>
          </a:xfrm>
          <a:prstGeom prst="line">
            <a:avLst/>
          </a:prstGeom>
          <a:ln>
            <a:solidFill>
              <a:srgbClr val="00FF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6DF64B62-2381-4AA0-95B4-CA63AD614D74}"/>
              </a:ext>
            </a:extLst>
          </p:cNvPr>
          <p:cNvCxnSpPr>
            <a:cxnSpLocks/>
          </p:cNvCxnSpPr>
          <p:nvPr/>
        </p:nvCxnSpPr>
        <p:spPr>
          <a:xfrm>
            <a:off x="1826781" y="5747558"/>
            <a:ext cx="686238" cy="199"/>
          </a:xfrm>
          <a:prstGeom prst="line">
            <a:avLst/>
          </a:prstGeom>
          <a:ln>
            <a:solidFill>
              <a:srgbClr val="00FF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Connector 126">
            <a:extLst>
              <a:ext uri="{FF2B5EF4-FFF2-40B4-BE49-F238E27FC236}">
                <a16:creationId xmlns:a16="http://schemas.microsoft.com/office/drawing/2014/main" id="{A069B6AF-1F2B-46B2-848F-86F0222F1C1D}"/>
              </a:ext>
            </a:extLst>
          </p:cNvPr>
          <p:cNvCxnSpPr>
            <a:cxnSpLocks/>
          </p:cNvCxnSpPr>
          <p:nvPr/>
        </p:nvCxnSpPr>
        <p:spPr>
          <a:xfrm>
            <a:off x="1838475" y="4367934"/>
            <a:ext cx="2682" cy="1404000"/>
          </a:xfrm>
          <a:prstGeom prst="line">
            <a:avLst/>
          </a:prstGeom>
          <a:ln>
            <a:solidFill>
              <a:srgbClr val="00FF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28" name="Picture 127">
            <a:extLst>
              <a:ext uri="{FF2B5EF4-FFF2-40B4-BE49-F238E27FC236}">
                <a16:creationId xmlns:a16="http://schemas.microsoft.com/office/drawing/2014/main" id="{65FBB588-EEF9-4173-BB4C-0DB59C354BD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50" b="96441" l="9884" r="89826">
                        <a14:foregroundMark x1="26453" y1="6050" x2="26453" y2="6050"/>
                        <a14:foregroundMark x1="56686" y1="92705" x2="56686" y2="92705"/>
                        <a14:foregroundMark x1="56395" y1="96441" x2="56395" y2="964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908883">
            <a:off x="5669736" y="4836326"/>
            <a:ext cx="652901" cy="1066658"/>
          </a:xfrm>
          <a:prstGeom prst="rect">
            <a:avLst/>
          </a:prstGeom>
        </p:spPr>
      </p:pic>
      <p:sp>
        <p:nvSpPr>
          <p:cNvPr id="129" name="Rectangle: Rounded Corners 128">
            <a:extLst>
              <a:ext uri="{FF2B5EF4-FFF2-40B4-BE49-F238E27FC236}">
                <a16:creationId xmlns:a16="http://schemas.microsoft.com/office/drawing/2014/main" id="{F8F52D0B-D9A0-4CBB-A195-73CC86BC188A}"/>
              </a:ext>
            </a:extLst>
          </p:cNvPr>
          <p:cNvSpPr/>
          <p:nvPr/>
        </p:nvSpPr>
        <p:spPr>
          <a:xfrm>
            <a:off x="5144002" y="4397736"/>
            <a:ext cx="2690737" cy="64814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pic>
        <p:nvPicPr>
          <p:cNvPr id="130" name="Picture 129">
            <a:extLst>
              <a:ext uri="{FF2B5EF4-FFF2-40B4-BE49-F238E27FC236}">
                <a16:creationId xmlns:a16="http://schemas.microsoft.com/office/drawing/2014/main" id="{0A1FB167-D226-4DA0-BDF4-28D5D0588C9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b="21175"/>
          <a:stretch/>
        </p:blipFill>
        <p:spPr>
          <a:xfrm>
            <a:off x="8177130" y="4369045"/>
            <a:ext cx="812912" cy="648144"/>
          </a:xfrm>
          <a:prstGeom prst="rect">
            <a:avLst/>
          </a:prstGeom>
        </p:spPr>
      </p:pic>
      <p:pic>
        <p:nvPicPr>
          <p:cNvPr id="131" name="Picture 130">
            <a:extLst>
              <a:ext uri="{FF2B5EF4-FFF2-40B4-BE49-F238E27FC236}">
                <a16:creationId xmlns:a16="http://schemas.microsoft.com/office/drawing/2014/main" id="{D859BB20-0535-404F-A1A7-247DBB6FD97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b="21175"/>
          <a:stretch/>
        </p:blipFill>
        <p:spPr>
          <a:xfrm>
            <a:off x="8773869" y="4364609"/>
            <a:ext cx="812912" cy="648144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799E1D9-FE35-42AF-9D4F-708298D46E4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b="21175"/>
          <a:stretch/>
        </p:blipFill>
        <p:spPr>
          <a:xfrm>
            <a:off x="9420707" y="4376352"/>
            <a:ext cx="812912" cy="648144"/>
          </a:xfrm>
          <a:prstGeom prst="rect">
            <a:avLst/>
          </a:prstGeom>
        </p:spPr>
      </p:pic>
      <p:pic>
        <p:nvPicPr>
          <p:cNvPr id="133" name="Picture 132">
            <a:extLst>
              <a:ext uri="{FF2B5EF4-FFF2-40B4-BE49-F238E27FC236}">
                <a16:creationId xmlns:a16="http://schemas.microsoft.com/office/drawing/2014/main" id="{EE2C4011-638E-49D7-83F1-8DFBBB790D4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b="21175"/>
          <a:stretch/>
        </p:blipFill>
        <p:spPr>
          <a:xfrm>
            <a:off x="10094654" y="4376352"/>
            <a:ext cx="812912" cy="648144"/>
          </a:xfrm>
          <a:prstGeom prst="rect">
            <a:avLst/>
          </a:prstGeom>
        </p:spPr>
      </p:pic>
      <p:sp>
        <p:nvSpPr>
          <p:cNvPr id="134" name="Google Shape;248;p5">
            <a:extLst>
              <a:ext uri="{FF2B5EF4-FFF2-40B4-BE49-F238E27FC236}">
                <a16:creationId xmlns:a16="http://schemas.microsoft.com/office/drawing/2014/main" id="{AF26B9D2-4AF4-49B8-926E-DE48AEEBA42B}"/>
              </a:ext>
            </a:extLst>
          </p:cNvPr>
          <p:cNvSpPr txBox="1"/>
          <p:nvPr/>
        </p:nvSpPr>
        <p:spPr>
          <a:xfrm>
            <a:off x="3043051" y="3860530"/>
            <a:ext cx="45175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rgbClr val="0070C0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6</a:t>
            </a:r>
            <a:endParaRPr sz="2800" b="1" i="0" u="none" strike="noStrike" cap="none" dirty="0">
              <a:solidFill>
                <a:srgbClr val="0070C0"/>
              </a:solidFill>
              <a:latin typeface="UTM Avo" panose="02040603050506020204" pitchFamily="18" charset="0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248;p5">
            <a:extLst>
              <a:ext uri="{FF2B5EF4-FFF2-40B4-BE49-F238E27FC236}">
                <a16:creationId xmlns:a16="http://schemas.microsoft.com/office/drawing/2014/main" id="{55FE50BB-3A20-4301-86FD-3BCD245EC5EF}"/>
              </a:ext>
            </a:extLst>
          </p:cNvPr>
          <p:cNvSpPr txBox="1"/>
          <p:nvPr/>
        </p:nvSpPr>
        <p:spPr>
          <a:xfrm>
            <a:off x="7458079" y="3841118"/>
            <a:ext cx="45175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rgbClr val="0070C0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8</a:t>
            </a:r>
            <a:endParaRPr sz="2800" b="1" i="0" u="none" strike="noStrike" cap="none" dirty="0">
              <a:solidFill>
                <a:srgbClr val="0070C0"/>
              </a:solidFill>
              <a:latin typeface="UTM Avo" panose="02040603050506020204" pitchFamily="18" charset="0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248;p5">
            <a:extLst>
              <a:ext uri="{FF2B5EF4-FFF2-40B4-BE49-F238E27FC236}">
                <a16:creationId xmlns:a16="http://schemas.microsoft.com/office/drawing/2014/main" id="{A4255E0D-82C0-4400-887F-27E7FA4DD24A}"/>
              </a:ext>
            </a:extLst>
          </p:cNvPr>
          <p:cNvSpPr txBox="1"/>
          <p:nvPr/>
        </p:nvSpPr>
        <p:spPr>
          <a:xfrm>
            <a:off x="3271479" y="3841068"/>
            <a:ext cx="76209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rgbClr val="0070C0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10</a:t>
            </a:r>
            <a:endParaRPr sz="2800" b="1" i="0" u="none" strike="noStrike" cap="none" dirty="0">
              <a:solidFill>
                <a:srgbClr val="0070C0"/>
              </a:solidFill>
              <a:latin typeface="UTM Avo" panose="02040603050506020204" pitchFamily="18" charset="0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248;p5">
            <a:extLst>
              <a:ext uri="{FF2B5EF4-FFF2-40B4-BE49-F238E27FC236}">
                <a16:creationId xmlns:a16="http://schemas.microsoft.com/office/drawing/2014/main" id="{0B412FF3-E525-4987-A69D-5DF195FD03FD}"/>
              </a:ext>
            </a:extLst>
          </p:cNvPr>
          <p:cNvSpPr txBox="1"/>
          <p:nvPr/>
        </p:nvSpPr>
        <p:spPr>
          <a:xfrm>
            <a:off x="8990042" y="3829686"/>
            <a:ext cx="76209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rgbClr val="0070C0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4</a:t>
            </a:r>
            <a:endParaRPr sz="2800" b="1" i="0" u="none" strike="noStrike" cap="none" dirty="0">
              <a:solidFill>
                <a:srgbClr val="0070C0"/>
              </a:solidFill>
              <a:latin typeface="UTM Avo" panose="02040603050506020204" pitchFamily="18" charset="0"/>
              <a:ea typeface="Calibri"/>
              <a:cs typeface="Calibri"/>
              <a:sym typeface="Calibri"/>
            </a:endParaRPr>
          </a:p>
        </p:txBody>
      </p:sp>
      <p:sp>
        <p:nvSpPr>
          <p:cNvPr id="168" name="Google Shape;248;p5">
            <a:extLst>
              <a:ext uri="{FF2B5EF4-FFF2-40B4-BE49-F238E27FC236}">
                <a16:creationId xmlns:a16="http://schemas.microsoft.com/office/drawing/2014/main" id="{969EE329-5064-4E94-9837-1D546EADF700}"/>
              </a:ext>
            </a:extLst>
          </p:cNvPr>
          <p:cNvSpPr txBox="1"/>
          <p:nvPr/>
        </p:nvSpPr>
        <p:spPr>
          <a:xfrm>
            <a:off x="4848781" y="3786200"/>
            <a:ext cx="45175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rgbClr val="0070C0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+</a:t>
            </a:r>
            <a:endParaRPr sz="2800" b="1" i="0" u="none" strike="noStrike" cap="none" dirty="0">
              <a:solidFill>
                <a:srgbClr val="0070C0"/>
              </a:solidFill>
              <a:latin typeface="UTM Avo" panose="02040603050506020204" pitchFamily="18" charset="0"/>
              <a:ea typeface="Calibri"/>
              <a:cs typeface="Calibri"/>
              <a:sym typeface="Calibri"/>
            </a:endParaRPr>
          </a:p>
        </p:txBody>
      </p:sp>
      <p:sp>
        <p:nvSpPr>
          <p:cNvPr id="169" name="Google Shape;248;p5">
            <a:extLst>
              <a:ext uri="{FF2B5EF4-FFF2-40B4-BE49-F238E27FC236}">
                <a16:creationId xmlns:a16="http://schemas.microsoft.com/office/drawing/2014/main" id="{31791A38-B9D7-4A28-8887-9145DE0C3704}"/>
              </a:ext>
            </a:extLst>
          </p:cNvPr>
          <p:cNvSpPr txBox="1"/>
          <p:nvPr/>
        </p:nvSpPr>
        <p:spPr>
          <a:xfrm>
            <a:off x="7252001" y="3854223"/>
            <a:ext cx="1777793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rgbClr val="0070C0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=   14 </a:t>
            </a:r>
            <a:endParaRPr sz="2800" b="1" i="0" u="none" strike="noStrike" cap="none" dirty="0">
              <a:solidFill>
                <a:srgbClr val="0070C0"/>
              </a:solidFill>
              <a:latin typeface="UTM Avo" panose="02040603050506020204" pitchFamily="18" charset="0"/>
              <a:ea typeface="Calibri"/>
              <a:cs typeface="Calibri"/>
              <a:sym typeface="Calibri"/>
            </a:endParaRPr>
          </a:p>
        </p:txBody>
      </p:sp>
      <p:sp>
        <p:nvSpPr>
          <p:cNvPr id="171" name="Google Shape;248;p5">
            <a:extLst>
              <a:ext uri="{FF2B5EF4-FFF2-40B4-BE49-F238E27FC236}">
                <a16:creationId xmlns:a16="http://schemas.microsoft.com/office/drawing/2014/main" id="{DFDDA3CC-1AF8-4150-9EF7-D103F09F209F}"/>
              </a:ext>
            </a:extLst>
          </p:cNvPr>
          <p:cNvSpPr txBox="1"/>
          <p:nvPr/>
        </p:nvSpPr>
        <p:spPr>
          <a:xfrm>
            <a:off x="5216339" y="1717823"/>
            <a:ext cx="451752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rgbClr val="0070C0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+</a:t>
            </a:r>
            <a:endParaRPr sz="3600" b="1" i="0" u="none" strike="noStrike" cap="none" dirty="0">
              <a:solidFill>
                <a:srgbClr val="0070C0"/>
              </a:solidFill>
              <a:latin typeface="UTM Avo" panose="02040603050506020204" pitchFamily="18" charset="0"/>
              <a:ea typeface="Calibri"/>
              <a:cs typeface="Calibri"/>
              <a:sym typeface="Calibri"/>
            </a:endParaRPr>
          </a:p>
        </p:txBody>
      </p:sp>
      <p:sp>
        <p:nvSpPr>
          <p:cNvPr id="172" name="Google Shape;248;p5">
            <a:extLst>
              <a:ext uri="{FF2B5EF4-FFF2-40B4-BE49-F238E27FC236}">
                <a16:creationId xmlns:a16="http://schemas.microsoft.com/office/drawing/2014/main" id="{41D2FD20-69AF-478E-81FF-9666617DCDEB}"/>
              </a:ext>
            </a:extLst>
          </p:cNvPr>
          <p:cNvSpPr txBox="1"/>
          <p:nvPr/>
        </p:nvSpPr>
        <p:spPr>
          <a:xfrm>
            <a:off x="8684618" y="1727009"/>
            <a:ext cx="1777793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rgbClr val="0070C0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=   14 </a:t>
            </a:r>
            <a:endParaRPr sz="3600" b="1" i="0" u="none" strike="noStrike" cap="none" dirty="0">
              <a:solidFill>
                <a:srgbClr val="0070C0"/>
              </a:solidFill>
              <a:latin typeface="UTM Avo" panose="02040603050506020204" pitchFamily="18" charset="0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04709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93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"/>
                            </p:stCondLst>
                            <p:childTnLst>
                              <p:par>
                                <p:cTn id="9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97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1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500"/>
                            </p:stCondLst>
                            <p:childTnLst>
                              <p:par>
                                <p:cTn id="103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05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000"/>
                            </p:stCondLst>
                            <p:childTnLst>
                              <p:par>
                                <p:cTn id="107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9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1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13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000"/>
                            </p:stCondLst>
                            <p:childTnLst>
                              <p:par>
                                <p:cTn id="12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7" dur="1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8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500"/>
                            </p:stCondLst>
                            <p:childTnLst>
                              <p:par>
                                <p:cTn id="200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1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4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7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0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3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6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4.44444E-6 L -0.25286 0.09791 " pathEditMode="relative" rAng="0" ptsTypes="AA">
                                      <p:cBhvr>
                                        <p:cTn id="221" dur="2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43" y="4884"/>
                                    </p:animMotion>
                                  </p:childTnLst>
                                </p:cTn>
                              </p:par>
                              <p:par>
                                <p:cTn id="22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3.7037E-7 L -0.25808 0.0875 " pathEditMode="relative" rAng="0" ptsTypes="AA">
                                      <p:cBhvr>
                                        <p:cTn id="223" dur="2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04" y="4375"/>
                                    </p:animMotion>
                                  </p:childTnLst>
                                </p:cTn>
                              </p:par>
                              <p:par>
                                <p:cTn id="22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11111E-6 L -0.2526 0.0963 " pathEditMode="relative" rAng="0" ptsTypes="AA">
                                      <p:cBhvr>
                                        <p:cTn id="225" dur="2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30" y="4815"/>
                                    </p:animMotion>
                                  </p:childTnLst>
                                </p:cTn>
                              </p:par>
                              <p:par>
                                <p:cTn id="22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3.33333E-6 L -0.25508 0.09629 " pathEditMode="relative" rAng="0" ptsTypes="AA">
                                      <p:cBhvr>
                                        <p:cTn id="227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60" y="4815"/>
                                    </p:animMotion>
                                  </p:childTnLst>
                                </p:cTn>
                              </p:par>
                              <p:par>
                                <p:cTn id="22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96296E-6 L -0.26094 0.09583 " pathEditMode="relative" rAng="0" ptsTypes="AA">
                                      <p:cBhvr>
                                        <p:cTn id="229" dur="2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47" y="4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2000"/>
                            </p:stCondLst>
                            <p:childTnLst>
                              <p:par>
                                <p:cTn id="23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37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500"/>
                            </p:stCondLst>
                            <p:childTnLst>
                              <p:par>
                                <p:cTn id="24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2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4" dur="1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5" fill="hold">
                      <p:stCondLst>
                        <p:cond delay="indefinite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8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500"/>
                            </p:stCondLst>
                            <p:childTnLst>
                              <p:par>
                                <p:cTn id="25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6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8"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7.40741E-7 L -0.25 7.40741E-7 " pathEditMode="relative" rAng="0" ptsTypes="AA">
                                      <p:cBhvr>
                                        <p:cTn id="262" dur="2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26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-0.25 -4.81481E-6 " pathEditMode="relative" rAng="0" ptsTypes="AA">
                                      <p:cBhvr>
                                        <p:cTn id="264" dur="2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26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3.33333E-6 L -0.25 3.33333E-6 " pathEditMode="relative" rAng="0" ptsTypes="AA">
                                      <p:cBhvr>
                                        <p:cTn id="266" dur="2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26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33333E-6 L -0.25 3.33333E-6 " pathEditMode="relative" rAng="0" ptsTypes="AA">
                                      <p:cBhvr>
                                        <p:cTn id="268" dur="2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269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2.22222E-6 L -0.25 2.22222E-6 " pathEditMode="relative" rAng="0" ptsTypes="AA">
                                      <p:cBhvr>
                                        <p:cTn id="270" dur="2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1" fill="hold">
                      <p:stCondLst>
                        <p:cond delay="indefinite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5" dur="2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6" fill="hold">
                      <p:stCondLst>
                        <p:cond delay="indefinite"/>
                      </p:stCondLst>
                      <p:childTnLst>
                        <p:par>
                          <p:cTn id="277" fill="hold">
                            <p:stCondLst>
                              <p:cond delay="0"/>
                            </p:stCondLst>
                            <p:childTnLst>
                              <p:par>
                                <p:cTn id="27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0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2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7" dur="1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8" dur="1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9" dur="10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0" fill="hold">
                      <p:stCondLst>
                        <p:cond delay="indefinite"/>
                      </p:stCondLst>
                      <p:childTnLst>
                        <p:par>
                          <p:cTn id="291" fill="hold">
                            <p:stCondLst>
                              <p:cond delay="0"/>
                            </p:stCondLst>
                            <p:childTnLst>
                              <p:par>
                                <p:cTn id="29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4" dur="1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5" dur="1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6" dur="10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7" fill="hold">
                      <p:stCondLst>
                        <p:cond delay="indefinite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1" dur="10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2" dur="10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3" dur="10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4" fill="hold">
                      <p:stCondLst>
                        <p:cond delay="indefinite"/>
                      </p:stCondLst>
                      <p:childTnLst>
                        <p:par>
                          <p:cTn id="305" fill="hold">
                            <p:stCondLst>
                              <p:cond delay="0"/>
                            </p:stCondLst>
                            <p:childTnLst>
                              <p:par>
                                <p:cTn id="306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8" dur="10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9" dur="10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0" dur="10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104" grpId="0"/>
      <p:bldP spid="105" grpId="0"/>
      <p:bldP spid="108" grpId="0" animBg="1"/>
      <p:bldP spid="109" grpId="0" animBg="1"/>
      <p:bldP spid="109" grpId="1" animBg="1"/>
      <p:bldP spid="129" grpId="0" animBg="1"/>
      <p:bldP spid="134" grpId="0"/>
      <p:bldP spid="134" grpId="1"/>
      <p:bldP spid="135" grpId="0"/>
      <p:bldP spid="135" grpId="1"/>
      <p:bldP spid="136" grpId="0"/>
      <p:bldP spid="137" grpId="0"/>
      <p:bldP spid="137" grpId="1"/>
      <p:bldP spid="168" grpId="0"/>
      <p:bldP spid="169" grpId="0"/>
      <p:bldP spid="171" grpId="0"/>
      <p:bldP spid="17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8766113C-A1B3-4A30-9DAB-A2D2CA0C77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761"/>
            <a:ext cx="12192000" cy="646260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5399159-21AC-480F-A6C1-6FB67F279DC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7447"/>
          <a:stretch/>
        </p:blipFill>
        <p:spPr>
          <a:xfrm>
            <a:off x="4361750" y="587801"/>
            <a:ext cx="2538214" cy="595286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F7553ED-ADA0-40E4-9162-EE8739166BF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3056" r="90833">
                        <a14:foregroundMark x1="7222" y1="55000" x2="7222" y2="55000"/>
                        <a14:foregroundMark x1="3333" y1="55000" x2="3333" y2="55000"/>
                        <a14:foregroundMark x1="90833" y1="55000" x2="90833" y2="55000"/>
                      </a14:backgroundRemoval>
                    </a14:imgEffect>
                  </a14:imgLayer>
                </a14:imgProps>
              </a:ext>
            </a:extLst>
          </a:blip>
          <a:srcRect t="36667" r="3610" b="35808"/>
          <a:stretch/>
        </p:blipFill>
        <p:spPr>
          <a:xfrm>
            <a:off x="538162" y="3564235"/>
            <a:ext cx="10106025" cy="290413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8D9D1406-AEE7-4DB9-A51E-360D67CD81B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2316" t="32662" r="12745" b="37275"/>
          <a:stretch/>
        </p:blipFill>
        <p:spPr>
          <a:xfrm>
            <a:off x="1839335" y="3776818"/>
            <a:ext cx="4171899" cy="1673645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C70F6E3D-8B79-489B-B7A8-14B1DFDBAE68}"/>
              </a:ext>
            </a:extLst>
          </p:cNvPr>
          <p:cNvGrpSpPr/>
          <p:nvPr/>
        </p:nvGrpSpPr>
        <p:grpSpPr>
          <a:xfrm>
            <a:off x="2413304" y="3903178"/>
            <a:ext cx="2894747" cy="1230629"/>
            <a:chOff x="2544325" y="3978510"/>
            <a:chExt cx="2894747" cy="1230629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523D39E-25CF-42C0-9F59-993FB8FF373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613065" y="3978510"/>
              <a:ext cx="621903" cy="621903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B942F753-9FC2-448E-BDD6-058A3BDC28F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544325" y="4517008"/>
              <a:ext cx="621903" cy="621903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91433F0-B478-46C1-88B4-E44AB184E3E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228592" y="3978510"/>
              <a:ext cx="621903" cy="621903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FF1EA5CF-49D2-4154-B441-1ECFEB687C0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131137" y="4519459"/>
              <a:ext cx="621903" cy="621903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611F5330-50BF-47D3-B4B9-DA193C6529A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727660" y="3990870"/>
              <a:ext cx="621903" cy="621903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623E2D88-2386-4979-8669-95866E08F82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746664" y="4587236"/>
              <a:ext cx="621903" cy="621903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A2C846FA-2398-4D87-A5BD-FDB1811E246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237056" y="4008223"/>
              <a:ext cx="621903" cy="621903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553C4373-F8F7-4F04-AD4B-C3E3716D468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314472" y="4553325"/>
              <a:ext cx="621903" cy="621903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A662A861-594F-44A6-A1E7-F779328E99C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817169" y="4119581"/>
              <a:ext cx="621903" cy="621903"/>
            </a:xfrm>
            <a:prstGeom prst="rect">
              <a:avLst/>
            </a:prstGeom>
          </p:spPr>
        </p:pic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6106A646-F3EA-4C0C-8A35-BAE280B91FA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93588" y="4034913"/>
            <a:ext cx="621903" cy="62190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C9583D9-E6A0-445C-BD59-D520A3F8FE6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66752" y="4572148"/>
            <a:ext cx="621903" cy="62190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F3038A75-2BD9-4326-B0CC-0A97FDF9C5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09114" y="4055370"/>
            <a:ext cx="621903" cy="62190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56628C8-17E5-42F5-AA46-EAC941C1799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68196" y="4546505"/>
            <a:ext cx="621903" cy="621903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165F0966-32BE-42BF-9B18-1A77E8DEA444}"/>
              </a:ext>
            </a:extLst>
          </p:cNvPr>
          <p:cNvGrpSpPr/>
          <p:nvPr/>
        </p:nvGrpSpPr>
        <p:grpSpPr>
          <a:xfrm flipH="1">
            <a:off x="6899964" y="194884"/>
            <a:ext cx="3095484" cy="1494708"/>
            <a:chOff x="7883371" y="2487500"/>
            <a:chExt cx="2167728" cy="1494708"/>
          </a:xfrm>
        </p:grpSpPr>
        <p:sp>
          <p:nvSpPr>
            <p:cNvPr id="37" name="Speech Bubble: Oval 36">
              <a:extLst>
                <a:ext uri="{FF2B5EF4-FFF2-40B4-BE49-F238E27FC236}">
                  <a16:creationId xmlns:a16="http://schemas.microsoft.com/office/drawing/2014/main" id="{0FC5DCA3-22A9-4EC7-8120-2AF2D833993C}"/>
                </a:ext>
              </a:extLst>
            </p:cNvPr>
            <p:cNvSpPr/>
            <p:nvPr/>
          </p:nvSpPr>
          <p:spPr>
            <a:xfrm>
              <a:off x="7883371" y="2487500"/>
              <a:ext cx="2167728" cy="1494708"/>
            </a:xfrm>
            <a:prstGeom prst="wedgeEllipseCallout">
              <a:avLst>
                <a:gd name="adj1" fmla="val 55981"/>
                <a:gd name="adj2" fmla="val 32143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000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3A2B3618-3864-412D-A1B6-555D35678688}"/>
                </a:ext>
              </a:extLst>
            </p:cNvPr>
            <p:cNvSpPr txBox="1"/>
            <p:nvPr/>
          </p:nvSpPr>
          <p:spPr>
            <a:xfrm>
              <a:off x="7883372" y="2757800"/>
              <a:ext cx="203187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latin typeface="UTM Avo" panose="02040603050506020204" pitchFamily="18" charset="0"/>
                </a:rPr>
                <a:t>Có</a:t>
              </a:r>
              <a:r>
                <a:rPr lang="en-US" sz="2800" b="1" dirty="0"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</a:rPr>
                <a:t>tất</a:t>
              </a:r>
              <a:r>
                <a:rPr lang="en-US" sz="2800" b="1" dirty="0"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</a:rPr>
                <a:t>cả</a:t>
              </a:r>
              <a:r>
                <a:rPr lang="en-US" sz="2800" b="1" dirty="0">
                  <a:latin typeface="UTM Avo" panose="02040603050506020204" pitchFamily="18" charset="0"/>
                </a:rPr>
                <a:t> bao </a:t>
              </a:r>
              <a:r>
                <a:rPr lang="en-US" sz="2800" b="1" dirty="0" err="1">
                  <a:latin typeface="UTM Avo" panose="02040603050506020204" pitchFamily="18" charset="0"/>
                </a:rPr>
                <a:t>nhiêu</a:t>
              </a:r>
              <a:r>
                <a:rPr lang="en-US" sz="2800" b="1" dirty="0"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</a:rPr>
                <a:t>quả</a:t>
              </a:r>
              <a:r>
                <a:rPr lang="en-US" sz="2800" b="1" dirty="0"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</a:rPr>
                <a:t>na</a:t>
              </a:r>
              <a:r>
                <a:rPr lang="en-US" sz="2800" b="1" dirty="0">
                  <a:latin typeface="UTM Avo" panose="02040603050506020204" pitchFamily="18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38297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21"/>
          <a:stretch/>
        </p:blipFill>
        <p:spPr>
          <a:xfrm>
            <a:off x="0" y="0"/>
            <a:ext cx="12192000" cy="6410739"/>
          </a:xfrm>
          <a:prstGeom prst="rect">
            <a:avLst/>
          </a:prstGeom>
        </p:spPr>
      </p:pic>
      <p:pic>
        <p:nvPicPr>
          <p:cNvPr id="3" name="Toán 2 - Cộng bằng cách làm tròn mười">
            <a:hlinkClick r:id="" action="ppaction://media"/>
            <a:extLst>
              <a:ext uri="{FF2B5EF4-FFF2-40B4-BE49-F238E27FC236}">
                <a16:creationId xmlns:a16="http://schemas.microsoft.com/office/drawing/2014/main" id="{24648748-9A65-4790-B046-889607F392D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75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07690" y="735575"/>
            <a:ext cx="9655278" cy="5419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718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15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66F4C1-9DBC-4B74-A103-BC3CED441B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22"/>
          <a:stretch/>
        </p:blipFill>
        <p:spPr>
          <a:xfrm>
            <a:off x="3175" y="0"/>
            <a:ext cx="12185650" cy="6417578"/>
          </a:xfrm>
          <a:prstGeom prst="rect">
            <a:avLst/>
          </a:prstGeom>
        </p:spPr>
      </p:pic>
      <p:sp>
        <p:nvSpPr>
          <p:cNvPr id="6" name="Google Shape;290;p7">
            <a:extLst>
              <a:ext uri="{FF2B5EF4-FFF2-40B4-BE49-F238E27FC236}">
                <a16:creationId xmlns:a16="http://schemas.microsoft.com/office/drawing/2014/main" id="{33B59181-BBA9-491F-89B4-61067621488D}"/>
              </a:ext>
            </a:extLst>
          </p:cNvPr>
          <p:cNvSpPr txBox="1"/>
          <p:nvPr/>
        </p:nvSpPr>
        <p:spPr>
          <a:xfrm>
            <a:off x="3686783" y="2429964"/>
            <a:ext cx="7607032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LUYỆN</a:t>
            </a: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TẬP</a:t>
            </a: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– </a:t>
            </a: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THỰC</a:t>
            </a: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HÀNH</a:t>
            </a:r>
            <a:endParaRPr lang="en-US" sz="4000" b="1" dirty="0">
              <a:ln w="22225">
                <a:noFill/>
                <a:prstDash val="solid"/>
              </a:ln>
              <a:solidFill>
                <a:srgbClr val="FFFF00"/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028916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4AB4553-C199-410F-AAFA-748501A849A3}"/>
              </a:ext>
            </a:extLst>
          </p:cNvPr>
          <p:cNvSpPr/>
          <p:nvPr/>
        </p:nvSpPr>
        <p:spPr>
          <a:xfrm>
            <a:off x="867440" y="1490870"/>
            <a:ext cx="5267325" cy="155257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922A1F5A-1C53-48CB-9828-F261F6039640}"/>
              </a:ext>
            </a:extLst>
          </p:cNvPr>
          <p:cNvGrpSpPr/>
          <p:nvPr/>
        </p:nvGrpSpPr>
        <p:grpSpPr>
          <a:xfrm>
            <a:off x="4822289" y="20130"/>
            <a:ext cx="2256817" cy="890335"/>
            <a:chOff x="1145582" y="356727"/>
            <a:chExt cx="2236542" cy="804658"/>
          </a:xfrm>
        </p:grpSpPr>
        <p:sp>
          <p:nvSpPr>
            <p:cNvPr id="65" name="Flowchart: Alternate Process 64">
              <a:extLst>
                <a:ext uri="{FF2B5EF4-FFF2-40B4-BE49-F238E27FC236}">
                  <a16:creationId xmlns:a16="http://schemas.microsoft.com/office/drawing/2014/main" id="{66B80826-5E00-4DF7-990D-0EB7AF1AA2A5}"/>
                </a:ext>
              </a:extLst>
            </p:cNvPr>
            <p:cNvSpPr/>
            <p:nvPr/>
          </p:nvSpPr>
          <p:spPr>
            <a:xfrm>
              <a:off x="1757878" y="458115"/>
              <a:ext cx="1624246" cy="639766"/>
            </a:xfrm>
            <a:prstGeom prst="flowChartAlternateProcess">
              <a:avLst/>
            </a:prstGeom>
            <a:solidFill>
              <a:srgbClr val="00206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5180B546-A725-42F2-951E-7AE85BF65FA2}"/>
                </a:ext>
              </a:extLst>
            </p:cNvPr>
            <p:cNvSpPr/>
            <p:nvPr/>
          </p:nvSpPr>
          <p:spPr>
            <a:xfrm>
              <a:off x="1145582" y="356727"/>
              <a:ext cx="901994" cy="804658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</a:t>
              </a:r>
            </a:p>
          </p:txBody>
        </p:sp>
      </p:grpSp>
      <p:graphicFrame>
        <p:nvGraphicFramePr>
          <p:cNvPr id="69" name="Table 20">
            <a:extLst>
              <a:ext uri="{FF2B5EF4-FFF2-40B4-BE49-F238E27FC236}">
                <a16:creationId xmlns:a16="http://schemas.microsoft.com/office/drawing/2014/main" id="{0E6A538D-0B41-45D0-9570-50E3DE8723D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2140580"/>
              </p:ext>
            </p:extLst>
          </p:nvPr>
        </p:nvGraphicFramePr>
        <p:xfrm>
          <a:off x="979656" y="1611099"/>
          <a:ext cx="3181350" cy="13091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36270">
                  <a:extLst>
                    <a:ext uri="{9D8B030D-6E8A-4147-A177-3AD203B41FA5}">
                      <a16:colId xmlns:a16="http://schemas.microsoft.com/office/drawing/2014/main" val="758258588"/>
                    </a:ext>
                  </a:extLst>
                </a:gridCol>
                <a:gridCol w="636270">
                  <a:extLst>
                    <a:ext uri="{9D8B030D-6E8A-4147-A177-3AD203B41FA5}">
                      <a16:colId xmlns:a16="http://schemas.microsoft.com/office/drawing/2014/main" val="3977181874"/>
                    </a:ext>
                  </a:extLst>
                </a:gridCol>
                <a:gridCol w="636270">
                  <a:extLst>
                    <a:ext uri="{9D8B030D-6E8A-4147-A177-3AD203B41FA5}">
                      <a16:colId xmlns:a16="http://schemas.microsoft.com/office/drawing/2014/main" val="1739628348"/>
                    </a:ext>
                  </a:extLst>
                </a:gridCol>
                <a:gridCol w="636270">
                  <a:extLst>
                    <a:ext uri="{9D8B030D-6E8A-4147-A177-3AD203B41FA5}">
                      <a16:colId xmlns:a16="http://schemas.microsoft.com/office/drawing/2014/main" val="2110871725"/>
                    </a:ext>
                  </a:extLst>
                </a:gridCol>
                <a:gridCol w="636270">
                  <a:extLst>
                    <a:ext uri="{9D8B030D-6E8A-4147-A177-3AD203B41FA5}">
                      <a16:colId xmlns:a16="http://schemas.microsoft.com/office/drawing/2014/main" val="3466245594"/>
                    </a:ext>
                  </a:extLst>
                </a:gridCol>
              </a:tblGrid>
              <a:tr h="680524"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4F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4F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4F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4F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4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6171935"/>
                  </a:ext>
                </a:extLst>
              </a:tr>
              <a:tr h="628650"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4F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4F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4F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4F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4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4309801"/>
                  </a:ext>
                </a:extLst>
              </a:tr>
            </a:tbl>
          </a:graphicData>
        </a:graphic>
      </p:graphicFrame>
      <p:sp>
        <p:nvSpPr>
          <p:cNvPr id="71" name="Oval 70">
            <a:extLst>
              <a:ext uri="{FF2B5EF4-FFF2-40B4-BE49-F238E27FC236}">
                <a16:creationId xmlns:a16="http://schemas.microsoft.com/office/drawing/2014/main" id="{4886D3DC-51E2-442E-84C8-831F6616EF9B}"/>
              </a:ext>
            </a:extLst>
          </p:cNvPr>
          <p:cNvSpPr/>
          <p:nvPr/>
        </p:nvSpPr>
        <p:spPr>
          <a:xfrm>
            <a:off x="1085233" y="1762232"/>
            <a:ext cx="379993" cy="381875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3A87D07B-4696-436A-AC1C-18B1911AEED5}"/>
              </a:ext>
            </a:extLst>
          </p:cNvPr>
          <p:cNvSpPr/>
          <p:nvPr/>
        </p:nvSpPr>
        <p:spPr>
          <a:xfrm>
            <a:off x="1773153" y="1762231"/>
            <a:ext cx="379993" cy="381875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06D802C3-89B1-449E-B3A4-19E61B7AE514}"/>
              </a:ext>
            </a:extLst>
          </p:cNvPr>
          <p:cNvSpPr/>
          <p:nvPr/>
        </p:nvSpPr>
        <p:spPr>
          <a:xfrm>
            <a:off x="2385463" y="1762231"/>
            <a:ext cx="379993" cy="381875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2262C88D-1B1B-450B-896D-2C5EC714EB6C}"/>
              </a:ext>
            </a:extLst>
          </p:cNvPr>
          <p:cNvSpPr/>
          <p:nvPr/>
        </p:nvSpPr>
        <p:spPr>
          <a:xfrm>
            <a:off x="2997774" y="1762231"/>
            <a:ext cx="379993" cy="381875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C56C2904-B86E-4A74-A86C-5ED8B5945FAD}"/>
              </a:ext>
            </a:extLst>
          </p:cNvPr>
          <p:cNvSpPr/>
          <p:nvPr/>
        </p:nvSpPr>
        <p:spPr>
          <a:xfrm>
            <a:off x="3610187" y="1762231"/>
            <a:ext cx="379993" cy="381875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D2BDE83E-BF6E-4452-923F-38E2F6949058}"/>
              </a:ext>
            </a:extLst>
          </p:cNvPr>
          <p:cNvSpPr/>
          <p:nvPr/>
        </p:nvSpPr>
        <p:spPr>
          <a:xfrm>
            <a:off x="1095587" y="2408636"/>
            <a:ext cx="379993" cy="381875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4ABF626B-A1CB-456C-AD16-5D1D54F37A70}"/>
              </a:ext>
            </a:extLst>
          </p:cNvPr>
          <p:cNvSpPr/>
          <p:nvPr/>
        </p:nvSpPr>
        <p:spPr>
          <a:xfrm>
            <a:off x="1783507" y="2408635"/>
            <a:ext cx="379993" cy="381875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91E7AFBB-B92B-4D49-B605-C0E50AC68283}"/>
              </a:ext>
            </a:extLst>
          </p:cNvPr>
          <p:cNvSpPr/>
          <p:nvPr/>
        </p:nvSpPr>
        <p:spPr>
          <a:xfrm>
            <a:off x="2395817" y="2408635"/>
            <a:ext cx="379993" cy="381875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7439C643-1E49-43B4-93E0-8889EFD3D2CE}"/>
              </a:ext>
            </a:extLst>
          </p:cNvPr>
          <p:cNvSpPr/>
          <p:nvPr/>
        </p:nvSpPr>
        <p:spPr>
          <a:xfrm>
            <a:off x="3008128" y="2408635"/>
            <a:ext cx="379993" cy="381875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35EF3C34-4388-4B8B-8B1C-8FB905FC7DF3}"/>
              </a:ext>
            </a:extLst>
          </p:cNvPr>
          <p:cNvSpPr/>
          <p:nvPr/>
        </p:nvSpPr>
        <p:spPr>
          <a:xfrm>
            <a:off x="4895887" y="1762231"/>
            <a:ext cx="379993" cy="381875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3E9C6ACC-2E81-4153-96E9-7CBCEA35137E}"/>
              </a:ext>
            </a:extLst>
          </p:cNvPr>
          <p:cNvSpPr/>
          <p:nvPr/>
        </p:nvSpPr>
        <p:spPr>
          <a:xfrm>
            <a:off x="5508300" y="1762231"/>
            <a:ext cx="379993" cy="381875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EA196D0-C3AC-4875-A470-DEEE38D5B1D7}"/>
              </a:ext>
            </a:extLst>
          </p:cNvPr>
          <p:cNvSpPr/>
          <p:nvPr/>
        </p:nvSpPr>
        <p:spPr>
          <a:xfrm>
            <a:off x="4264577" y="1717550"/>
            <a:ext cx="496301" cy="47123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0ECCCA86-6E68-46C9-B79D-CBAFAE6D9C58}"/>
              </a:ext>
            </a:extLst>
          </p:cNvPr>
          <p:cNvSpPr/>
          <p:nvPr/>
        </p:nvSpPr>
        <p:spPr>
          <a:xfrm>
            <a:off x="4322732" y="1762231"/>
            <a:ext cx="379993" cy="381875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61C9ACB-3A75-4F66-BCE3-599EDCA2EA2C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5455" b="31405" l="31719" r="37702">
                        <a14:foregroundMark x1="37037" y1="25455" x2="37037" y2="25455"/>
                      </a14:backgroundRemoval>
                    </a14:imgEffect>
                  </a14:imgLayer>
                </a14:imgProps>
              </a:ext>
            </a:extLst>
          </a:blip>
          <a:srcRect l="31034" t="25412" r="61466" b="67783"/>
          <a:stretch/>
        </p:blipFill>
        <p:spPr>
          <a:xfrm>
            <a:off x="3686233" y="2188785"/>
            <a:ext cx="1040381" cy="630168"/>
          </a:xfrm>
          <a:prstGeom prst="rect">
            <a:avLst/>
          </a:prstGeom>
        </p:spPr>
      </p:pic>
      <p:sp>
        <p:nvSpPr>
          <p:cNvPr id="92" name="Rectangle 91">
            <a:extLst>
              <a:ext uri="{FF2B5EF4-FFF2-40B4-BE49-F238E27FC236}">
                <a16:creationId xmlns:a16="http://schemas.microsoft.com/office/drawing/2014/main" id="{E32B7C29-F3EE-4B05-A7D5-50550100578A}"/>
              </a:ext>
            </a:extLst>
          </p:cNvPr>
          <p:cNvSpPr/>
          <p:nvPr/>
        </p:nvSpPr>
        <p:spPr>
          <a:xfrm>
            <a:off x="867440" y="3910220"/>
            <a:ext cx="5267325" cy="155257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graphicFrame>
        <p:nvGraphicFramePr>
          <p:cNvPr id="93" name="Table 20">
            <a:extLst>
              <a:ext uri="{FF2B5EF4-FFF2-40B4-BE49-F238E27FC236}">
                <a16:creationId xmlns:a16="http://schemas.microsoft.com/office/drawing/2014/main" id="{2F806E0D-968D-4936-B96C-FE1E44BC4AD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7464398"/>
              </p:ext>
            </p:extLst>
          </p:nvPr>
        </p:nvGraphicFramePr>
        <p:xfrm>
          <a:off x="979656" y="4030449"/>
          <a:ext cx="3181350" cy="13091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36270">
                  <a:extLst>
                    <a:ext uri="{9D8B030D-6E8A-4147-A177-3AD203B41FA5}">
                      <a16:colId xmlns:a16="http://schemas.microsoft.com/office/drawing/2014/main" val="758258588"/>
                    </a:ext>
                  </a:extLst>
                </a:gridCol>
                <a:gridCol w="636270">
                  <a:extLst>
                    <a:ext uri="{9D8B030D-6E8A-4147-A177-3AD203B41FA5}">
                      <a16:colId xmlns:a16="http://schemas.microsoft.com/office/drawing/2014/main" val="3977181874"/>
                    </a:ext>
                  </a:extLst>
                </a:gridCol>
                <a:gridCol w="636270">
                  <a:extLst>
                    <a:ext uri="{9D8B030D-6E8A-4147-A177-3AD203B41FA5}">
                      <a16:colId xmlns:a16="http://schemas.microsoft.com/office/drawing/2014/main" val="1739628348"/>
                    </a:ext>
                  </a:extLst>
                </a:gridCol>
                <a:gridCol w="636270">
                  <a:extLst>
                    <a:ext uri="{9D8B030D-6E8A-4147-A177-3AD203B41FA5}">
                      <a16:colId xmlns:a16="http://schemas.microsoft.com/office/drawing/2014/main" val="2110871725"/>
                    </a:ext>
                  </a:extLst>
                </a:gridCol>
                <a:gridCol w="636270">
                  <a:extLst>
                    <a:ext uri="{9D8B030D-6E8A-4147-A177-3AD203B41FA5}">
                      <a16:colId xmlns:a16="http://schemas.microsoft.com/office/drawing/2014/main" val="3466245594"/>
                    </a:ext>
                  </a:extLst>
                </a:gridCol>
              </a:tblGrid>
              <a:tr h="680524"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4F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4F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4F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4F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4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6171935"/>
                  </a:ext>
                </a:extLst>
              </a:tr>
              <a:tr h="628650"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4F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4F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4F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4F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4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4309801"/>
                  </a:ext>
                </a:extLst>
              </a:tr>
            </a:tbl>
          </a:graphicData>
        </a:graphic>
      </p:graphicFrame>
      <p:sp>
        <p:nvSpPr>
          <p:cNvPr id="94" name="Oval 93">
            <a:extLst>
              <a:ext uri="{FF2B5EF4-FFF2-40B4-BE49-F238E27FC236}">
                <a16:creationId xmlns:a16="http://schemas.microsoft.com/office/drawing/2014/main" id="{604AA440-5CFB-488A-A7ED-88B53ECB0F08}"/>
              </a:ext>
            </a:extLst>
          </p:cNvPr>
          <p:cNvSpPr/>
          <p:nvPr/>
        </p:nvSpPr>
        <p:spPr>
          <a:xfrm>
            <a:off x="1085233" y="4181582"/>
            <a:ext cx="379993" cy="381875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id="{08E6CFF0-2D33-4BC6-9764-8E62D1AF7AA4}"/>
              </a:ext>
            </a:extLst>
          </p:cNvPr>
          <p:cNvSpPr/>
          <p:nvPr/>
        </p:nvSpPr>
        <p:spPr>
          <a:xfrm>
            <a:off x="1773153" y="4181581"/>
            <a:ext cx="379993" cy="381875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AA738AF4-4295-45D6-BDDD-C2485CCC719D}"/>
              </a:ext>
            </a:extLst>
          </p:cNvPr>
          <p:cNvSpPr/>
          <p:nvPr/>
        </p:nvSpPr>
        <p:spPr>
          <a:xfrm>
            <a:off x="2385463" y="4181581"/>
            <a:ext cx="379993" cy="381875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97" name="Oval 96">
            <a:extLst>
              <a:ext uri="{FF2B5EF4-FFF2-40B4-BE49-F238E27FC236}">
                <a16:creationId xmlns:a16="http://schemas.microsoft.com/office/drawing/2014/main" id="{174DB255-7791-414D-A6A9-481248502A3C}"/>
              </a:ext>
            </a:extLst>
          </p:cNvPr>
          <p:cNvSpPr/>
          <p:nvPr/>
        </p:nvSpPr>
        <p:spPr>
          <a:xfrm>
            <a:off x="2997774" y="4181581"/>
            <a:ext cx="379993" cy="381875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98" name="Oval 97">
            <a:extLst>
              <a:ext uri="{FF2B5EF4-FFF2-40B4-BE49-F238E27FC236}">
                <a16:creationId xmlns:a16="http://schemas.microsoft.com/office/drawing/2014/main" id="{29AF18EC-617C-4FA3-BE16-0EF8474E1A3F}"/>
              </a:ext>
            </a:extLst>
          </p:cNvPr>
          <p:cNvSpPr/>
          <p:nvPr/>
        </p:nvSpPr>
        <p:spPr>
          <a:xfrm>
            <a:off x="3610187" y="4181581"/>
            <a:ext cx="379993" cy="381875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99" name="Oval 98">
            <a:extLst>
              <a:ext uri="{FF2B5EF4-FFF2-40B4-BE49-F238E27FC236}">
                <a16:creationId xmlns:a16="http://schemas.microsoft.com/office/drawing/2014/main" id="{5E172F6D-4A6D-4099-9480-5C8A73181C35}"/>
              </a:ext>
            </a:extLst>
          </p:cNvPr>
          <p:cNvSpPr/>
          <p:nvPr/>
        </p:nvSpPr>
        <p:spPr>
          <a:xfrm>
            <a:off x="1095587" y="4827986"/>
            <a:ext cx="379993" cy="381875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00" name="Oval 99">
            <a:extLst>
              <a:ext uri="{FF2B5EF4-FFF2-40B4-BE49-F238E27FC236}">
                <a16:creationId xmlns:a16="http://schemas.microsoft.com/office/drawing/2014/main" id="{669AC26C-DD24-4AF4-B612-B65E0E6810BF}"/>
              </a:ext>
            </a:extLst>
          </p:cNvPr>
          <p:cNvSpPr/>
          <p:nvPr/>
        </p:nvSpPr>
        <p:spPr>
          <a:xfrm>
            <a:off x="1783507" y="4827985"/>
            <a:ext cx="379993" cy="381875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01" name="Oval 100">
            <a:extLst>
              <a:ext uri="{FF2B5EF4-FFF2-40B4-BE49-F238E27FC236}">
                <a16:creationId xmlns:a16="http://schemas.microsoft.com/office/drawing/2014/main" id="{63057060-8A18-45A5-83EA-DAD94E732985}"/>
              </a:ext>
            </a:extLst>
          </p:cNvPr>
          <p:cNvSpPr/>
          <p:nvPr/>
        </p:nvSpPr>
        <p:spPr>
          <a:xfrm>
            <a:off x="2395817" y="4827985"/>
            <a:ext cx="379993" cy="381875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04" name="Oval 103">
            <a:extLst>
              <a:ext uri="{FF2B5EF4-FFF2-40B4-BE49-F238E27FC236}">
                <a16:creationId xmlns:a16="http://schemas.microsoft.com/office/drawing/2014/main" id="{9992C6E0-CC49-4C8D-8B27-A4699262150F}"/>
              </a:ext>
            </a:extLst>
          </p:cNvPr>
          <p:cNvSpPr/>
          <p:nvPr/>
        </p:nvSpPr>
        <p:spPr>
          <a:xfrm>
            <a:off x="5508300" y="4181581"/>
            <a:ext cx="379993" cy="381875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05" name="Rectangle: Rounded Corners 104">
            <a:extLst>
              <a:ext uri="{FF2B5EF4-FFF2-40B4-BE49-F238E27FC236}">
                <a16:creationId xmlns:a16="http://schemas.microsoft.com/office/drawing/2014/main" id="{B8A0001E-C5C0-4F88-B991-079274144C77}"/>
              </a:ext>
            </a:extLst>
          </p:cNvPr>
          <p:cNvSpPr/>
          <p:nvPr/>
        </p:nvSpPr>
        <p:spPr>
          <a:xfrm>
            <a:off x="4264577" y="4136900"/>
            <a:ext cx="1115424" cy="47123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06" name="Oval 105">
            <a:extLst>
              <a:ext uri="{FF2B5EF4-FFF2-40B4-BE49-F238E27FC236}">
                <a16:creationId xmlns:a16="http://schemas.microsoft.com/office/drawing/2014/main" id="{F87348E8-B210-4DCE-850C-4BD3961B3B1C}"/>
              </a:ext>
            </a:extLst>
          </p:cNvPr>
          <p:cNvSpPr/>
          <p:nvPr/>
        </p:nvSpPr>
        <p:spPr>
          <a:xfrm>
            <a:off x="4322732" y="4181581"/>
            <a:ext cx="379993" cy="381875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pic>
        <p:nvPicPr>
          <p:cNvPr id="107" name="Picture 106">
            <a:extLst>
              <a:ext uri="{FF2B5EF4-FFF2-40B4-BE49-F238E27FC236}">
                <a16:creationId xmlns:a16="http://schemas.microsoft.com/office/drawing/2014/main" id="{E34971C5-D495-4747-8B90-F64F10230764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5455" b="31405" l="31719" r="37702">
                        <a14:foregroundMark x1="37037" y1="25455" x2="37037" y2="25455"/>
                      </a14:backgroundRemoval>
                    </a14:imgEffect>
                  </a14:imgLayer>
                </a14:imgProps>
              </a:ext>
            </a:extLst>
          </a:blip>
          <a:srcRect l="31034" t="25412" r="61466" b="67783"/>
          <a:stretch/>
        </p:blipFill>
        <p:spPr>
          <a:xfrm>
            <a:off x="3686233" y="4608135"/>
            <a:ext cx="1369918" cy="630168"/>
          </a:xfrm>
          <a:prstGeom prst="rect">
            <a:avLst/>
          </a:prstGeom>
        </p:spPr>
      </p:pic>
      <p:sp>
        <p:nvSpPr>
          <p:cNvPr id="103" name="Oval 102">
            <a:extLst>
              <a:ext uri="{FF2B5EF4-FFF2-40B4-BE49-F238E27FC236}">
                <a16:creationId xmlns:a16="http://schemas.microsoft.com/office/drawing/2014/main" id="{558CC7BF-92B6-418D-9B5E-C5B9EBD0E066}"/>
              </a:ext>
            </a:extLst>
          </p:cNvPr>
          <p:cNvSpPr/>
          <p:nvPr/>
        </p:nvSpPr>
        <p:spPr>
          <a:xfrm>
            <a:off x="4895887" y="4181581"/>
            <a:ext cx="379993" cy="381875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0F8E9B8D-97CC-40DA-9B1F-34D7D8DD5AD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717323" y="1182291"/>
            <a:ext cx="1474677" cy="2278045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DC4FA757-E4A7-454E-94C7-1E4BF72E95E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041954" y="3981266"/>
            <a:ext cx="976313" cy="2102828"/>
          </a:xfrm>
          <a:prstGeom prst="rect">
            <a:avLst/>
          </a:prstGeom>
        </p:spPr>
      </p:pic>
      <p:sp>
        <p:nvSpPr>
          <p:cNvPr id="56" name="Speech Bubble: Rectangle with Corners Rounded 55">
            <a:extLst>
              <a:ext uri="{FF2B5EF4-FFF2-40B4-BE49-F238E27FC236}">
                <a16:creationId xmlns:a16="http://schemas.microsoft.com/office/drawing/2014/main" id="{2381062E-93FC-4352-A460-9D88EDE2995A}"/>
              </a:ext>
            </a:extLst>
          </p:cNvPr>
          <p:cNvSpPr/>
          <p:nvPr/>
        </p:nvSpPr>
        <p:spPr>
          <a:xfrm>
            <a:off x="6459619" y="1259423"/>
            <a:ext cx="4001100" cy="1518300"/>
          </a:xfrm>
          <a:prstGeom prst="wedgeRoundRectCallout">
            <a:avLst>
              <a:gd name="adj1" fmla="val 60897"/>
              <a:gd name="adj2" fmla="val -19682"/>
              <a:gd name="adj3" fmla="val 16667"/>
            </a:avLst>
          </a:prstGeom>
          <a:ln w="57150"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08" name="Google Shape;248;p5">
            <a:extLst>
              <a:ext uri="{FF2B5EF4-FFF2-40B4-BE49-F238E27FC236}">
                <a16:creationId xmlns:a16="http://schemas.microsoft.com/office/drawing/2014/main" id="{F9092383-EACA-49A5-9C01-552CF497C83F}"/>
              </a:ext>
            </a:extLst>
          </p:cNvPr>
          <p:cNvSpPr txBox="1"/>
          <p:nvPr/>
        </p:nvSpPr>
        <p:spPr>
          <a:xfrm>
            <a:off x="6547849" y="1453234"/>
            <a:ext cx="3912869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rgbClr val="002060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9 </a:t>
            </a:r>
            <a:r>
              <a:rPr lang="en-US" sz="2800" b="1" i="0" u="none" strike="noStrike" cap="none" dirty="0" err="1">
                <a:solidFill>
                  <a:srgbClr val="002060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cộng</a:t>
            </a:r>
            <a:r>
              <a:rPr lang="en-US" sz="2800" b="1" i="0" u="none" strike="noStrike" cap="none" dirty="0">
                <a:solidFill>
                  <a:srgbClr val="002060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 </a:t>
            </a:r>
            <a:r>
              <a:rPr lang="en-US" sz="2800" b="1" i="0" u="none" strike="noStrike" cap="none" dirty="0" smtClean="0">
                <a:solidFill>
                  <a:srgbClr val="002060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      </a:t>
            </a:r>
            <a:r>
              <a:rPr lang="en-US" sz="2800" b="1" i="0" u="none" strike="noStrike" cap="none" dirty="0" err="1">
                <a:solidFill>
                  <a:srgbClr val="002060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bằng</a:t>
            </a:r>
            <a:r>
              <a:rPr lang="en-US" sz="2800" b="1" i="0" u="none" strike="noStrike" cap="none" dirty="0">
                <a:solidFill>
                  <a:srgbClr val="002060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 10</a:t>
            </a:r>
            <a:endParaRPr sz="2800" b="1" i="0" u="none" strike="noStrike" cap="none" dirty="0">
              <a:solidFill>
                <a:srgbClr val="002060"/>
              </a:solidFill>
              <a:latin typeface="UTM Avo" panose="02040603050506020204" pitchFamily="18" charset="0"/>
              <a:ea typeface="Calibri"/>
              <a:cs typeface="Calibri"/>
              <a:sym typeface="Calibri"/>
            </a:endParaRPr>
          </a:p>
        </p:txBody>
      </p:sp>
      <p:sp>
        <p:nvSpPr>
          <p:cNvPr id="110" name="Google Shape;248;p5">
            <a:extLst>
              <a:ext uri="{FF2B5EF4-FFF2-40B4-BE49-F238E27FC236}">
                <a16:creationId xmlns:a16="http://schemas.microsoft.com/office/drawing/2014/main" id="{2CFFACC6-CC57-4102-B733-9FF33A566B2C}"/>
              </a:ext>
            </a:extLst>
          </p:cNvPr>
          <p:cNvSpPr txBox="1"/>
          <p:nvPr/>
        </p:nvSpPr>
        <p:spPr>
          <a:xfrm>
            <a:off x="6517307" y="2038578"/>
            <a:ext cx="3587671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rgbClr val="002060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10 </a:t>
            </a:r>
            <a:r>
              <a:rPr lang="en-US" sz="2800" b="1" i="0" u="none" strike="noStrike" cap="none" dirty="0" err="1" smtClean="0">
                <a:solidFill>
                  <a:srgbClr val="002060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cộng</a:t>
            </a:r>
            <a:r>
              <a:rPr lang="en-US" sz="2800" b="1" i="0" u="none" strike="noStrike" cap="none" dirty="0" smtClean="0">
                <a:solidFill>
                  <a:srgbClr val="002060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      </a:t>
            </a:r>
            <a:r>
              <a:rPr lang="en-US" sz="2800" b="1" i="0" u="none" strike="noStrike" cap="none" dirty="0" err="1" smtClean="0">
                <a:solidFill>
                  <a:srgbClr val="002060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bằng</a:t>
            </a:r>
            <a:r>
              <a:rPr lang="en-US" sz="2800" b="1" i="0" u="none" strike="noStrike" cap="none" dirty="0" smtClean="0">
                <a:solidFill>
                  <a:srgbClr val="002060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  </a:t>
            </a:r>
            <a:endParaRPr sz="2800" b="1" i="0" u="none" strike="noStrike" cap="none" dirty="0">
              <a:solidFill>
                <a:srgbClr val="002060"/>
              </a:solidFill>
              <a:latin typeface="UTM Avo" panose="02040603050506020204" pitchFamily="18" charset="0"/>
              <a:ea typeface="Calibri"/>
              <a:cs typeface="Calibri"/>
              <a:sym typeface="Calibri"/>
            </a:endParaRPr>
          </a:p>
        </p:txBody>
      </p:sp>
      <p:sp>
        <p:nvSpPr>
          <p:cNvPr id="113" name="Speech Bubble: Rectangle with Corners Rounded 112">
            <a:extLst>
              <a:ext uri="{FF2B5EF4-FFF2-40B4-BE49-F238E27FC236}">
                <a16:creationId xmlns:a16="http://schemas.microsoft.com/office/drawing/2014/main" id="{39EB91EB-86B2-474F-B3F7-4721136B29EB}"/>
              </a:ext>
            </a:extLst>
          </p:cNvPr>
          <p:cNvSpPr/>
          <p:nvPr/>
        </p:nvSpPr>
        <p:spPr>
          <a:xfrm>
            <a:off x="6547849" y="4044174"/>
            <a:ext cx="4001100" cy="1518300"/>
          </a:xfrm>
          <a:prstGeom prst="wedgeRoundRectCallout">
            <a:avLst>
              <a:gd name="adj1" fmla="val 60897"/>
              <a:gd name="adj2" fmla="val -19682"/>
              <a:gd name="adj3" fmla="val 16667"/>
            </a:avLst>
          </a:prstGeom>
          <a:ln w="57150"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14" name="Google Shape;248;p5">
            <a:extLst>
              <a:ext uri="{FF2B5EF4-FFF2-40B4-BE49-F238E27FC236}">
                <a16:creationId xmlns:a16="http://schemas.microsoft.com/office/drawing/2014/main" id="{A797657A-95DA-4D39-A93C-8118CC6BBAAB}"/>
              </a:ext>
            </a:extLst>
          </p:cNvPr>
          <p:cNvSpPr txBox="1"/>
          <p:nvPr/>
        </p:nvSpPr>
        <p:spPr>
          <a:xfrm>
            <a:off x="6578884" y="4225198"/>
            <a:ext cx="388183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rgbClr val="002060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8 </a:t>
            </a:r>
            <a:r>
              <a:rPr lang="en-US" sz="2800" b="1" i="0" u="none" strike="noStrike" cap="none" dirty="0" err="1">
                <a:solidFill>
                  <a:srgbClr val="002060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cộng</a:t>
            </a:r>
            <a:r>
              <a:rPr lang="en-US" sz="2800" b="1" i="0" u="none" strike="noStrike" cap="none" dirty="0">
                <a:solidFill>
                  <a:srgbClr val="002060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       </a:t>
            </a:r>
            <a:r>
              <a:rPr lang="en-US" sz="2800" b="1" i="0" u="none" strike="noStrike" cap="none" dirty="0" err="1" smtClean="0">
                <a:solidFill>
                  <a:srgbClr val="002060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bằng</a:t>
            </a:r>
            <a:r>
              <a:rPr lang="en-US" sz="2800" b="1" i="0" u="none" strike="noStrike" cap="none" dirty="0" smtClean="0">
                <a:solidFill>
                  <a:srgbClr val="002060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 </a:t>
            </a:r>
            <a:r>
              <a:rPr lang="en-US" sz="2800" b="1" i="0" u="none" strike="noStrike" cap="none" dirty="0">
                <a:solidFill>
                  <a:srgbClr val="002060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10</a:t>
            </a:r>
            <a:endParaRPr sz="2800" b="1" i="0" u="none" strike="noStrike" cap="none" dirty="0">
              <a:solidFill>
                <a:srgbClr val="002060"/>
              </a:solidFill>
              <a:latin typeface="UTM Avo" panose="02040603050506020204" pitchFamily="18" charset="0"/>
              <a:ea typeface="Calibri"/>
              <a:cs typeface="Calibri"/>
              <a:sym typeface="Calibri"/>
            </a:endParaRPr>
          </a:p>
        </p:txBody>
      </p:sp>
      <p:sp>
        <p:nvSpPr>
          <p:cNvPr id="116" name="Google Shape;248;p5">
            <a:extLst>
              <a:ext uri="{FF2B5EF4-FFF2-40B4-BE49-F238E27FC236}">
                <a16:creationId xmlns:a16="http://schemas.microsoft.com/office/drawing/2014/main" id="{892FF911-32D0-466D-B025-9092EE4B7170}"/>
              </a:ext>
            </a:extLst>
          </p:cNvPr>
          <p:cNvSpPr txBox="1"/>
          <p:nvPr/>
        </p:nvSpPr>
        <p:spPr>
          <a:xfrm>
            <a:off x="6547849" y="4822625"/>
            <a:ext cx="400110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rgbClr val="002060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10 </a:t>
            </a:r>
            <a:r>
              <a:rPr lang="en-US" sz="2800" b="1" i="0" u="none" strike="noStrike" cap="none" dirty="0" err="1">
                <a:solidFill>
                  <a:srgbClr val="002060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cộng</a:t>
            </a:r>
            <a:r>
              <a:rPr lang="en-US" sz="2800" b="1" i="0" u="none" strike="noStrike" cap="none" dirty="0">
                <a:solidFill>
                  <a:srgbClr val="002060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      </a:t>
            </a:r>
            <a:r>
              <a:rPr lang="en-US" sz="2800" b="1" i="0" u="none" strike="noStrike" cap="none" dirty="0" err="1" smtClean="0">
                <a:solidFill>
                  <a:srgbClr val="002060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bằng</a:t>
            </a:r>
            <a:r>
              <a:rPr lang="en-US" sz="2800" b="1" i="0" u="none" strike="noStrike" cap="none" dirty="0" smtClean="0">
                <a:solidFill>
                  <a:srgbClr val="002060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  </a:t>
            </a:r>
            <a:endParaRPr sz="2800" b="1" i="0" u="none" strike="noStrike" cap="none" dirty="0">
              <a:solidFill>
                <a:srgbClr val="002060"/>
              </a:solidFill>
              <a:latin typeface="UTM Avo" panose="02040603050506020204" pitchFamily="18" charset="0"/>
              <a:ea typeface="Calibri"/>
              <a:cs typeface="Calibri"/>
              <a:sym typeface="Calibri"/>
            </a:endParaRP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5272" name="TextBox1" r:id="rId2" imgW="533520" imgH="450720"/>
        </mc:Choice>
        <mc:Fallback>
          <p:control name="TextBox1" r:id="rId2" imgW="533520" imgH="450720">
            <p:pic>
              <p:nvPicPr>
                <p:cNvPr id="109" name="TextBox1">
                  <a:extLst>
                    <a:ext uri="{FF2B5EF4-FFF2-40B4-BE49-F238E27FC236}">
                      <a16:creationId xmlns:a16="http://schemas.microsoft.com/office/drawing/2014/main" id="{CF18B85F-7AB7-4804-AE03-AF891C5A71BE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8080334" y="1500158"/>
                  <a:ext cx="530168" cy="447908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5273" name="TextBox2" r:id="rId3" imgW="533520" imgH="450720"/>
        </mc:Choice>
        <mc:Fallback>
          <p:control name="TextBox2" r:id="rId3" imgW="533520" imgH="450720">
            <p:pic>
              <p:nvPicPr>
                <p:cNvPr id="111" name="TextBox2">
                  <a:extLst>
                    <a:ext uri="{FF2B5EF4-FFF2-40B4-BE49-F238E27FC236}">
                      <a16:creationId xmlns:a16="http://schemas.microsoft.com/office/drawing/2014/main" id="{72C4B0D6-78E3-4435-8DD9-C4B08091AA5C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8143960" y="2097359"/>
                  <a:ext cx="530168" cy="447908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5274" name="TextBox3" r:id="rId4" imgW="533520" imgH="450720"/>
        </mc:Choice>
        <mc:Fallback>
          <p:control name="TextBox3" r:id="rId4" imgW="533520" imgH="450720">
            <p:pic>
              <p:nvPicPr>
                <p:cNvPr id="112" name="TextBox3">
                  <a:extLst>
                    <a:ext uri="{FF2B5EF4-FFF2-40B4-BE49-F238E27FC236}">
                      <a16:creationId xmlns:a16="http://schemas.microsoft.com/office/drawing/2014/main" id="{F7B8C429-3414-4E0B-8E0A-8C804A124624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9839894" y="2067466"/>
                  <a:ext cx="530168" cy="447908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5275" name="TextBox4" r:id="rId5" imgW="533520" imgH="450720"/>
        </mc:Choice>
        <mc:Fallback>
          <p:control name="TextBox4" r:id="rId5" imgW="533520" imgH="450720">
            <p:pic>
              <p:nvPicPr>
                <p:cNvPr id="115" name="TextBox4">
                  <a:extLst>
                    <a:ext uri="{FF2B5EF4-FFF2-40B4-BE49-F238E27FC236}">
                      <a16:creationId xmlns:a16="http://schemas.microsoft.com/office/drawing/2014/main" id="{DD267BB4-D281-43BC-AB2F-4305B9B5B70E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8080334" y="4237128"/>
                  <a:ext cx="530168" cy="447908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5276" name="TextBox5" r:id="rId6" imgW="533520" imgH="450720"/>
        </mc:Choice>
        <mc:Fallback>
          <p:control name="TextBox5" r:id="rId6" imgW="533520" imgH="450720">
            <p:pic>
              <p:nvPicPr>
                <p:cNvPr id="117" name="TextBox5">
                  <a:extLst>
                    <a:ext uri="{FF2B5EF4-FFF2-40B4-BE49-F238E27FC236}">
                      <a16:creationId xmlns:a16="http://schemas.microsoft.com/office/drawing/2014/main" id="{4E0F97A3-D220-4F1E-BF33-226647A4F190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8216665" y="4869323"/>
                  <a:ext cx="530168" cy="447908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5277" name="TextBox6" r:id="rId7" imgW="533520" imgH="450720"/>
        </mc:Choice>
        <mc:Fallback>
          <p:control name="TextBox6" r:id="rId7" imgW="533520" imgH="450720">
            <p:pic>
              <p:nvPicPr>
                <p:cNvPr id="118" name="TextBox6">
                  <a:extLst>
                    <a:ext uri="{FF2B5EF4-FFF2-40B4-BE49-F238E27FC236}">
                      <a16:creationId xmlns:a16="http://schemas.microsoft.com/office/drawing/2014/main" id="{90BD6A65-34DE-4C6E-8DA5-28993481C0C7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9857445" y="4840960"/>
                  <a:ext cx="530168" cy="447908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41793074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2.22222E-6 L -0.05612 0.091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12" y="4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6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0 L -0.1082 0.0919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17" y="4583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0 L -0.10612 0.0919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13" y="4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9" grpId="0" animBg="1"/>
      <p:bldP spid="105" grpId="0" animBg="1"/>
      <p:bldP spid="106" grpId="0" animBg="1"/>
      <p:bldP spid="10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" name="Group 104">
            <a:extLst>
              <a:ext uri="{FF2B5EF4-FFF2-40B4-BE49-F238E27FC236}">
                <a16:creationId xmlns:a16="http://schemas.microsoft.com/office/drawing/2014/main" id="{8A06CB8E-AD1B-4231-A130-AE23BC7742E8}"/>
              </a:ext>
            </a:extLst>
          </p:cNvPr>
          <p:cNvGrpSpPr/>
          <p:nvPr/>
        </p:nvGrpSpPr>
        <p:grpSpPr>
          <a:xfrm>
            <a:off x="4864247" y="46939"/>
            <a:ext cx="2256817" cy="890335"/>
            <a:chOff x="1145582" y="356727"/>
            <a:chExt cx="2236542" cy="804658"/>
          </a:xfrm>
        </p:grpSpPr>
        <p:sp>
          <p:nvSpPr>
            <p:cNvPr id="106" name="Flowchart: Alternate Process 105">
              <a:extLst>
                <a:ext uri="{FF2B5EF4-FFF2-40B4-BE49-F238E27FC236}">
                  <a16:creationId xmlns:a16="http://schemas.microsoft.com/office/drawing/2014/main" id="{BB7BA310-1190-4052-93A6-3FEFC745736B}"/>
                </a:ext>
              </a:extLst>
            </p:cNvPr>
            <p:cNvSpPr/>
            <p:nvPr/>
          </p:nvSpPr>
          <p:spPr>
            <a:xfrm>
              <a:off x="1757878" y="458115"/>
              <a:ext cx="1624246" cy="639766"/>
            </a:xfrm>
            <a:prstGeom prst="flowChartAlternateProcess">
              <a:avLst/>
            </a:prstGeom>
            <a:solidFill>
              <a:srgbClr val="00206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107" name="Oval 106">
              <a:extLst>
                <a:ext uri="{FF2B5EF4-FFF2-40B4-BE49-F238E27FC236}">
                  <a16:creationId xmlns:a16="http://schemas.microsoft.com/office/drawing/2014/main" id="{7F4D6191-2D58-4A0F-B4B5-EE63E0F0B142}"/>
                </a:ext>
              </a:extLst>
            </p:cNvPr>
            <p:cNvSpPr/>
            <p:nvPr/>
          </p:nvSpPr>
          <p:spPr>
            <a:xfrm>
              <a:off x="1145582" y="356727"/>
              <a:ext cx="901994" cy="804658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108" name="Rectangle 107">
            <a:extLst>
              <a:ext uri="{FF2B5EF4-FFF2-40B4-BE49-F238E27FC236}">
                <a16:creationId xmlns:a16="http://schemas.microsoft.com/office/drawing/2014/main" id="{6D79889F-F634-4C03-A835-B589F604CD30}"/>
              </a:ext>
            </a:extLst>
          </p:cNvPr>
          <p:cNvSpPr/>
          <p:nvPr/>
        </p:nvSpPr>
        <p:spPr>
          <a:xfrm>
            <a:off x="591216" y="1371600"/>
            <a:ext cx="4714210" cy="151364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graphicFrame>
        <p:nvGraphicFramePr>
          <p:cNvPr id="109" name="Table 20">
            <a:extLst>
              <a:ext uri="{FF2B5EF4-FFF2-40B4-BE49-F238E27FC236}">
                <a16:creationId xmlns:a16="http://schemas.microsoft.com/office/drawing/2014/main" id="{08C749C7-D944-4A08-AF0E-1D2B5ADE65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2213901"/>
              </p:ext>
            </p:extLst>
          </p:nvPr>
        </p:nvGraphicFramePr>
        <p:xfrm>
          <a:off x="703432" y="1485725"/>
          <a:ext cx="2990550" cy="12479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8110">
                  <a:extLst>
                    <a:ext uri="{9D8B030D-6E8A-4147-A177-3AD203B41FA5}">
                      <a16:colId xmlns:a16="http://schemas.microsoft.com/office/drawing/2014/main" val="758258588"/>
                    </a:ext>
                  </a:extLst>
                </a:gridCol>
                <a:gridCol w="598110">
                  <a:extLst>
                    <a:ext uri="{9D8B030D-6E8A-4147-A177-3AD203B41FA5}">
                      <a16:colId xmlns:a16="http://schemas.microsoft.com/office/drawing/2014/main" val="3977181874"/>
                    </a:ext>
                  </a:extLst>
                </a:gridCol>
                <a:gridCol w="598110">
                  <a:extLst>
                    <a:ext uri="{9D8B030D-6E8A-4147-A177-3AD203B41FA5}">
                      <a16:colId xmlns:a16="http://schemas.microsoft.com/office/drawing/2014/main" val="1739628348"/>
                    </a:ext>
                  </a:extLst>
                </a:gridCol>
                <a:gridCol w="598110">
                  <a:extLst>
                    <a:ext uri="{9D8B030D-6E8A-4147-A177-3AD203B41FA5}">
                      <a16:colId xmlns:a16="http://schemas.microsoft.com/office/drawing/2014/main" val="2110871725"/>
                    </a:ext>
                  </a:extLst>
                </a:gridCol>
                <a:gridCol w="598110">
                  <a:extLst>
                    <a:ext uri="{9D8B030D-6E8A-4147-A177-3AD203B41FA5}">
                      <a16:colId xmlns:a16="http://schemas.microsoft.com/office/drawing/2014/main" val="3466245594"/>
                    </a:ext>
                  </a:extLst>
                </a:gridCol>
              </a:tblGrid>
              <a:tr h="648700"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4F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4F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4F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4F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4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6171935"/>
                  </a:ext>
                </a:extLst>
              </a:tr>
              <a:tr h="599249"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4F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4F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4F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4F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4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4309801"/>
                  </a:ext>
                </a:extLst>
              </a:tr>
            </a:tbl>
          </a:graphicData>
        </a:graphic>
      </p:graphicFrame>
      <p:sp>
        <p:nvSpPr>
          <p:cNvPr id="110" name="Oval 109">
            <a:extLst>
              <a:ext uri="{FF2B5EF4-FFF2-40B4-BE49-F238E27FC236}">
                <a16:creationId xmlns:a16="http://schemas.microsoft.com/office/drawing/2014/main" id="{179BD4E9-D231-4ED5-8F4F-87EF89E40C67}"/>
              </a:ext>
            </a:extLst>
          </p:cNvPr>
          <p:cNvSpPr/>
          <p:nvPr/>
        </p:nvSpPr>
        <p:spPr>
          <a:xfrm>
            <a:off x="809009" y="1613607"/>
            <a:ext cx="360018" cy="372299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11" name="Oval 110">
            <a:extLst>
              <a:ext uri="{FF2B5EF4-FFF2-40B4-BE49-F238E27FC236}">
                <a16:creationId xmlns:a16="http://schemas.microsoft.com/office/drawing/2014/main" id="{B984B759-8C48-4B5E-BBA7-967251D87CE4}"/>
              </a:ext>
            </a:extLst>
          </p:cNvPr>
          <p:cNvSpPr/>
          <p:nvPr/>
        </p:nvSpPr>
        <p:spPr>
          <a:xfrm>
            <a:off x="1454850" y="1613606"/>
            <a:ext cx="360018" cy="372299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12" name="Oval 111">
            <a:extLst>
              <a:ext uri="{FF2B5EF4-FFF2-40B4-BE49-F238E27FC236}">
                <a16:creationId xmlns:a16="http://schemas.microsoft.com/office/drawing/2014/main" id="{E5E60FD9-E6C6-42D1-9AB6-F28A25C901B0}"/>
              </a:ext>
            </a:extLst>
          </p:cNvPr>
          <p:cNvSpPr/>
          <p:nvPr/>
        </p:nvSpPr>
        <p:spPr>
          <a:xfrm>
            <a:off x="2055326" y="1613606"/>
            <a:ext cx="360018" cy="372299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13" name="Oval 112">
            <a:extLst>
              <a:ext uri="{FF2B5EF4-FFF2-40B4-BE49-F238E27FC236}">
                <a16:creationId xmlns:a16="http://schemas.microsoft.com/office/drawing/2014/main" id="{B6F1E815-9B68-44DC-87F6-E152BCBB8F55}"/>
              </a:ext>
            </a:extLst>
          </p:cNvPr>
          <p:cNvSpPr/>
          <p:nvPr/>
        </p:nvSpPr>
        <p:spPr>
          <a:xfrm>
            <a:off x="2600494" y="1613606"/>
            <a:ext cx="360018" cy="372299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14" name="Oval 113">
            <a:extLst>
              <a:ext uri="{FF2B5EF4-FFF2-40B4-BE49-F238E27FC236}">
                <a16:creationId xmlns:a16="http://schemas.microsoft.com/office/drawing/2014/main" id="{B680B1C7-DC98-48A3-A527-F7EF7C367D23}"/>
              </a:ext>
            </a:extLst>
          </p:cNvPr>
          <p:cNvSpPr/>
          <p:nvPr/>
        </p:nvSpPr>
        <p:spPr>
          <a:xfrm>
            <a:off x="3212907" y="1624361"/>
            <a:ext cx="360018" cy="372299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15" name="Oval 114">
            <a:extLst>
              <a:ext uri="{FF2B5EF4-FFF2-40B4-BE49-F238E27FC236}">
                <a16:creationId xmlns:a16="http://schemas.microsoft.com/office/drawing/2014/main" id="{840869C9-B396-4238-856E-3DDA676961A3}"/>
              </a:ext>
            </a:extLst>
          </p:cNvPr>
          <p:cNvSpPr/>
          <p:nvPr/>
        </p:nvSpPr>
        <p:spPr>
          <a:xfrm>
            <a:off x="819363" y="2260011"/>
            <a:ext cx="360018" cy="372299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16" name="Oval 115">
            <a:extLst>
              <a:ext uri="{FF2B5EF4-FFF2-40B4-BE49-F238E27FC236}">
                <a16:creationId xmlns:a16="http://schemas.microsoft.com/office/drawing/2014/main" id="{DC62EB2B-8820-4293-BA8B-BD74C7D5A15A}"/>
              </a:ext>
            </a:extLst>
          </p:cNvPr>
          <p:cNvSpPr/>
          <p:nvPr/>
        </p:nvSpPr>
        <p:spPr>
          <a:xfrm>
            <a:off x="1461320" y="2251011"/>
            <a:ext cx="360018" cy="372299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17" name="Oval 116">
            <a:extLst>
              <a:ext uri="{FF2B5EF4-FFF2-40B4-BE49-F238E27FC236}">
                <a16:creationId xmlns:a16="http://schemas.microsoft.com/office/drawing/2014/main" id="{15977447-4162-429A-87FA-5839FE419BF2}"/>
              </a:ext>
            </a:extLst>
          </p:cNvPr>
          <p:cNvSpPr/>
          <p:nvPr/>
        </p:nvSpPr>
        <p:spPr>
          <a:xfrm>
            <a:off x="2072650" y="2223251"/>
            <a:ext cx="360018" cy="372299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18" name="Oval 117">
            <a:extLst>
              <a:ext uri="{FF2B5EF4-FFF2-40B4-BE49-F238E27FC236}">
                <a16:creationId xmlns:a16="http://schemas.microsoft.com/office/drawing/2014/main" id="{8A311639-736E-471A-80C3-143D432AC8C6}"/>
              </a:ext>
            </a:extLst>
          </p:cNvPr>
          <p:cNvSpPr/>
          <p:nvPr/>
        </p:nvSpPr>
        <p:spPr>
          <a:xfrm>
            <a:off x="2600494" y="2223250"/>
            <a:ext cx="360018" cy="372299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19" name="Oval 118">
            <a:extLst>
              <a:ext uri="{FF2B5EF4-FFF2-40B4-BE49-F238E27FC236}">
                <a16:creationId xmlns:a16="http://schemas.microsoft.com/office/drawing/2014/main" id="{993418E6-CCE4-4588-B9C3-1A43B19797FB}"/>
              </a:ext>
            </a:extLst>
          </p:cNvPr>
          <p:cNvSpPr/>
          <p:nvPr/>
        </p:nvSpPr>
        <p:spPr>
          <a:xfrm>
            <a:off x="4462954" y="1593844"/>
            <a:ext cx="360018" cy="372299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46" name="Oval 145">
            <a:extLst>
              <a:ext uri="{FF2B5EF4-FFF2-40B4-BE49-F238E27FC236}">
                <a16:creationId xmlns:a16="http://schemas.microsoft.com/office/drawing/2014/main" id="{905C1794-28C2-4FCA-B937-5E3D11003143}"/>
              </a:ext>
            </a:extLst>
          </p:cNvPr>
          <p:cNvSpPr/>
          <p:nvPr/>
        </p:nvSpPr>
        <p:spPr>
          <a:xfrm>
            <a:off x="3916962" y="1593844"/>
            <a:ext cx="360018" cy="372299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224" name="Rectangle 223">
            <a:extLst>
              <a:ext uri="{FF2B5EF4-FFF2-40B4-BE49-F238E27FC236}">
                <a16:creationId xmlns:a16="http://schemas.microsoft.com/office/drawing/2014/main" id="{AE2DC9B3-547F-4BEE-AADB-2CCD0C23538E}"/>
              </a:ext>
            </a:extLst>
          </p:cNvPr>
          <p:cNvSpPr/>
          <p:nvPr/>
        </p:nvSpPr>
        <p:spPr>
          <a:xfrm>
            <a:off x="5925215" y="1370769"/>
            <a:ext cx="5766255" cy="151364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graphicFrame>
        <p:nvGraphicFramePr>
          <p:cNvPr id="225" name="Table 20">
            <a:extLst>
              <a:ext uri="{FF2B5EF4-FFF2-40B4-BE49-F238E27FC236}">
                <a16:creationId xmlns:a16="http://schemas.microsoft.com/office/drawing/2014/main" id="{CFB8C891-4A43-4326-8E30-4894C7056B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5637892"/>
              </p:ext>
            </p:extLst>
          </p:nvPr>
        </p:nvGraphicFramePr>
        <p:xfrm>
          <a:off x="6037432" y="1484894"/>
          <a:ext cx="2990550" cy="12479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8110">
                  <a:extLst>
                    <a:ext uri="{9D8B030D-6E8A-4147-A177-3AD203B41FA5}">
                      <a16:colId xmlns:a16="http://schemas.microsoft.com/office/drawing/2014/main" val="758258588"/>
                    </a:ext>
                  </a:extLst>
                </a:gridCol>
                <a:gridCol w="598110">
                  <a:extLst>
                    <a:ext uri="{9D8B030D-6E8A-4147-A177-3AD203B41FA5}">
                      <a16:colId xmlns:a16="http://schemas.microsoft.com/office/drawing/2014/main" val="3977181874"/>
                    </a:ext>
                  </a:extLst>
                </a:gridCol>
                <a:gridCol w="598110">
                  <a:extLst>
                    <a:ext uri="{9D8B030D-6E8A-4147-A177-3AD203B41FA5}">
                      <a16:colId xmlns:a16="http://schemas.microsoft.com/office/drawing/2014/main" val="1739628348"/>
                    </a:ext>
                  </a:extLst>
                </a:gridCol>
                <a:gridCol w="598110">
                  <a:extLst>
                    <a:ext uri="{9D8B030D-6E8A-4147-A177-3AD203B41FA5}">
                      <a16:colId xmlns:a16="http://schemas.microsoft.com/office/drawing/2014/main" val="2110871725"/>
                    </a:ext>
                  </a:extLst>
                </a:gridCol>
                <a:gridCol w="598110">
                  <a:extLst>
                    <a:ext uri="{9D8B030D-6E8A-4147-A177-3AD203B41FA5}">
                      <a16:colId xmlns:a16="http://schemas.microsoft.com/office/drawing/2014/main" val="3466245594"/>
                    </a:ext>
                  </a:extLst>
                </a:gridCol>
              </a:tblGrid>
              <a:tr h="648700"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4F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4F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4F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4F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4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6171935"/>
                  </a:ext>
                </a:extLst>
              </a:tr>
              <a:tr h="599249"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4F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4F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4F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4F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4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4309801"/>
                  </a:ext>
                </a:extLst>
              </a:tr>
            </a:tbl>
          </a:graphicData>
        </a:graphic>
      </p:graphicFrame>
      <p:sp>
        <p:nvSpPr>
          <p:cNvPr id="226" name="Oval 225">
            <a:extLst>
              <a:ext uri="{FF2B5EF4-FFF2-40B4-BE49-F238E27FC236}">
                <a16:creationId xmlns:a16="http://schemas.microsoft.com/office/drawing/2014/main" id="{F0985F8D-E023-4CF1-9E6D-268DCFEB2E4A}"/>
              </a:ext>
            </a:extLst>
          </p:cNvPr>
          <p:cNvSpPr/>
          <p:nvPr/>
        </p:nvSpPr>
        <p:spPr>
          <a:xfrm>
            <a:off x="6143009" y="1612776"/>
            <a:ext cx="360018" cy="372299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227" name="Oval 226">
            <a:extLst>
              <a:ext uri="{FF2B5EF4-FFF2-40B4-BE49-F238E27FC236}">
                <a16:creationId xmlns:a16="http://schemas.microsoft.com/office/drawing/2014/main" id="{7DE45F98-25A0-4838-972D-F2F3DDF88067}"/>
              </a:ext>
            </a:extLst>
          </p:cNvPr>
          <p:cNvSpPr/>
          <p:nvPr/>
        </p:nvSpPr>
        <p:spPr>
          <a:xfrm>
            <a:off x="6788850" y="1612775"/>
            <a:ext cx="360018" cy="372299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228" name="Oval 227">
            <a:extLst>
              <a:ext uri="{FF2B5EF4-FFF2-40B4-BE49-F238E27FC236}">
                <a16:creationId xmlns:a16="http://schemas.microsoft.com/office/drawing/2014/main" id="{06C9903F-2A6D-46FA-B89A-7B7FE2968481}"/>
              </a:ext>
            </a:extLst>
          </p:cNvPr>
          <p:cNvSpPr/>
          <p:nvPr/>
        </p:nvSpPr>
        <p:spPr>
          <a:xfrm>
            <a:off x="7389326" y="1612775"/>
            <a:ext cx="360018" cy="372299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229" name="Oval 228">
            <a:extLst>
              <a:ext uri="{FF2B5EF4-FFF2-40B4-BE49-F238E27FC236}">
                <a16:creationId xmlns:a16="http://schemas.microsoft.com/office/drawing/2014/main" id="{AF48D1EF-93D4-497F-88CB-8DDEC44AF28B}"/>
              </a:ext>
            </a:extLst>
          </p:cNvPr>
          <p:cNvSpPr/>
          <p:nvPr/>
        </p:nvSpPr>
        <p:spPr>
          <a:xfrm>
            <a:off x="7934494" y="1612775"/>
            <a:ext cx="360018" cy="372299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230" name="Oval 229">
            <a:extLst>
              <a:ext uri="{FF2B5EF4-FFF2-40B4-BE49-F238E27FC236}">
                <a16:creationId xmlns:a16="http://schemas.microsoft.com/office/drawing/2014/main" id="{36B26653-74B8-4B2C-B70D-D48624FCA02D}"/>
              </a:ext>
            </a:extLst>
          </p:cNvPr>
          <p:cNvSpPr/>
          <p:nvPr/>
        </p:nvSpPr>
        <p:spPr>
          <a:xfrm>
            <a:off x="8546907" y="1623530"/>
            <a:ext cx="360018" cy="372299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231" name="Oval 230">
            <a:extLst>
              <a:ext uri="{FF2B5EF4-FFF2-40B4-BE49-F238E27FC236}">
                <a16:creationId xmlns:a16="http://schemas.microsoft.com/office/drawing/2014/main" id="{3C73C35A-F798-4E43-86FD-E258B863FA13}"/>
              </a:ext>
            </a:extLst>
          </p:cNvPr>
          <p:cNvSpPr/>
          <p:nvPr/>
        </p:nvSpPr>
        <p:spPr>
          <a:xfrm>
            <a:off x="6153363" y="2259180"/>
            <a:ext cx="360018" cy="372299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232" name="Oval 231">
            <a:extLst>
              <a:ext uri="{FF2B5EF4-FFF2-40B4-BE49-F238E27FC236}">
                <a16:creationId xmlns:a16="http://schemas.microsoft.com/office/drawing/2014/main" id="{A2E06A6A-1F10-4C55-A3FC-176248C25CFD}"/>
              </a:ext>
            </a:extLst>
          </p:cNvPr>
          <p:cNvSpPr/>
          <p:nvPr/>
        </p:nvSpPr>
        <p:spPr>
          <a:xfrm>
            <a:off x="6795320" y="2250180"/>
            <a:ext cx="360018" cy="372299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233" name="Oval 232">
            <a:extLst>
              <a:ext uri="{FF2B5EF4-FFF2-40B4-BE49-F238E27FC236}">
                <a16:creationId xmlns:a16="http://schemas.microsoft.com/office/drawing/2014/main" id="{DAEAC6AF-7A59-4BE2-B059-FA60C737044D}"/>
              </a:ext>
            </a:extLst>
          </p:cNvPr>
          <p:cNvSpPr/>
          <p:nvPr/>
        </p:nvSpPr>
        <p:spPr>
          <a:xfrm>
            <a:off x="7406650" y="2222420"/>
            <a:ext cx="360018" cy="372299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234" name="Oval 233">
            <a:extLst>
              <a:ext uri="{FF2B5EF4-FFF2-40B4-BE49-F238E27FC236}">
                <a16:creationId xmlns:a16="http://schemas.microsoft.com/office/drawing/2014/main" id="{216F2473-E67C-4429-9013-F7D35B5F4809}"/>
              </a:ext>
            </a:extLst>
          </p:cNvPr>
          <p:cNvSpPr/>
          <p:nvPr/>
        </p:nvSpPr>
        <p:spPr>
          <a:xfrm>
            <a:off x="7934494" y="2222419"/>
            <a:ext cx="360018" cy="372299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235" name="Oval 234">
            <a:extLst>
              <a:ext uri="{FF2B5EF4-FFF2-40B4-BE49-F238E27FC236}">
                <a16:creationId xmlns:a16="http://schemas.microsoft.com/office/drawing/2014/main" id="{A5E5A30B-220C-4062-9340-D0534E46A022}"/>
              </a:ext>
            </a:extLst>
          </p:cNvPr>
          <p:cNvSpPr/>
          <p:nvPr/>
        </p:nvSpPr>
        <p:spPr>
          <a:xfrm>
            <a:off x="9727979" y="1593013"/>
            <a:ext cx="360018" cy="372299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236" name="Oval 235">
            <a:extLst>
              <a:ext uri="{FF2B5EF4-FFF2-40B4-BE49-F238E27FC236}">
                <a16:creationId xmlns:a16="http://schemas.microsoft.com/office/drawing/2014/main" id="{4E86AC46-E94B-4011-8415-54FE303614B0}"/>
              </a:ext>
            </a:extLst>
          </p:cNvPr>
          <p:cNvSpPr/>
          <p:nvPr/>
        </p:nvSpPr>
        <p:spPr>
          <a:xfrm>
            <a:off x="9250962" y="1593013"/>
            <a:ext cx="360018" cy="372299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237" name="Oval 236">
            <a:extLst>
              <a:ext uri="{FF2B5EF4-FFF2-40B4-BE49-F238E27FC236}">
                <a16:creationId xmlns:a16="http://schemas.microsoft.com/office/drawing/2014/main" id="{52982BAC-D02B-4747-AA9D-02F89081BCD6}"/>
              </a:ext>
            </a:extLst>
          </p:cNvPr>
          <p:cNvSpPr/>
          <p:nvPr/>
        </p:nvSpPr>
        <p:spPr>
          <a:xfrm>
            <a:off x="10696105" y="1575674"/>
            <a:ext cx="360018" cy="372299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238" name="Oval 237">
            <a:extLst>
              <a:ext uri="{FF2B5EF4-FFF2-40B4-BE49-F238E27FC236}">
                <a16:creationId xmlns:a16="http://schemas.microsoft.com/office/drawing/2014/main" id="{C8D6DB1B-A211-40C9-8F97-564588A9F62A}"/>
              </a:ext>
            </a:extLst>
          </p:cNvPr>
          <p:cNvSpPr/>
          <p:nvPr/>
        </p:nvSpPr>
        <p:spPr>
          <a:xfrm>
            <a:off x="10210968" y="1593013"/>
            <a:ext cx="360018" cy="372299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239" name="Oval 238">
            <a:extLst>
              <a:ext uri="{FF2B5EF4-FFF2-40B4-BE49-F238E27FC236}">
                <a16:creationId xmlns:a16="http://schemas.microsoft.com/office/drawing/2014/main" id="{F8B88366-16D0-4861-A9CA-67AF0E1CADA7}"/>
              </a:ext>
            </a:extLst>
          </p:cNvPr>
          <p:cNvSpPr/>
          <p:nvPr/>
        </p:nvSpPr>
        <p:spPr>
          <a:xfrm>
            <a:off x="11190775" y="1581125"/>
            <a:ext cx="360018" cy="372299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240" name="Google Shape;248;p5">
            <a:extLst>
              <a:ext uri="{FF2B5EF4-FFF2-40B4-BE49-F238E27FC236}">
                <a16:creationId xmlns:a16="http://schemas.microsoft.com/office/drawing/2014/main" id="{85A6C942-75F1-438A-A562-A5BF557425E0}"/>
              </a:ext>
            </a:extLst>
          </p:cNvPr>
          <p:cNvSpPr txBox="1"/>
          <p:nvPr/>
        </p:nvSpPr>
        <p:spPr>
          <a:xfrm>
            <a:off x="1000338" y="3037813"/>
            <a:ext cx="356033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>
                <a:solidFill>
                  <a:srgbClr val="002060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9  +  2  = </a:t>
            </a:r>
            <a:endParaRPr sz="3200" b="1" i="0" u="none" strike="noStrike" cap="none" dirty="0">
              <a:solidFill>
                <a:srgbClr val="002060"/>
              </a:solidFill>
              <a:latin typeface="UTM Avo" panose="02040603050506020204" pitchFamily="18" charset="0"/>
              <a:ea typeface="Calibri"/>
              <a:cs typeface="Calibri"/>
              <a:sym typeface="Calibri"/>
            </a:endParaRPr>
          </a:p>
        </p:txBody>
      </p:sp>
      <p:sp>
        <p:nvSpPr>
          <p:cNvPr id="241" name="Google Shape;248;p5">
            <a:extLst>
              <a:ext uri="{FF2B5EF4-FFF2-40B4-BE49-F238E27FC236}">
                <a16:creationId xmlns:a16="http://schemas.microsoft.com/office/drawing/2014/main" id="{38B9E69F-B3DD-4428-9F9F-2F4A5D054958}"/>
              </a:ext>
            </a:extLst>
          </p:cNvPr>
          <p:cNvSpPr txBox="1"/>
          <p:nvPr/>
        </p:nvSpPr>
        <p:spPr>
          <a:xfrm>
            <a:off x="7009146" y="2996461"/>
            <a:ext cx="356033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>
                <a:solidFill>
                  <a:srgbClr val="002060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9  +  5  = </a:t>
            </a:r>
            <a:endParaRPr sz="3200" b="1" i="0" u="none" strike="noStrike" cap="none" dirty="0">
              <a:solidFill>
                <a:srgbClr val="002060"/>
              </a:solidFill>
              <a:latin typeface="UTM Avo" panose="02040603050506020204" pitchFamily="18" charset="0"/>
              <a:ea typeface="Calibri"/>
              <a:cs typeface="Calibri"/>
              <a:sym typeface="Calibri"/>
            </a:endParaRPr>
          </a:p>
        </p:txBody>
      </p:sp>
      <p:sp>
        <p:nvSpPr>
          <p:cNvPr id="242" name="Rectangle 241">
            <a:extLst>
              <a:ext uri="{FF2B5EF4-FFF2-40B4-BE49-F238E27FC236}">
                <a16:creationId xmlns:a16="http://schemas.microsoft.com/office/drawing/2014/main" id="{885F0C8E-2D29-4653-906F-DA7EB728D68B}"/>
              </a:ext>
            </a:extLst>
          </p:cNvPr>
          <p:cNvSpPr/>
          <p:nvPr/>
        </p:nvSpPr>
        <p:spPr>
          <a:xfrm>
            <a:off x="391567" y="3860708"/>
            <a:ext cx="5089785" cy="151364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graphicFrame>
        <p:nvGraphicFramePr>
          <p:cNvPr id="243" name="Table 20">
            <a:extLst>
              <a:ext uri="{FF2B5EF4-FFF2-40B4-BE49-F238E27FC236}">
                <a16:creationId xmlns:a16="http://schemas.microsoft.com/office/drawing/2014/main" id="{F2A6D90B-D25C-4D1D-8B45-08FCFA55B9A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9155009"/>
              </p:ext>
            </p:extLst>
          </p:nvPr>
        </p:nvGraphicFramePr>
        <p:xfrm>
          <a:off x="486095" y="3985623"/>
          <a:ext cx="2990550" cy="12479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8110">
                  <a:extLst>
                    <a:ext uri="{9D8B030D-6E8A-4147-A177-3AD203B41FA5}">
                      <a16:colId xmlns:a16="http://schemas.microsoft.com/office/drawing/2014/main" val="758258588"/>
                    </a:ext>
                  </a:extLst>
                </a:gridCol>
                <a:gridCol w="598110">
                  <a:extLst>
                    <a:ext uri="{9D8B030D-6E8A-4147-A177-3AD203B41FA5}">
                      <a16:colId xmlns:a16="http://schemas.microsoft.com/office/drawing/2014/main" val="3977181874"/>
                    </a:ext>
                  </a:extLst>
                </a:gridCol>
                <a:gridCol w="598110">
                  <a:extLst>
                    <a:ext uri="{9D8B030D-6E8A-4147-A177-3AD203B41FA5}">
                      <a16:colId xmlns:a16="http://schemas.microsoft.com/office/drawing/2014/main" val="1739628348"/>
                    </a:ext>
                  </a:extLst>
                </a:gridCol>
                <a:gridCol w="598110">
                  <a:extLst>
                    <a:ext uri="{9D8B030D-6E8A-4147-A177-3AD203B41FA5}">
                      <a16:colId xmlns:a16="http://schemas.microsoft.com/office/drawing/2014/main" val="2110871725"/>
                    </a:ext>
                  </a:extLst>
                </a:gridCol>
                <a:gridCol w="598110">
                  <a:extLst>
                    <a:ext uri="{9D8B030D-6E8A-4147-A177-3AD203B41FA5}">
                      <a16:colId xmlns:a16="http://schemas.microsoft.com/office/drawing/2014/main" val="3466245594"/>
                    </a:ext>
                  </a:extLst>
                </a:gridCol>
              </a:tblGrid>
              <a:tr h="648700"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4F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4F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4F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4F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4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6171935"/>
                  </a:ext>
                </a:extLst>
              </a:tr>
              <a:tr h="599249"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4F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4F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4F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4F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4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4309801"/>
                  </a:ext>
                </a:extLst>
              </a:tr>
            </a:tbl>
          </a:graphicData>
        </a:graphic>
      </p:graphicFrame>
      <p:grpSp>
        <p:nvGrpSpPr>
          <p:cNvPr id="7" name="Group 6">
            <a:extLst>
              <a:ext uri="{FF2B5EF4-FFF2-40B4-BE49-F238E27FC236}">
                <a16:creationId xmlns:a16="http://schemas.microsoft.com/office/drawing/2014/main" id="{40BE8C5B-4984-4241-A4F0-3C3FF29099CC}"/>
              </a:ext>
            </a:extLst>
          </p:cNvPr>
          <p:cNvGrpSpPr/>
          <p:nvPr/>
        </p:nvGrpSpPr>
        <p:grpSpPr>
          <a:xfrm>
            <a:off x="559974" y="4114335"/>
            <a:ext cx="2763916" cy="1018704"/>
            <a:chOff x="809009" y="4215593"/>
            <a:chExt cx="2763916" cy="1018704"/>
          </a:xfrm>
        </p:grpSpPr>
        <p:sp>
          <p:nvSpPr>
            <p:cNvPr id="244" name="Oval 243">
              <a:extLst>
                <a:ext uri="{FF2B5EF4-FFF2-40B4-BE49-F238E27FC236}">
                  <a16:creationId xmlns:a16="http://schemas.microsoft.com/office/drawing/2014/main" id="{88B3FD16-3D96-42E8-89D8-69CCEB1BBB20}"/>
                </a:ext>
              </a:extLst>
            </p:cNvPr>
            <p:cNvSpPr/>
            <p:nvPr/>
          </p:nvSpPr>
          <p:spPr>
            <a:xfrm>
              <a:off x="809009" y="4215594"/>
              <a:ext cx="360018" cy="372299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glow>
                <a:schemeClr val="accent1">
                  <a:alpha val="40000"/>
                </a:schemeClr>
              </a:glo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245" name="Oval 244">
              <a:extLst>
                <a:ext uri="{FF2B5EF4-FFF2-40B4-BE49-F238E27FC236}">
                  <a16:creationId xmlns:a16="http://schemas.microsoft.com/office/drawing/2014/main" id="{3B23A72B-74ED-4FD8-B76D-C23AE23FBC63}"/>
                </a:ext>
              </a:extLst>
            </p:cNvPr>
            <p:cNvSpPr/>
            <p:nvPr/>
          </p:nvSpPr>
          <p:spPr>
            <a:xfrm>
              <a:off x="1454850" y="4215593"/>
              <a:ext cx="360018" cy="372299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glow>
                <a:schemeClr val="accent1">
                  <a:alpha val="40000"/>
                </a:schemeClr>
              </a:glo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246" name="Oval 245">
              <a:extLst>
                <a:ext uri="{FF2B5EF4-FFF2-40B4-BE49-F238E27FC236}">
                  <a16:creationId xmlns:a16="http://schemas.microsoft.com/office/drawing/2014/main" id="{EE6E8095-C200-45C7-9886-7935698333A7}"/>
                </a:ext>
              </a:extLst>
            </p:cNvPr>
            <p:cNvSpPr/>
            <p:nvPr/>
          </p:nvSpPr>
          <p:spPr>
            <a:xfrm>
              <a:off x="2055326" y="4215593"/>
              <a:ext cx="360018" cy="372299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glow>
                <a:schemeClr val="accent1">
                  <a:alpha val="40000"/>
                </a:schemeClr>
              </a:glo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247" name="Oval 246">
              <a:extLst>
                <a:ext uri="{FF2B5EF4-FFF2-40B4-BE49-F238E27FC236}">
                  <a16:creationId xmlns:a16="http://schemas.microsoft.com/office/drawing/2014/main" id="{D8BF084F-994D-4925-84B9-AD352AE3FF38}"/>
                </a:ext>
              </a:extLst>
            </p:cNvPr>
            <p:cNvSpPr/>
            <p:nvPr/>
          </p:nvSpPr>
          <p:spPr>
            <a:xfrm>
              <a:off x="2600494" y="4215593"/>
              <a:ext cx="360018" cy="372299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glow>
                <a:schemeClr val="accent1">
                  <a:alpha val="40000"/>
                </a:schemeClr>
              </a:glo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248" name="Oval 247">
              <a:extLst>
                <a:ext uri="{FF2B5EF4-FFF2-40B4-BE49-F238E27FC236}">
                  <a16:creationId xmlns:a16="http://schemas.microsoft.com/office/drawing/2014/main" id="{496EA428-45CC-4A8E-A376-86DF9D050385}"/>
                </a:ext>
              </a:extLst>
            </p:cNvPr>
            <p:cNvSpPr/>
            <p:nvPr/>
          </p:nvSpPr>
          <p:spPr>
            <a:xfrm>
              <a:off x="3212907" y="4226348"/>
              <a:ext cx="360018" cy="372299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glow>
                <a:schemeClr val="accent1">
                  <a:alpha val="40000"/>
                </a:schemeClr>
              </a:glo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249" name="Oval 248">
              <a:extLst>
                <a:ext uri="{FF2B5EF4-FFF2-40B4-BE49-F238E27FC236}">
                  <a16:creationId xmlns:a16="http://schemas.microsoft.com/office/drawing/2014/main" id="{D68103F5-24AE-4129-B38B-D080F71407EE}"/>
                </a:ext>
              </a:extLst>
            </p:cNvPr>
            <p:cNvSpPr/>
            <p:nvPr/>
          </p:nvSpPr>
          <p:spPr>
            <a:xfrm>
              <a:off x="819363" y="4861998"/>
              <a:ext cx="360018" cy="372299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glow>
                <a:schemeClr val="accent1">
                  <a:alpha val="40000"/>
                </a:schemeClr>
              </a:glo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250" name="Oval 249">
              <a:extLst>
                <a:ext uri="{FF2B5EF4-FFF2-40B4-BE49-F238E27FC236}">
                  <a16:creationId xmlns:a16="http://schemas.microsoft.com/office/drawing/2014/main" id="{9B50828D-F63D-41F3-BDA3-F3CAED931486}"/>
                </a:ext>
              </a:extLst>
            </p:cNvPr>
            <p:cNvSpPr/>
            <p:nvPr/>
          </p:nvSpPr>
          <p:spPr>
            <a:xfrm>
              <a:off x="1461320" y="4852998"/>
              <a:ext cx="360018" cy="372299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glow>
                <a:schemeClr val="accent1">
                  <a:alpha val="40000"/>
                </a:schemeClr>
              </a:glo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251" name="Oval 250">
              <a:extLst>
                <a:ext uri="{FF2B5EF4-FFF2-40B4-BE49-F238E27FC236}">
                  <a16:creationId xmlns:a16="http://schemas.microsoft.com/office/drawing/2014/main" id="{E900C319-096C-43C9-AEB1-F71CB8539FF8}"/>
                </a:ext>
              </a:extLst>
            </p:cNvPr>
            <p:cNvSpPr/>
            <p:nvPr/>
          </p:nvSpPr>
          <p:spPr>
            <a:xfrm>
              <a:off x="2072650" y="4825238"/>
              <a:ext cx="360018" cy="372299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glow>
                <a:schemeClr val="accent1">
                  <a:alpha val="40000"/>
                </a:schemeClr>
              </a:glo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</p:grpSp>
      <p:sp>
        <p:nvSpPr>
          <p:cNvPr id="253" name="Oval 252">
            <a:extLst>
              <a:ext uri="{FF2B5EF4-FFF2-40B4-BE49-F238E27FC236}">
                <a16:creationId xmlns:a16="http://schemas.microsoft.com/office/drawing/2014/main" id="{2646F750-6E0B-40E4-937D-B28C55D86DD0}"/>
              </a:ext>
            </a:extLst>
          </p:cNvPr>
          <p:cNvSpPr/>
          <p:nvPr/>
        </p:nvSpPr>
        <p:spPr>
          <a:xfrm>
            <a:off x="4562220" y="4065613"/>
            <a:ext cx="360018" cy="372299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254" name="Oval 253">
            <a:extLst>
              <a:ext uri="{FF2B5EF4-FFF2-40B4-BE49-F238E27FC236}">
                <a16:creationId xmlns:a16="http://schemas.microsoft.com/office/drawing/2014/main" id="{4662E57D-D261-4F9A-880E-2BC8FF44778D}"/>
              </a:ext>
            </a:extLst>
          </p:cNvPr>
          <p:cNvSpPr/>
          <p:nvPr/>
        </p:nvSpPr>
        <p:spPr>
          <a:xfrm>
            <a:off x="3591356" y="4123222"/>
            <a:ext cx="360018" cy="372299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255" name="Rectangle 254">
            <a:extLst>
              <a:ext uri="{FF2B5EF4-FFF2-40B4-BE49-F238E27FC236}">
                <a16:creationId xmlns:a16="http://schemas.microsoft.com/office/drawing/2014/main" id="{B1A42DAC-8F90-422B-A2AB-9F7FBD84D030}"/>
              </a:ext>
            </a:extLst>
          </p:cNvPr>
          <p:cNvSpPr/>
          <p:nvPr/>
        </p:nvSpPr>
        <p:spPr>
          <a:xfrm>
            <a:off x="5925215" y="3860708"/>
            <a:ext cx="5766255" cy="151364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graphicFrame>
        <p:nvGraphicFramePr>
          <p:cNvPr id="256" name="Table 20">
            <a:extLst>
              <a:ext uri="{FF2B5EF4-FFF2-40B4-BE49-F238E27FC236}">
                <a16:creationId xmlns:a16="http://schemas.microsoft.com/office/drawing/2014/main" id="{FA3E7C38-BC5E-4A12-9609-916104842C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8103457"/>
              </p:ext>
            </p:extLst>
          </p:nvPr>
        </p:nvGraphicFramePr>
        <p:xfrm>
          <a:off x="6037432" y="3974833"/>
          <a:ext cx="2990550" cy="12479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8110">
                  <a:extLst>
                    <a:ext uri="{9D8B030D-6E8A-4147-A177-3AD203B41FA5}">
                      <a16:colId xmlns:a16="http://schemas.microsoft.com/office/drawing/2014/main" val="758258588"/>
                    </a:ext>
                  </a:extLst>
                </a:gridCol>
                <a:gridCol w="598110">
                  <a:extLst>
                    <a:ext uri="{9D8B030D-6E8A-4147-A177-3AD203B41FA5}">
                      <a16:colId xmlns:a16="http://schemas.microsoft.com/office/drawing/2014/main" val="3977181874"/>
                    </a:ext>
                  </a:extLst>
                </a:gridCol>
                <a:gridCol w="598110">
                  <a:extLst>
                    <a:ext uri="{9D8B030D-6E8A-4147-A177-3AD203B41FA5}">
                      <a16:colId xmlns:a16="http://schemas.microsoft.com/office/drawing/2014/main" val="1739628348"/>
                    </a:ext>
                  </a:extLst>
                </a:gridCol>
                <a:gridCol w="598110">
                  <a:extLst>
                    <a:ext uri="{9D8B030D-6E8A-4147-A177-3AD203B41FA5}">
                      <a16:colId xmlns:a16="http://schemas.microsoft.com/office/drawing/2014/main" val="2110871725"/>
                    </a:ext>
                  </a:extLst>
                </a:gridCol>
                <a:gridCol w="598110">
                  <a:extLst>
                    <a:ext uri="{9D8B030D-6E8A-4147-A177-3AD203B41FA5}">
                      <a16:colId xmlns:a16="http://schemas.microsoft.com/office/drawing/2014/main" val="3466245594"/>
                    </a:ext>
                  </a:extLst>
                </a:gridCol>
              </a:tblGrid>
              <a:tr h="648700"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4F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4F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4F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4F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4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6171935"/>
                  </a:ext>
                </a:extLst>
              </a:tr>
              <a:tr h="599249"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4F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4F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4F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4F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4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4309801"/>
                  </a:ext>
                </a:extLst>
              </a:tr>
            </a:tbl>
          </a:graphicData>
        </a:graphic>
      </p:graphicFrame>
      <p:sp>
        <p:nvSpPr>
          <p:cNvPr id="257" name="Oval 256">
            <a:extLst>
              <a:ext uri="{FF2B5EF4-FFF2-40B4-BE49-F238E27FC236}">
                <a16:creationId xmlns:a16="http://schemas.microsoft.com/office/drawing/2014/main" id="{D07C7491-014C-475D-89B3-41520A391B14}"/>
              </a:ext>
            </a:extLst>
          </p:cNvPr>
          <p:cNvSpPr/>
          <p:nvPr/>
        </p:nvSpPr>
        <p:spPr>
          <a:xfrm>
            <a:off x="6143009" y="4102715"/>
            <a:ext cx="360018" cy="372299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258" name="Oval 257">
            <a:extLst>
              <a:ext uri="{FF2B5EF4-FFF2-40B4-BE49-F238E27FC236}">
                <a16:creationId xmlns:a16="http://schemas.microsoft.com/office/drawing/2014/main" id="{DF31B4E3-C303-4332-82FF-218132E89249}"/>
              </a:ext>
            </a:extLst>
          </p:cNvPr>
          <p:cNvSpPr/>
          <p:nvPr/>
        </p:nvSpPr>
        <p:spPr>
          <a:xfrm>
            <a:off x="6788850" y="4102714"/>
            <a:ext cx="360018" cy="372299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259" name="Oval 258">
            <a:extLst>
              <a:ext uri="{FF2B5EF4-FFF2-40B4-BE49-F238E27FC236}">
                <a16:creationId xmlns:a16="http://schemas.microsoft.com/office/drawing/2014/main" id="{14E1D473-8259-4531-96D8-3E03C4A4034B}"/>
              </a:ext>
            </a:extLst>
          </p:cNvPr>
          <p:cNvSpPr/>
          <p:nvPr/>
        </p:nvSpPr>
        <p:spPr>
          <a:xfrm>
            <a:off x="7389326" y="4102714"/>
            <a:ext cx="360018" cy="372299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260" name="Oval 259">
            <a:extLst>
              <a:ext uri="{FF2B5EF4-FFF2-40B4-BE49-F238E27FC236}">
                <a16:creationId xmlns:a16="http://schemas.microsoft.com/office/drawing/2014/main" id="{5DB47582-1561-4C9F-91DA-3F9B72E91661}"/>
              </a:ext>
            </a:extLst>
          </p:cNvPr>
          <p:cNvSpPr/>
          <p:nvPr/>
        </p:nvSpPr>
        <p:spPr>
          <a:xfrm>
            <a:off x="7934494" y="4102714"/>
            <a:ext cx="360018" cy="372299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261" name="Oval 260">
            <a:extLst>
              <a:ext uri="{FF2B5EF4-FFF2-40B4-BE49-F238E27FC236}">
                <a16:creationId xmlns:a16="http://schemas.microsoft.com/office/drawing/2014/main" id="{83DF6D89-DC6D-4396-BACB-376A140FC49C}"/>
              </a:ext>
            </a:extLst>
          </p:cNvPr>
          <p:cNvSpPr/>
          <p:nvPr/>
        </p:nvSpPr>
        <p:spPr>
          <a:xfrm>
            <a:off x="8546907" y="4113469"/>
            <a:ext cx="360018" cy="372299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262" name="Oval 261">
            <a:extLst>
              <a:ext uri="{FF2B5EF4-FFF2-40B4-BE49-F238E27FC236}">
                <a16:creationId xmlns:a16="http://schemas.microsoft.com/office/drawing/2014/main" id="{062E7994-3518-448F-969E-1AD3AD805B7E}"/>
              </a:ext>
            </a:extLst>
          </p:cNvPr>
          <p:cNvSpPr/>
          <p:nvPr/>
        </p:nvSpPr>
        <p:spPr>
          <a:xfrm>
            <a:off x="6153363" y="4749119"/>
            <a:ext cx="360018" cy="372299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263" name="Oval 262">
            <a:extLst>
              <a:ext uri="{FF2B5EF4-FFF2-40B4-BE49-F238E27FC236}">
                <a16:creationId xmlns:a16="http://schemas.microsoft.com/office/drawing/2014/main" id="{6D6729D3-EA0C-4FF5-8B13-72375F646945}"/>
              </a:ext>
            </a:extLst>
          </p:cNvPr>
          <p:cNvSpPr/>
          <p:nvPr/>
        </p:nvSpPr>
        <p:spPr>
          <a:xfrm>
            <a:off x="6795320" y="4740119"/>
            <a:ext cx="360018" cy="372299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264" name="Oval 263">
            <a:extLst>
              <a:ext uri="{FF2B5EF4-FFF2-40B4-BE49-F238E27FC236}">
                <a16:creationId xmlns:a16="http://schemas.microsoft.com/office/drawing/2014/main" id="{389365ED-DEED-4D49-B2B7-197E7E00B453}"/>
              </a:ext>
            </a:extLst>
          </p:cNvPr>
          <p:cNvSpPr/>
          <p:nvPr/>
        </p:nvSpPr>
        <p:spPr>
          <a:xfrm>
            <a:off x="7406650" y="4712359"/>
            <a:ext cx="360018" cy="372299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267" name="Oval 266">
            <a:extLst>
              <a:ext uri="{FF2B5EF4-FFF2-40B4-BE49-F238E27FC236}">
                <a16:creationId xmlns:a16="http://schemas.microsoft.com/office/drawing/2014/main" id="{61C83F9E-9DAA-4BF3-A350-10F52B61F546}"/>
              </a:ext>
            </a:extLst>
          </p:cNvPr>
          <p:cNvSpPr/>
          <p:nvPr/>
        </p:nvSpPr>
        <p:spPr>
          <a:xfrm>
            <a:off x="9250962" y="4082952"/>
            <a:ext cx="360018" cy="372299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268" name="Oval 267">
            <a:extLst>
              <a:ext uri="{FF2B5EF4-FFF2-40B4-BE49-F238E27FC236}">
                <a16:creationId xmlns:a16="http://schemas.microsoft.com/office/drawing/2014/main" id="{3D483FAD-E92C-4E8E-884A-3DB012027F3B}"/>
              </a:ext>
            </a:extLst>
          </p:cNvPr>
          <p:cNvSpPr/>
          <p:nvPr/>
        </p:nvSpPr>
        <p:spPr>
          <a:xfrm>
            <a:off x="10696105" y="4065613"/>
            <a:ext cx="360018" cy="372299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269" name="Oval 268">
            <a:extLst>
              <a:ext uri="{FF2B5EF4-FFF2-40B4-BE49-F238E27FC236}">
                <a16:creationId xmlns:a16="http://schemas.microsoft.com/office/drawing/2014/main" id="{3FB7E373-6B63-4E87-978D-701CB21B5D40}"/>
              </a:ext>
            </a:extLst>
          </p:cNvPr>
          <p:cNvSpPr/>
          <p:nvPr/>
        </p:nvSpPr>
        <p:spPr>
          <a:xfrm>
            <a:off x="10210968" y="4082952"/>
            <a:ext cx="360018" cy="372299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270" name="Oval 269">
            <a:extLst>
              <a:ext uri="{FF2B5EF4-FFF2-40B4-BE49-F238E27FC236}">
                <a16:creationId xmlns:a16="http://schemas.microsoft.com/office/drawing/2014/main" id="{EC1C0F72-952E-43C8-80DD-E8E4DF5CCA61}"/>
              </a:ext>
            </a:extLst>
          </p:cNvPr>
          <p:cNvSpPr/>
          <p:nvPr/>
        </p:nvSpPr>
        <p:spPr>
          <a:xfrm>
            <a:off x="11190775" y="4071064"/>
            <a:ext cx="360018" cy="372299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271" name="Google Shape;248;p5">
            <a:extLst>
              <a:ext uri="{FF2B5EF4-FFF2-40B4-BE49-F238E27FC236}">
                <a16:creationId xmlns:a16="http://schemas.microsoft.com/office/drawing/2014/main" id="{C5656BA5-2FF4-4649-A204-F4B246A08196}"/>
              </a:ext>
            </a:extLst>
          </p:cNvPr>
          <p:cNvSpPr txBox="1"/>
          <p:nvPr/>
        </p:nvSpPr>
        <p:spPr>
          <a:xfrm>
            <a:off x="1000338" y="5527752"/>
            <a:ext cx="356033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>
                <a:solidFill>
                  <a:srgbClr val="002060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8  + 4  = </a:t>
            </a:r>
            <a:endParaRPr sz="3200" b="1" i="0" u="none" strike="noStrike" cap="none" dirty="0">
              <a:solidFill>
                <a:srgbClr val="002060"/>
              </a:solidFill>
              <a:latin typeface="UTM Avo" panose="02040603050506020204" pitchFamily="18" charset="0"/>
              <a:ea typeface="Calibri"/>
              <a:cs typeface="Calibri"/>
              <a:sym typeface="Calibri"/>
            </a:endParaRPr>
          </a:p>
        </p:txBody>
      </p:sp>
      <p:sp>
        <p:nvSpPr>
          <p:cNvPr id="272" name="Google Shape;248;p5">
            <a:extLst>
              <a:ext uri="{FF2B5EF4-FFF2-40B4-BE49-F238E27FC236}">
                <a16:creationId xmlns:a16="http://schemas.microsoft.com/office/drawing/2014/main" id="{9F95B567-2854-425B-B0FA-42078676DD55}"/>
              </a:ext>
            </a:extLst>
          </p:cNvPr>
          <p:cNvSpPr txBox="1"/>
          <p:nvPr/>
        </p:nvSpPr>
        <p:spPr>
          <a:xfrm>
            <a:off x="7009146" y="5486400"/>
            <a:ext cx="356033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>
                <a:solidFill>
                  <a:srgbClr val="002060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8  +  5  = </a:t>
            </a:r>
            <a:endParaRPr sz="3200" b="1" i="0" u="none" strike="noStrike" cap="none" dirty="0">
              <a:solidFill>
                <a:srgbClr val="002060"/>
              </a:solidFill>
              <a:latin typeface="UTM Avo" panose="02040603050506020204" pitchFamily="18" charset="0"/>
              <a:ea typeface="Calibri"/>
              <a:cs typeface="Calibri"/>
              <a:sym typeface="Calibri"/>
            </a:endParaRPr>
          </a:p>
        </p:txBody>
      </p:sp>
      <p:sp>
        <p:nvSpPr>
          <p:cNvPr id="273" name="Oval 272">
            <a:extLst>
              <a:ext uri="{FF2B5EF4-FFF2-40B4-BE49-F238E27FC236}">
                <a16:creationId xmlns:a16="http://schemas.microsoft.com/office/drawing/2014/main" id="{79D6B0CA-9495-42CD-B600-D750C94E977E}"/>
              </a:ext>
            </a:extLst>
          </p:cNvPr>
          <p:cNvSpPr/>
          <p:nvPr/>
        </p:nvSpPr>
        <p:spPr>
          <a:xfrm>
            <a:off x="5007944" y="4104881"/>
            <a:ext cx="360018" cy="372299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274" name="Oval 273">
            <a:extLst>
              <a:ext uri="{FF2B5EF4-FFF2-40B4-BE49-F238E27FC236}">
                <a16:creationId xmlns:a16="http://schemas.microsoft.com/office/drawing/2014/main" id="{CECBDDEC-4A04-44F2-96B4-5AB701DB611A}"/>
              </a:ext>
            </a:extLst>
          </p:cNvPr>
          <p:cNvSpPr/>
          <p:nvPr/>
        </p:nvSpPr>
        <p:spPr>
          <a:xfrm>
            <a:off x="4105364" y="4113469"/>
            <a:ext cx="360018" cy="372299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275" name="Oval 274">
            <a:extLst>
              <a:ext uri="{FF2B5EF4-FFF2-40B4-BE49-F238E27FC236}">
                <a16:creationId xmlns:a16="http://schemas.microsoft.com/office/drawing/2014/main" id="{D5112072-BCBE-4B81-9668-C9B19D92ED33}"/>
              </a:ext>
            </a:extLst>
          </p:cNvPr>
          <p:cNvSpPr/>
          <p:nvPr/>
        </p:nvSpPr>
        <p:spPr>
          <a:xfrm>
            <a:off x="9753089" y="4082952"/>
            <a:ext cx="360018" cy="372299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6246" name="TextBox3" r:id="rId2" imgW="628560" imgH="476280"/>
        </mc:Choice>
        <mc:Fallback>
          <p:control name="TextBox3" r:id="rId2" imgW="628560" imgH="476280">
            <p:pic>
              <p:nvPicPr>
                <p:cNvPr id="276" name="TextBox3">
                  <a:extLst>
                    <a:ext uri="{FF2B5EF4-FFF2-40B4-BE49-F238E27FC236}">
                      <a16:creationId xmlns:a16="http://schemas.microsoft.com/office/drawing/2014/main" id="{EAB1D73C-A024-4379-959D-6F6B3159A110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3831886" y="3107488"/>
                  <a:ext cx="631067" cy="473708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6247" name="TextBox1" r:id="rId3" imgW="628560" imgH="469800"/>
        </mc:Choice>
        <mc:Fallback>
          <p:control name="TextBox1" r:id="rId3" imgW="628560" imgH="469800">
            <p:pic>
              <p:nvPicPr>
                <p:cNvPr id="277" name="TextBox1">
                  <a:extLst>
                    <a:ext uri="{FF2B5EF4-FFF2-40B4-BE49-F238E27FC236}">
                      <a16:creationId xmlns:a16="http://schemas.microsoft.com/office/drawing/2014/main" id="{C2E9325E-E0BC-4066-A9E3-CB2D2E551F30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9699659" y="3051974"/>
                  <a:ext cx="631067" cy="473708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6248" name="TextBox2" r:id="rId4" imgW="628560" imgH="469800"/>
        </mc:Choice>
        <mc:Fallback>
          <p:control name="TextBox2" r:id="rId4" imgW="628560" imgH="469800">
            <p:pic>
              <p:nvPicPr>
                <p:cNvPr id="278" name="TextBox2">
                  <a:extLst>
                    <a:ext uri="{FF2B5EF4-FFF2-40B4-BE49-F238E27FC236}">
                      <a16:creationId xmlns:a16="http://schemas.microsoft.com/office/drawing/2014/main" id="{8D0AD36A-97B1-4351-88EE-DFF619032D32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3693982" y="5583265"/>
                  <a:ext cx="631067" cy="473708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6249" name="TextBox4" r:id="rId5" imgW="628560" imgH="476280"/>
        </mc:Choice>
        <mc:Fallback>
          <p:control name="TextBox4" r:id="rId5" imgW="628560" imgH="476280">
            <p:pic>
              <p:nvPicPr>
                <p:cNvPr id="279" name="TextBox4">
                  <a:extLst>
                    <a:ext uri="{FF2B5EF4-FFF2-40B4-BE49-F238E27FC236}">
                      <a16:creationId xmlns:a16="http://schemas.microsoft.com/office/drawing/2014/main" id="{391ACC2D-EA5B-4C6D-A4A3-9B826BE5C1B6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9797573" y="5580417"/>
                  <a:ext cx="631067" cy="473708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8708830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7.40741E-7 L -0.05612 0.091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12" y="4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7.40741E-7 L -0.05612 0.091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12" y="4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7.40741E-7 L -0.09375 0.0895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88" y="4468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1.85185E-6 L -0.09258 0.0879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35" y="43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7037E-6 L -0.10651 0.08912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26" y="4444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3.7037E-6 L -0.09791 0.08912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96" y="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6" grpId="0" animBg="1"/>
      <p:bldP spid="236" grpId="0" animBg="1"/>
      <p:bldP spid="254" grpId="0" animBg="1"/>
      <p:bldP spid="267" grpId="0" animBg="1"/>
      <p:bldP spid="274" grpId="0" animBg="1"/>
      <p:bldP spid="27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77"/>
          <a:stretch/>
        </p:blipFill>
        <p:spPr>
          <a:xfrm>
            <a:off x="0" y="0"/>
            <a:ext cx="12192000" cy="642067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6D92DBA6-9FE4-4DCF-9871-5CF320C2017F}"/>
              </a:ext>
            </a:extLst>
          </p:cNvPr>
          <p:cNvGrpSpPr/>
          <p:nvPr/>
        </p:nvGrpSpPr>
        <p:grpSpPr>
          <a:xfrm>
            <a:off x="4877107" y="619280"/>
            <a:ext cx="2190809" cy="799110"/>
            <a:chOff x="1208564" y="356727"/>
            <a:chExt cx="1066317" cy="722212"/>
          </a:xfrm>
        </p:grpSpPr>
        <p:sp>
          <p:nvSpPr>
            <p:cNvPr id="11" name="Flowchart: Alternate Process 10">
              <a:extLst>
                <a:ext uri="{FF2B5EF4-FFF2-40B4-BE49-F238E27FC236}">
                  <a16:creationId xmlns:a16="http://schemas.microsoft.com/office/drawing/2014/main" id="{E01BF3F2-D114-4998-BA24-94DEB072780C}"/>
                </a:ext>
              </a:extLst>
            </p:cNvPr>
            <p:cNvSpPr/>
            <p:nvPr/>
          </p:nvSpPr>
          <p:spPr>
            <a:xfrm>
              <a:off x="1460361" y="439173"/>
              <a:ext cx="814520" cy="528062"/>
            </a:xfrm>
            <a:prstGeom prst="flowChartAlternateProcess">
              <a:avLst/>
            </a:prstGeom>
            <a:solidFill>
              <a:srgbClr val="00206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b="1" dirty="0">
                  <a:latin typeface="UTM Avo" panose="02040603050506020204" pitchFamily="18" charset="0"/>
                  <a:cs typeface="Arial" panose="020B0604020202020204" pitchFamily="34" charset="0"/>
                </a:rPr>
                <a:t>  </a:t>
              </a:r>
              <a:r>
                <a:rPr lang="en-US" sz="26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Tính</a:t>
              </a:r>
              <a:r>
                <a:rPr lang="en-US" sz="2600" b="1" dirty="0"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70FCC414-95A6-4B78-8F9C-9B5E347ADCE3}"/>
                </a:ext>
              </a:extLst>
            </p:cNvPr>
            <p:cNvSpPr/>
            <p:nvPr/>
          </p:nvSpPr>
          <p:spPr>
            <a:xfrm>
              <a:off x="1208564" y="356727"/>
              <a:ext cx="409186" cy="722212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3C46639-2FFA-499B-9141-6AEC5B873E14}"/>
              </a:ext>
            </a:extLst>
          </p:cNvPr>
          <p:cNvGrpSpPr/>
          <p:nvPr/>
        </p:nvGrpSpPr>
        <p:grpSpPr>
          <a:xfrm>
            <a:off x="8005648" y="2075640"/>
            <a:ext cx="3830854" cy="2190337"/>
            <a:chOff x="1046305" y="1346583"/>
            <a:chExt cx="2983465" cy="2190337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8B3067D1-8C7E-4CD3-B086-35B2EA649A3C}"/>
                </a:ext>
              </a:extLst>
            </p:cNvPr>
            <p:cNvGrpSpPr/>
            <p:nvPr/>
          </p:nvGrpSpPr>
          <p:grpSpPr>
            <a:xfrm>
              <a:off x="1046305" y="1346583"/>
              <a:ext cx="2983465" cy="2190337"/>
              <a:chOff x="851825" y="1218247"/>
              <a:chExt cx="2656793" cy="2190337"/>
            </a:xfrm>
          </p:grpSpPr>
          <p:sp>
            <p:nvSpPr>
              <p:cNvPr id="16" name="Rounded Rectangle 36">
                <a:extLst>
                  <a:ext uri="{FF2B5EF4-FFF2-40B4-BE49-F238E27FC236}">
                    <a16:creationId xmlns:a16="http://schemas.microsoft.com/office/drawing/2014/main" id="{AFC2D388-B9C2-4A4E-8253-DBC8EC1E2F6B}"/>
                  </a:ext>
                </a:extLst>
              </p:cNvPr>
              <p:cNvSpPr/>
              <p:nvPr/>
            </p:nvSpPr>
            <p:spPr>
              <a:xfrm>
                <a:off x="1306041" y="1547700"/>
                <a:ext cx="2202577" cy="1860884"/>
              </a:xfrm>
              <a:prstGeom prst="roundRect">
                <a:avLst/>
              </a:prstGeom>
              <a:pattFill prst="pct40">
                <a:fgClr>
                  <a:schemeClr val="accent2">
                    <a:lumMod val="75000"/>
                  </a:schemeClr>
                </a:fgClr>
                <a:bgClr>
                  <a:schemeClr val="bg1"/>
                </a:bgClr>
              </a:pattFill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8B513EA6-6C14-40B7-8597-AC23252302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851825" y="1218247"/>
                <a:ext cx="908427" cy="961542"/>
              </a:xfrm>
              <a:prstGeom prst="rect">
                <a:avLst/>
              </a:prstGeom>
            </p:spPr>
          </p:pic>
        </p:grpSp>
        <p:sp>
          <p:nvSpPr>
            <p:cNvPr id="15" name="Text Box 7">
              <a:extLst>
                <a:ext uri="{FF2B5EF4-FFF2-40B4-BE49-F238E27FC236}">
                  <a16:creationId xmlns:a16="http://schemas.microsoft.com/office/drawing/2014/main" id="{69EBF55D-D7DF-4D9A-96FC-C58D1B440A8D}"/>
                </a:ext>
              </a:extLst>
            </p:cNvPr>
            <p:cNvSpPr txBox="1"/>
            <p:nvPr/>
          </p:nvSpPr>
          <p:spPr>
            <a:xfrm>
              <a:off x="1796076" y="1944284"/>
              <a:ext cx="2025601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UTM Avo" panose="02040603050506020204" pitchFamily="18" charset="0"/>
                  <a:cs typeface="Times New Roman" panose="02020603050405020304" pitchFamily="18" charset="0"/>
                </a:rPr>
                <a:t>  8 + 7 =</a:t>
              </a:r>
            </a:p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UTM Avo" panose="02040603050506020204" pitchFamily="18" charset="0"/>
                  <a:cs typeface="Times New Roman" panose="02020603050405020304" pitchFamily="18" charset="0"/>
                </a:rPr>
                <a:t>  8 + 9 =</a:t>
              </a:r>
              <a:endPara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1BFBA67-448F-4B29-A1E4-13C63A21F36E}"/>
              </a:ext>
            </a:extLst>
          </p:cNvPr>
          <p:cNvGrpSpPr/>
          <p:nvPr/>
        </p:nvGrpSpPr>
        <p:grpSpPr>
          <a:xfrm>
            <a:off x="324465" y="1822510"/>
            <a:ext cx="3682470" cy="2443467"/>
            <a:chOff x="6007005" y="1086391"/>
            <a:chExt cx="2717941" cy="2443467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A6B51ED6-8F7C-4582-B819-5ABA3AEA81A4}"/>
                </a:ext>
              </a:extLst>
            </p:cNvPr>
            <p:cNvGrpSpPr/>
            <p:nvPr/>
          </p:nvGrpSpPr>
          <p:grpSpPr>
            <a:xfrm>
              <a:off x="6007005" y="1086391"/>
              <a:ext cx="2717941" cy="2443467"/>
              <a:chOff x="4559499" y="736014"/>
              <a:chExt cx="2717941" cy="2443467"/>
            </a:xfrm>
          </p:grpSpPr>
          <p:sp>
            <p:nvSpPr>
              <p:cNvPr id="21" name="Rounded Rectangle 33">
                <a:extLst>
                  <a:ext uri="{FF2B5EF4-FFF2-40B4-BE49-F238E27FC236}">
                    <a16:creationId xmlns:a16="http://schemas.microsoft.com/office/drawing/2014/main" id="{627F573F-3C4E-4500-A884-FBE2E3B29D9E}"/>
                  </a:ext>
                </a:extLst>
              </p:cNvPr>
              <p:cNvSpPr/>
              <p:nvPr/>
            </p:nvSpPr>
            <p:spPr>
              <a:xfrm>
                <a:off x="5114326" y="1318597"/>
                <a:ext cx="2163114" cy="1860884"/>
              </a:xfrm>
              <a:prstGeom prst="roundRect">
                <a:avLst/>
              </a:prstGeom>
              <a:pattFill prst="pct40">
                <a:fgClr>
                  <a:schemeClr val="accent6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34386A70-145F-43C9-9865-2569A74E3C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59499" y="736014"/>
                <a:ext cx="1085039" cy="1127112"/>
              </a:xfrm>
              <a:prstGeom prst="rect">
                <a:avLst/>
              </a:prstGeom>
            </p:spPr>
          </p:pic>
        </p:grpSp>
        <p:sp>
          <p:nvSpPr>
            <p:cNvPr id="20" name="Text Box 7">
              <a:extLst>
                <a:ext uri="{FF2B5EF4-FFF2-40B4-BE49-F238E27FC236}">
                  <a16:creationId xmlns:a16="http://schemas.microsoft.com/office/drawing/2014/main" id="{48FCFB55-380A-4CC4-9AE0-337E40671013}"/>
                </a:ext>
              </a:extLst>
            </p:cNvPr>
            <p:cNvSpPr txBox="1"/>
            <p:nvPr/>
          </p:nvSpPr>
          <p:spPr>
            <a:xfrm>
              <a:off x="6765848" y="1968942"/>
              <a:ext cx="1236178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UTM Avo" panose="02040603050506020204" pitchFamily="18" charset="0"/>
                  <a:cs typeface="Times New Roman" panose="02020603050405020304" pitchFamily="18" charset="0"/>
                </a:rPr>
                <a:t>9 + 7 =</a:t>
              </a:r>
            </a:p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UTM Avo" panose="02040603050506020204" pitchFamily="18" charset="0"/>
                  <a:cs typeface="Times New Roman" panose="02020603050405020304" pitchFamily="18" charset="0"/>
                </a:rPr>
                <a:t>9 + 8 =</a:t>
              </a:r>
              <a:endPara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535FEDA-52A6-4500-965A-2979B802EB89}"/>
              </a:ext>
            </a:extLst>
          </p:cNvPr>
          <p:cNvGrpSpPr/>
          <p:nvPr/>
        </p:nvGrpSpPr>
        <p:grpSpPr>
          <a:xfrm>
            <a:off x="4371490" y="1941209"/>
            <a:ext cx="3458970" cy="2324768"/>
            <a:chOff x="3658265" y="3795250"/>
            <a:chExt cx="2493122" cy="2324768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EB9C603B-C966-4D4E-A22F-8A96F693F2F7}"/>
                </a:ext>
              </a:extLst>
            </p:cNvPr>
            <p:cNvGrpSpPr/>
            <p:nvPr/>
          </p:nvGrpSpPr>
          <p:grpSpPr>
            <a:xfrm>
              <a:off x="3658265" y="3795250"/>
              <a:ext cx="2493122" cy="2324768"/>
              <a:chOff x="8388403" y="931473"/>
              <a:chExt cx="2493122" cy="2324768"/>
            </a:xfrm>
          </p:grpSpPr>
          <p:sp>
            <p:nvSpPr>
              <p:cNvPr id="26" name="Rounded Rectangle 30">
                <a:extLst>
                  <a:ext uri="{FF2B5EF4-FFF2-40B4-BE49-F238E27FC236}">
                    <a16:creationId xmlns:a16="http://schemas.microsoft.com/office/drawing/2014/main" id="{1B73343E-AFA2-4102-8914-3E0CDBC45AC1}"/>
                  </a:ext>
                </a:extLst>
              </p:cNvPr>
              <p:cNvSpPr/>
              <p:nvPr/>
            </p:nvSpPr>
            <p:spPr>
              <a:xfrm>
                <a:off x="8592420" y="1395357"/>
                <a:ext cx="2289105" cy="1860884"/>
              </a:xfrm>
              <a:prstGeom prst="roundRect">
                <a:avLst/>
              </a:prstGeom>
              <a:pattFill prst="lgConfetti">
                <a:fgClr>
                  <a:srgbClr val="FFFF00"/>
                </a:fgClr>
                <a:bgClr>
                  <a:schemeClr val="bg1"/>
                </a:bgClr>
              </a:pattFill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03E8B3C1-4513-4BA7-B501-6CE2F359FB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8388403" y="931473"/>
                <a:ext cx="835806" cy="1174298"/>
              </a:xfrm>
              <a:prstGeom prst="rect">
                <a:avLst/>
              </a:prstGeom>
            </p:spPr>
          </p:pic>
        </p:grpSp>
        <p:sp>
          <p:nvSpPr>
            <p:cNvPr id="25" name="Text Box 7">
              <a:extLst>
                <a:ext uri="{FF2B5EF4-FFF2-40B4-BE49-F238E27FC236}">
                  <a16:creationId xmlns:a16="http://schemas.microsoft.com/office/drawing/2014/main" id="{71BB10A3-A128-435A-91AC-44F02BFFD0B0}"/>
                </a:ext>
              </a:extLst>
            </p:cNvPr>
            <p:cNvSpPr txBox="1"/>
            <p:nvPr/>
          </p:nvSpPr>
          <p:spPr>
            <a:xfrm>
              <a:off x="4290055" y="4505663"/>
              <a:ext cx="1368538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UTM Avo" panose="02040603050506020204" pitchFamily="18" charset="0"/>
                  <a:cs typeface="Times New Roman" panose="02020603050405020304" pitchFamily="18" charset="0"/>
                </a:rPr>
                <a:t>9 + 9 =</a:t>
              </a:r>
            </a:p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UTM Avo" panose="02040603050506020204" pitchFamily="18" charset="0"/>
                  <a:cs typeface="Times New Roman" panose="02020603050405020304" pitchFamily="18" charset="0"/>
                </a:rPr>
                <a:t>8 + 8 =</a:t>
              </a:r>
              <a:endPara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</p:grpSp>
    </p:spTree>
    <p:controls>
      <mc:AlternateContent xmlns:mc="http://schemas.openxmlformats.org/markup-compatibility/2006">
        <mc:Choice xmlns:v="urn:schemas-microsoft-com:vml" Requires="v">
          <p:control spid="7320" name="TextBox4" r:id="rId2" imgW="723960" imgH="457200"/>
        </mc:Choice>
        <mc:Fallback>
          <p:control name="TextBox4" r:id="rId2" imgW="723960" imgH="457200">
            <p:pic>
              <p:nvPicPr>
                <p:cNvPr id="28" name="TextBox4">
                  <a:extLst>
                    <a:ext uri="{FF2B5EF4-FFF2-40B4-BE49-F238E27FC236}">
                      <a16:creationId xmlns:a16="http://schemas.microsoft.com/office/drawing/2014/main" id="{69F1E2C1-2699-4E2F-9FC7-7E9D5DD7E17F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2917315" y="2767236"/>
                  <a:ext cx="725009" cy="456722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7321" name="TextBox1" r:id="rId3" imgW="723960" imgH="457200"/>
        </mc:Choice>
        <mc:Fallback>
          <p:control name="TextBox1" r:id="rId3" imgW="723960" imgH="457200">
            <p:pic>
              <p:nvPicPr>
                <p:cNvPr id="29" name="TextBox1">
                  <a:extLst>
                    <a:ext uri="{FF2B5EF4-FFF2-40B4-BE49-F238E27FC236}">
                      <a16:creationId xmlns:a16="http://schemas.microsoft.com/office/drawing/2014/main" id="{CDF20FAC-D8A3-4C23-93FD-50A3C9D72C59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2917314" y="3423467"/>
                  <a:ext cx="725009" cy="456722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7322" name="TextBox2" r:id="rId4" imgW="723960" imgH="457200"/>
        </mc:Choice>
        <mc:Fallback>
          <p:control name="TextBox2" r:id="rId4" imgW="723960" imgH="457200">
            <p:pic>
              <p:nvPicPr>
                <p:cNvPr id="30" name="TextBox2">
                  <a:extLst>
                    <a:ext uri="{FF2B5EF4-FFF2-40B4-BE49-F238E27FC236}">
                      <a16:creationId xmlns:a16="http://schemas.microsoft.com/office/drawing/2014/main" id="{E97D68C4-7A8E-47D5-9FD4-C8B0B9FA55DE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6795935" y="2705061"/>
                  <a:ext cx="725009" cy="456722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7323" name="TextBox3" r:id="rId5" imgW="723960" imgH="457200"/>
        </mc:Choice>
        <mc:Fallback>
          <p:control name="TextBox3" r:id="rId5" imgW="723960" imgH="457200">
            <p:pic>
              <p:nvPicPr>
                <p:cNvPr id="31" name="TextBox3">
                  <a:extLst>
                    <a:ext uri="{FF2B5EF4-FFF2-40B4-BE49-F238E27FC236}">
                      <a16:creationId xmlns:a16="http://schemas.microsoft.com/office/drawing/2014/main" id="{123222CE-353D-4179-B185-F5AC366D5153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6795935" y="3389270"/>
                  <a:ext cx="725009" cy="456722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7324" name="TextBox5" r:id="rId6" imgW="723960" imgH="457200"/>
        </mc:Choice>
        <mc:Fallback>
          <p:control name="TextBox5" r:id="rId6" imgW="723960" imgH="457200">
            <p:pic>
              <p:nvPicPr>
                <p:cNvPr id="32" name="TextBox5">
                  <a:extLst>
                    <a:ext uri="{FF2B5EF4-FFF2-40B4-BE49-F238E27FC236}">
                      <a16:creationId xmlns:a16="http://schemas.microsoft.com/office/drawing/2014/main" id="{96168596-4B18-40F9-A2D7-4085FC737FA1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10844295" y="2753617"/>
                  <a:ext cx="725009" cy="456722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7325" name="TextBox6" r:id="rId7" imgW="723960" imgH="457200"/>
        </mc:Choice>
        <mc:Fallback>
          <p:control name="TextBox6" r:id="rId7" imgW="723960" imgH="457200">
            <p:pic>
              <p:nvPicPr>
                <p:cNvPr id="33" name="TextBox6">
                  <a:extLst>
                    <a:ext uri="{FF2B5EF4-FFF2-40B4-BE49-F238E27FC236}">
                      <a16:creationId xmlns:a16="http://schemas.microsoft.com/office/drawing/2014/main" id="{9B0FA179-094E-4326-98A0-0C027736D208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10844294" y="3389270"/>
                  <a:ext cx="725009" cy="45672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42357539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2E0E0FA-D533-4674-8AB1-D09BA7B326F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7865" b="4016"/>
          <a:stretch/>
        </p:blipFill>
        <p:spPr>
          <a:xfrm>
            <a:off x="1243898" y="631371"/>
            <a:ext cx="9960810" cy="579852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70FCC414-95A6-4B78-8F9C-9B5E347ADCE3}"/>
              </a:ext>
            </a:extLst>
          </p:cNvPr>
          <p:cNvSpPr/>
          <p:nvPr/>
        </p:nvSpPr>
        <p:spPr>
          <a:xfrm>
            <a:off x="1165306" y="610870"/>
            <a:ext cx="669851" cy="638175"/>
          </a:xfrm>
          <a:prstGeom prst="ellipse">
            <a:avLst/>
          </a:prstGeom>
          <a:ln/>
          <a:scene3d>
            <a:camera prst="perspectiveFront"/>
            <a:lightRig rig="threePt" dir="t"/>
          </a:scene3d>
          <a:sp3d>
            <a:bevelT w="139700" h="139700" prst="divot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</a:t>
            </a: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1910F26A-F432-46DA-B644-D3D5B045B2E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1970" y="5056499"/>
            <a:ext cx="1190625" cy="1393902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C19A9EEB-2859-4815-9790-1900BACCAA3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353380">
            <a:off x="711897" y="5056499"/>
            <a:ext cx="1190625" cy="1393902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32357A57-6386-485A-A205-06A78B2C43C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0288591">
            <a:off x="216674" y="5075872"/>
            <a:ext cx="1190625" cy="1393902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CA8ED15A-5923-4039-91C6-E0CEAABA4BB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0777936">
            <a:off x="10162780" y="4841167"/>
            <a:ext cx="1480016" cy="170607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5024BA24-48B4-48B7-8A87-572E3E009E7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673234">
            <a:off x="10645472" y="4841167"/>
            <a:ext cx="1480016" cy="1706070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DD144E12-60B9-4DBE-93B4-A45AC52D6BB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482142" y="4793065"/>
            <a:ext cx="1480016" cy="1706070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21C548B7-17FC-471D-87DC-FEDDE7F23DC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550342" y="4402028"/>
            <a:ext cx="1182453" cy="986190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4DB7420C-6160-4C59-B932-F5A4C94157A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891536" y="-388993"/>
            <a:ext cx="2760665" cy="2346565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spid="8319" name="TextBox5" r:id="rId2" imgW="571680" imgH="514440"/>
        </mc:Choice>
        <mc:Fallback>
          <p:control name="TextBox5" r:id="rId2" imgW="571680" imgH="514440">
            <p:pic>
              <p:nvPicPr>
                <p:cNvPr id="32" name="TextBox5">
                  <a:extLst>
                    <a:ext uri="{FF2B5EF4-FFF2-40B4-BE49-F238E27FC236}">
                      <a16:creationId xmlns:a16="http://schemas.microsoft.com/office/drawing/2014/main" id="{96168596-4B18-40F9-A2D7-4085FC737FA1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3495353" y="4916573"/>
                  <a:ext cx="572811" cy="510324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8320" name="TextBox4" r:id="rId3" imgW="355680" imgH="380880"/>
        </mc:Choice>
        <mc:Fallback>
          <p:control name="TextBox4" r:id="rId3" imgW="355680" imgH="380880">
            <p:pic>
              <p:nvPicPr>
                <p:cNvPr id="67" name="TextBox4">
                  <a:extLst>
                    <a:ext uri="{FF2B5EF4-FFF2-40B4-BE49-F238E27FC236}">
                      <a16:creationId xmlns:a16="http://schemas.microsoft.com/office/drawing/2014/main" id="{F8848745-E0C2-423E-A410-28F4BFC53805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4327765" y="4964231"/>
                  <a:ext cx="357609" cy="383032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8321" name="TextBox1" r:id="rId4" imgW="571680" imgH="514440"/>
        </mc:Choice>
        <mc:Fallback>
          <p:control name="TextBox1" r:id="rId4" imgW="571680" imgH="514440">
            <p:pic>
              <p:nvPicPr>
                <p:cNvPr id="68" name="TextBox1">
                  <a:extLst>
                    <a:ext uri="{FF2B5EF4-FFF2-40B4-BE49-F238E27FC236}">
                      <a16:creationId xmlns:a16="http://schemas.microsoft.com/office/drawing/2014/main" id="{0A92D36B-A1A3-43CD-A3ED-8CAEB7C90C12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4943665" y="4945502"/>
                  <a:ext cx="572811" cy="510324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8322" name="TextBox2" r:id="rId5" imgW="571680" imgH="507960"/>
        </mc:Choice>
        <mc:Fallback>
          <p:control name="TextBox2" r:id="rId5" imgW="571680" imgH="507960">
            <p:pic>
              <p:nvPicPr>
                <p:cNvPr id="69" name="TextBox2">
                  <a:extLst>
                    <a:ext uri="{FF2B5EF4-FFF2-40B4-BE49-F238E27FC236}">
                      <a16:creationId xmlns:a16="http://schemas.microsoft.com/office/drawing/2014/main" id="{50F95A33-5D43-4FC8-B450-625FE80E7B72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5987856" y="4931641"/>
                  <a:ext cx="572811" cy="510324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8323" name="TextBox3" r:id="rId6" imgW="571680" imgH="507960"/>
        </mc:Choice>
        <mc:Fallback>
          <p:control name="TextBox3" r:id="rId6" imgW="571680" imgH="507960">
            <p:pic>
              <p:nvPicPr>
                <p:cNvPr id="70" name="TextBox3">
                  <a:extLst>
                    <a:ext uri="{FF2B5EF4-FFF2-40B4-BE49-F238E27FC236}">
                      <a16:creationId xmlns:a16="http://schemas.microsoft.com/office/drawing/2014/main" id="{EC18D160-98F7-4122-95E9-488F2B062157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4370855" y="5627723"/>
                  <a:ext cx="572810" cy="510324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5518878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66"/>
          <a:stretch/>
        </p:blipFill>
        <p:spPr>
          <a:xfrm>
            <a:off x="0" y="0"/>
            <a:ext cx="12192000" cy="6400800"/>
          </a:xfrm>
          <a:prstGeom prst="rect">
            <a:avLst/>
          </a:prstGeom>
        </p:spPr>
      </p:pic>
      <p:sp>
        <p:nvSpPr>
          <p:cNvPr id="189" name="Google Shape;189;p2"/>
          <p:cNvSpPr txBox="1"/>
          <p:nvPr/>
        </p:nvSpPr>
        <p:spPr>
          <a:xfrm>
            <a:off x="3931124" y="3258774"/>
            <a:ext cx="5052503" cy="9276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211" b="1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KHỞI ĐỘNG</a:t>
            </a:r>
            <a:endParaRPr sz="5211" b="1" i="0" u="none" strike="noStrike" cap="none" dirty="0">
              <a:solidFill>
                <a:schemeClr val="dk1"/>
              </a:solidFill>
              <a:latin typeface="UTM Avo" panose="020406030505060202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11337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2" descr="https://onwardigo.files.wordpress.com/2016/05/millionaire02a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30" y="0"/>
            <a:ext cx="1219199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B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27"/>
          <a:stretch/>
        </p:blipFill>
        <p:spPr>
          <a:xfrm>
            <a:off x="12192028" y="-1"/>
            <a:ext cx="3361509" cy="6868633"/>
          </a:xfrm>
          <a:prstGeom prst="rect">
            <a:avLst/>
          </a:prstGeom>
        </p:spPr>
      </p:pic>
      <p:sp>
        <p:nvSpPr>
          <p:cNvPr id="5" name="LINE"/>
          <p:cNvSpPr/>
          <p:nvPr/>
        </p:nvSpPr>
        <p:spPr>
          <a:xfrm>
            <a:off x="12191999" y="0"/>
            <a:ext cx="18288" cy="6858000"/>
          </a:xfrm>
          <a:prstGeom prst="rect">
            <a:avLst/>
          </a:prstGeom>
          <a:solidFill>
            <a:srgbClr val="7E99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6" name="G11"/>
          <p:cNvSpPr/>
          <p:nvPr/>
        </p:nvSpPr>
        <p:spPr>
          <a:xfrm>
            <a:off x="12375481" y="2348916"/>
            <a:ext cx="2932312" cy="365760"/>
          </a:xfrm>
          <a:prstGeom prst="rect">
            <a:avLst/>
          </a:pr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atin typeface="UTM Avo" panose="02040603050506020204" pitchFamily="18" charset="0"/>
            </a:endParaRPr>
          </a:p>
        </p:txBody>
      </p:sp>
      <p:sp>
        <p:nvSpPr>
          <p:cNvPr id="17" name="G12"/>
          <p:cNvSpPr/>
          <p:nvPr/>
        </p:nvSpPr>
        <p:spPr>
          <a:xfrm>
            <a:off x="12375481" y="1998540"/>
            <a:ext cx="2932312" cy="365760"/>
          </a:xfrm>
          <a:prstGeom prst="rect">
            <a:avLst/>
          </a:pr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atin typeface="UTM Avo" panose="02040603050506020204" pitchFamily="18" charset="0"/>
            </a:endParaRPr>
          </a:p>
        </p:txBody>
      </p:sp>
      <p:sp>
        <p:nvSpPr>
          <p:cNvPr id="18" name="G13"/>
          <p:cNvSpPr/>
          <p:nvPr/>
        </p:nvSpPr>
        <p:spPr>
          <a:xfrm>
            <a:off x="12375481" y="1643476"/>
            <a:ext cx="2932312" cy="365760"/>
          </a:xfrm>
          <a:prstGeom prst="rect">
            <a:avLst/>
          </a:pr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atin typeface="UTM Avo" panose="02040603050506020204" pitchFamily="18" charset="0"/>
            </a:endParaRPr>
          </a:p>
        </p:txBody>
      </p:sp>
      <p:sp>
        <p:nvSpPr>
          <p:cNvPr id="19" name="G14"/>
          <p:cNvSpPr/>
          <p:nvPr/>
        </p:nvSpPr>
        <p:spPr>
          <a:xfrm>
            <a:off x="12375481" y="1288412"/>
            <a:ext cx="2932312" cy="365760"/>
          </a:xfrm>
          <a:prstGeom prst="rect">
            <a:avLst/>
          </a:pr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atin typeface="UTM Avo" panose="02040603050506020204" pitchFamily="18" charset="0"/>
            </a:endParaRPr>
          </a:p>
        </p:txBody>
      </p:sp>
      <p:sp>
        <p:nvSpPr>
          <p:cNvPr id="20" name="G15"/>
          <p:cNvSpPr/>
          <p:nvPr/>
        </p:nvSpPr>
        <p:spPr>
          <a:xfrm>
            <a:off x="12375481" y="933348"/>
            <a:ext cx="2932312" cy="365760"/>
          </a:xfrm>
          <a:prstGeom prst="rect">
            <a:avLst/>
          </a:pr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atin typeface="UTM Avo" panose="02040603050506020204" pitchFamily="18" charset="0"/>
            </a:endParaRPr>
          </a:p>
        </p:txBody>
      </p:sp>
      <p:sp>
        <p:nvSpPr>
          <p:cNvPr id="31" name="C11"/>
          <p:cNvSpPr/>
          <p:nvPr/>
        </p:nvSpPr>
        <p:spPr>
          <a:xfrm>
            <a:off x="12734542" y="2350724"/>
            <a:ext cx="2684014" cy="3739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ln>
                  <a:solidFill>
                    <a:srgbClr val="FFCC00"/>
                  </a:solidFill>
                </a:ln>
                <a:solidFill>
                  <a:srgbClr val="FFFF66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UTM Ericsson Capital" panose="02040603050506020204" pitchFamily="18" charset="0"/>
                <a:cs typeface="Segoe UI" panose="020B0502040204020203" pitchFamily="34" charset="0"/>
              </a:rPr>
              <a:t>1	30.000</a:t>
            </a:r>
          </a:p>
        </p:txBody>
      </p:sp>
      <p:sp>
        <p:nvSpPr>
          <p:cNvPr id="32" name="C12"/>
          <p:cNvSpPr/>
          <p:nvPr/>
        </p:nvSpPr>
        <p:spPr>
          <a:xfrm>
            <a:off x="12734542" y="1996380"/>
            <a:ext cx="2684014" cy="3739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ln>
                  <a:solidFill>
                    <a:srgbClr val="FFCC00"/>
                  </a:solidFill>
                </a:ln>
                <a:solidFill>
                  <a:srgbClr val="FFFF66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UTM Ericsson Capital" panose="02040603050506020204" pitchFamily="18" charset="0"/>
                <a:cs typeface="Segoe UI" panose="020B0502040204020203" pitchFamily="34" charset="0"/>
              </a:rPr>
              <a:t>2	40.000</a:t>
            </a:r>
          </a:p>
        </p:txBody>
      </p:sp>
      <p:sp>
        <p:nvSpPr>
          <p:cNvPr id="33" name="C13"/>
          <p:cNvSpPr/>
          <p:nvPr/>
        </p:nvSpPr>
        <p:spPr>
          <a:xfrm>
            <a:off x="12734542" y="1642036"/>
            <a:ext cx="2684014" cy="3739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ln>
                  <a:solidFill>
                    <a:srgbClr val="FFCC00"/>
                  </a:solidFill>
                </a:ln>
                <a:solidFill>
                  <a:srgbClr val="FFFF66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UTM Ericsson Capital" panose="02040603050506020204" pitchFamily="18" charset="0"/>
                <a:cs typeface="Segoe UI" panose="020B0502040204020203" pitchFamily="34" charset="0"/>
              </a:rPr>
              <a:t>3	60.000</a:t>
            </a:r>
          </a:p>
        </p:txBody>
      </p:sp>
      <p:sp>
        <p:nvSpPr>
          <p:cNvPr id="34" name="C14"/>
          <p:cNvSpPr/>
          <p:nvPr/>
        </p:nvSpPr>
        <p:spPr>
          <a:xfrm>
            <a:off x="12734542" y="1287692"/>
            <a:ext cx="2684014" cy="3739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ln>
                  <a:solidFill>
                    <a:srgbClr val="FFCC00"/>
                  </a:solidFill>
                </a:ln>
                <a:solidFill>
                  <a:srgbClr val="FFFF66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UTM Ericsson Capital" panose="02040603050506020204" pitchFamily="18" charset="0"/>
                <a:cs typeface="Segoe UI" panose="020B0502040204020203" pitchFamily="34" charset="0"/>
              </a:rPr>
              <a:t>4	85.000</a:t>
            </a:r>
          </a:p>
        </p:txBody>
      </p:sp>
      <p:sp>
        <p:nvSpPr>
          <p:cNvPr id="35" name="C15"/>
          <p:cNvSpPr/>
          <p:nvPr/>
        </p:nvSpPr>
        <p:spPr>
          <a:xfrm>
            <a:off x="12734542" y="933348"/>
            <a:ext cx="2684014" cy="3739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ln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UTM Ericsson Capital" panose="02040603050506020204" pitchFamily="18" charset="0"/>
                <a:cs typeface="Segoe UI" panose="020B0502040204020203" pitchFamily="34" charset="0"/>
              </a:rPr>
              <a:t>5	150.000</a:t>
            </a:r>
          </a:p>
        </p:txBody>
      </p:sp>
      <p:pic>
        <p:nvPicPr>
          <p:cNvPr id="39" name="Audio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3874971" y="-818577"/>
            <a:ext cx="609600" cy="609600"/>
          </a:xfrm>
          <a:prstGeom prst="rect">
            <a:avLst/>
          </a:prstGeom>
        </p:spPr>
      </p:pic>
      <p:pic>
        <p:nvPicPr>
          <p:cNvPr id="40" name="Audio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5088855" y="-818577"/>
            <a:ext cx="609600" cy="609600"/>
          </a:xfrm>
          <a:prstGeom prst="rect">
            <a:avLst/>
          </a:prstGeom>
        </p:spPr>
      </p:pic>
      <p:pic>
        <p:nvPicPr>
          <p:cNvPr id="41" name="Logo" descr="O-icon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2" t="6129" r="4992" b="-1130"/>
          <a:stretch/>
        </p:blipFill>
        <p:spPr bwMode="auto">
          <a:xfrm>
            <a:off x="4336324" y="1607454"/>
            <a:ext cx="3578022" cy="3578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Violet"/>
          <p:cNvSpPr>
            <a:spLocks noChangeArrowheads="1"/>
          </p:cNvSpPr>
          <p:nvPr/>
        </p:nvSpPr>
        <p:spPr bwMode="auto">
          <a:xfrm rot="18245478" flipH="1">
            <a:off x="5857739" y="2120205"/>
            <a:ext cx="398463" cy="2454471"/>
          </a:xfrm>
          <a:custGeom>
            <a:avLst/>
            <a:gdLst>
              <a:gd name="G0" fmla="+- 1355 0 0"/>
              <a:gd name="G1" fmla="+- 21600 0 1355"/>
              <a:gd name="G2" fmla="+- 21600 0 1355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355" y="10800"/>
                </a:moveTo>
                <a:cubicBezTo>
                  <a:pt x="1355" y="16016"/>
                  <a:pt x="5584" y="20245"/>
                  <a:pt x="10800" y="20245"/>
                </a:cubicBezTo>
                <a:cubicBezTo>
                  <a:pt x="16016" y="20245"/>
                  <a:pt x="20245" y="16016"/>
                  <a:pt x="20245" y="10800"/>
                </a:cubicBezTo>
                <a:cubicBezTo>
                  <a:pt x="20245" y="5584"/>
                  <a:pt x="16016" y="1355"/>
                  <a:pt x="10800" y="1355"/>
                </a:cubicBezTo>
                <a:cubicBezTo>
                  <a:pt x="5584" y="1355"/>
                  <a:pt x="1355" y="5584"/>
                  <a:pt x="1355" y="10800"/>
                </a:cubicBezTo>
                <a:close/>
              </a:path>
            </a:pathLst>
          </a:custGeom>
          <a:gradFill rotWithShape="1">
            <a:gsLst>
              <a:gs pos="0">
                <a:srgbClr val="CC66FF">
                  <a:alpha val="46001"/>
                </a:srgbClr>
              </a:gs>
              <a:gs pos="50000">
                <a:schemeClr val="accent1">
                  <a:alpha val="0"/>
                </a:schemeClr>
              </a:gs>
              <a:gs pos="100000">
                <a:srgbClr val="CC66FF">
                  <a:alpha val="46001"/>
                </a:srgbClr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UTM Avo" panose="02040603050506020204" pitchFamily="18" charset="0"/>
              <a:cs typeface="Arial" pitchFamily="34" charset="0"/>
            </a:endParaRPr>
          </a:p>
        </p:txBody>
      </p:sp>
      <p:sp>
        <p:nvSpPr>
          <p:cNvPr id="43" name="Green"/>
          <p:cNvSpPr>
            <a:spLocks noChangeArrowheads="1"/>
          </p:cNvSpPr>
          <p:nvPr/>
        </p:nvSpPr>
        <p:spPr bwMode="auto">
          <a:xfrm rot="3354522">
            <a:off x="5773205" y="2210871"/>
            <a:ext cx="552450" cy="2332038"/>
          </a:xfrm>
          <a:custGeom>
            <a:avLst/>
            <a:gdLst>
              <a:gd name="G0" fmla="+- 1297 0 0"/>
              <a:gd name="G1" fmla="+- 21600 0 1297"/>
              <a:gd name="G2" fmla="+- 21600 0 1297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297" y="10800"/>
                </a:moveTo>
                <a:cubicBezTo>
                  <a:pt x="1297" y="16048"/>
                  <a:pt x="5552" y="20303"/>
                  <a:pt x="10800" y="20303"/>
                </a:cubicBezTo>
                <a:cubicBezTo>
                  <a:pt x="16048" y="20303"/>
                  <a:pt x="20303" y="16048"/>
                  <a:pt x="20303" y="10800"/>
                </a:cubicBezTo>
                <a:cubicBezTo>
                  <a:pt x="20303" y="5552"/>
                  <a:pt x="16048" y="1297"/>
                  <a:pt x="10800" y="1297"/>
                </a:cubicBezTo>
                <a:cubicBezTo>
                  <a:pt x="5552" y="1297"/>
                  <a:pt x="1297" y="5552"/>
                  <a:pt x="1297" y="10800"/>
                </a:cubicBezTo>
                <a:close/>
              </a:path>
            </a:pathLst>
          </a:custGeom>
          <a:gradFill rotWithShape="1">
            <a:gsLst>
              <a:gs pos="0">
                <a:srgbClr val="00FF99">
                  <a:gamma/>
                  <a:tint val="44314"/>
                  <a:invGamma/>
                </a:srgbClr>
              </a:gs>
              <a:gs pos="50000">
                <a:srgbClr val="00FF99">
                  <a:alpha val="0"/>
                </a:srgbClr>
              </a:gs>
              <a:gs pos="100000">
                <a:srgbClr val="00FF99">
                  <a:gamma/>
                  <a:tint val="44314"/>
                  <a:invGamma/>
                </a:srgbClr>
              </a:gs>
            </a:gsLst>
            <a:lin ang="189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vert="eaVert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UTM Avo" panose="02040603050506020204" pitchFamily="18" charset="0"/>
              <a:cs typeface="Arial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4B79CA9-CA1C-4599-9B0D-E02F9B9B603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7514" y="203406"/>
            <a:ext cx="1318747" cy="571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401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0.00069 L -0.2763 -0.00069 " pathEditMode="fixed" ptsTypes="AA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763 0 " pathEditMode="fixed" ptsTypes="AA">
                                      <p:cBhvr>
                                        <p:cTn id="10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763 0 " pathEditMode="fixed" ptsTypes="AA">
                                      <p:cBhvr>
                                        <p:cTn id="12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763 0 " pathEditMode="fixed" ptsTypes="AA">
                                      <p:cBhvr>
                                        <p:cTn id="14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763 0 " pathEditMode="fixed" ptsTypes="AA">
                                      <p:cBhvr>
                                        <p:cTn id="16" dur="1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763 0 " pathEditMode="fixed" ptsTypes="AA">
                                      <p:cBhvr>
                                        <p:cTn id="18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763 0 " pathEditMode="fixed" ptsTypes="AA">
                                      <p:cBhvr>
                                        <p:cTn id="20" dur="1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2.96296E-6 L -0.27631 -2.96296E-6 " pathEditMode="relative" rAng="0" ptsTypes="AA">
                                      <p:cBhvr>
                                        <p:cTn id="29" dur="1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1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763 0 " pathEditMode="relative" ptsTypes="AA">
                                      <p:cBhvr>
                                        <p:cTn id="40" dur="1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2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0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763 0 " pathEditMode="relative" ptsTypes="AA">
                                      <p:cBhvr>
                                        <p:cTn id="49" dur="1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3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0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763 0 " pathEditMode="relative" ptsTypes="AA">
                                      <p:cBhvr>
                                        <p:cTn id="58" dur="1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4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0" presetClass="path" presetSubtype="0" accel="50000" decel="5000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763 0 " pathEditMode="relative" ptsTypes="AA">
                                      <p:cBhvr>
                                        <p:cTn id="67" dur="1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90"/>
                            </p:stCondLst>
                            <p:childTnLst>
                              <p:par>
                                <p:cTn id="69" presetID="10" presetClass="exit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10" presetClass="entr" presetSubtype="0" fill="hold" grpId="2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700"/>
                            </p:stCondLst>
                            <p:childTnLst>
                              <p:par>
                                <p:cTn id="77" presetID="10" presetClass="exit" presetSubtype="0" fill="hold" grpId="3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6" presetClass="emph" presetSubtype="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7" dur="2500" fill="hold"/>
                                        <p:tgtEl>
                                          <p:spTgt spid="41"/>
                                        </p:tgtEl>
                                      </p:cBhvr>
                                      <p:by x="800000" y="8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ta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8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9" dur="1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1" dur="5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3" dur="5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2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1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2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grpId="2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grpId="4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1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1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1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1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1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1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1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0" numSld="999">
                <p:cTn id="13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0">
                <p:cTn id="1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16" grpId="0" animBg="1"/>
      <p:bldP spid="16" grpId="1" animBg="1"/>
      <p:bldP spid="16" grpId="2" animBg="1"/>
      <p:bldP spid="16" grpId="3" animBg="1"/>
      <p:bldP spid="17" grpId="0" animBg="1"/>
      <p:bldP spid="17" grpId="1" animBg="1"/>
      <p:bldP spid="17" grpId="2" animBg="1"/>
      <p:bldP spid="17" grpId="3" animBg="1"/>
      <p:bldP spid="18" grpId="0" animBg="1"/>
      <p:bldP spid="18" grpId="1" animBg="1"/>
      <p:bldP spid="18" grpId="2" animBg="1"/>
      <p:bldP spid="18" grpId="3" animBg="1"/>
      <p:bldP spid="19" grpId="0" animBg="1"/>
      <p:bldP spid="19" grpId="1" animBg="1"/>
      <p:bldP spid="19" grpId="2" animBg="1"/>
      <p:bldP spid="19" grpId="3" animBg="1"/>
      <p:bldP spid="20" grpId="0" animBg="1"/>
      <p:bldP spid="20" grpId="1" animBg="1"/>
      <p:bldP spid="20" grpId="2" animBg="1"/>
      <p:bldP spid="20" grpId="3" animBg="1"/>
      <p:bldP spid="20" grpId="4" animBg="1"/>
      <p:bldP spid="20" grpId="5" animBg="1"/>
      <p:bldP spid="31" grpId="0"/>
      <p:bldP spid="31" grpId="1"/>
      <p:bldP spid="32" grpId="0"/>
      <p:bldP spid="32" grpId="1"/>
      <p:bldP spid="33" grpId="0"/>
      <p:bldP spid="33" grpId="1"/>
      <p:bldP spid="34" grpId="0"/>
      <p:bldP spid="34" grpId="1"/>
      <p:bldP spid="35" grpId="0"/>
      <p:bldP spid="35" grpId="1"/>
      <p:bldP spid="42" grpId="0" animBg="1"/>
      <p:bldP spid="4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OX">
            <a:extLst>
              <a:ext uri="{FF2B5EF4-FFF2-40B4-BE49-F238E27FC236}">
                <a16:creationId xmlns:a16="http://schemas.microsoft.com/office/drawing/2014/main" id="{C1C91EE1-D6D2-453B-8B77-659B66AA745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3" r="955" b="55996"/>
          <a:stretch/>
        </p:blipFill>
        <p:spPr>
          <a:xfrm>
            <a:off x="-7620" y="4582886"/>
            <a:ext cx="12207240" cy="968828"/>
          </a:xfrm>
          <a:prstGeom prst="rect">
            <a:avLst/>
          </a:prstGeom>
        </p:spPr>
      </p:pic>
      <p:cxnSp>
        <p:nvCxnSpPr>
          <p:cNvPr id="3" name="Line1">
            <a:extLst>
              <a:ext uri="{FF2B5EF4-FFF2-40B4-BE49-F238E27FC236}">
                <a16:creationId xmlns:a16="http://schemas.microsoft.com/office/drawing/2014/main" id="{7180D984-60CA-4044-B768-A52DBA95FE77}"/>
              </a:ext>
            </a:extLst>
          </p:cNvPr>
          <p:cNvCxnSpPr/>
          <p:nvPr/>
        </p:nvCxnSpPr>
        <p:spPr>
          <a:xfrm>
            <a:off x="-7620" y="5839097"/>
            <a:ext cx="1220724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Line2">
            <a:extLst>
              <a:ext uri="{FF2B5EF4-FFF2-40B4-BE49-F238E27FC236}">
                <a16:creationId xmlns:a16="http://schemas.microsoft.com/office/drawing/2014/main" id="{6691842A-A0E2-4235-823F-DD40D60BE47D}"/>
              </a:ext>
            </a:extLst>
          </p:cNvPr>
          <p:cNvCxnSpPr/>
          <p:nvPr/>
        </p:nvCxnSpPr>
        <p:spPr>
          <a:xfrm>
            <a:off x="-21963" y="6400800"/>
            <a:ext cx="1220724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BoxDapAn">
            <a:extLst>
              <a:ext uri="{FF2B5EF4-FFF2-40B4-BE49-F238E27FC236}">
                <a16:creationId xmlns:a16="http://schemas.microsoft.com/office/drawing/2014/main" id="{B45831E4-7F65-462E-B693-7D2D86DD632E}"/>
              </a:ext>
            </a:extLst>
          </p:cNvPr>
          <p:cNvSpPr/>
          <p:nvPr/>
        </p:nvSpPr>
        <p:spPr>
          <a:xfrm flipH="1">
            <a:off x="2332617" y="5583618"/>
            <a:ext cx="7526766" cy="1060270"/>
          </a:xfrm>
          <a:custGeom>
            <a:avLst/>
            <a:gdLst>
              <a:gd name="connsiteX0" fmla="*/ 3509602 w 7526766"/>
              <a:gd name="connsiteY0" fmla="*/ 557404 h 1060270"/>
              <a:gd name="connsiteX1" fmla="*/ 1443112 w 7526766"/>
              <a:gd name="connsiteY1" fmla="*/ 557405 h 1060270"/>
              <a:gd name="connsiteX2" fmla="*/ 239438 w 7526766"/>
              <a:gd name="connsiteY2" fmla="*/ 557404 h 1060270"/>
              <a:gd name="connsiteX3" fmla="*/ 27713 w 7526766"/>
              <a:gd name="connsiteY3" fmla="*/ 776209 h 1060270"/>
              <a:gd name="connsiteX4" fmla="*/ 1938 w 7526766"/>
              <a:gd name="connsiteY4" fmla="*/ 807629 h 1060270"/>
              <a:gd name="connsiteX5" fmla="*/ 0 w 7526766"/>
              <a:gd name="connsiteY5" fmla="*/ 807629 h 1060270"/>
              <a:gd name="connsiteX6" fmla="*/ 969 w 7526766"/>
              <a:gd name="connsiteY6" fmla="*/ 808810 h 1060270"/>
              <a:gd name="connsiteX7" fmla="*/ 0 w 7526766"/>
              <a:gd name="connsiteY7" fmla="*/ 809992 h 1060270"/>
              <a:gd name="connsiteX8" fmla="*/ 1938 w 7526766"/>
              <a:gd name="connsiteY8" fmla="*/ 809992 h 1060270"/>
              <a:gd name="connsiteX9" fmla="*/ 27713 w 7526766"/>
              <a:gd name="connsiteY9" fmla="*/ 841411 h 1060270"/>
              <a:gd name="connsiteX10" fmla="*/ 239438 w 7526766"/>
              <a:gd name="connsiteY10" fmla="*/ 1060216 h 1060270"/>
              <a:gd name="connsiteX11" fmla="*/ 2284021 w 7526766"/>
              <a:gd name="connsiteY11" fmla="*/ 1054251 h 1060270"/>
              <a:gd name="connsiteX12" fmla="*/ 3509602 w 7526766"/>
              <a:gd name="connsiteY12" fmla="*/ 1060216 h 1060270"/>
              <a:gd name="connsiteX13" fmla="*/ 3721327 w 7526766"/>
              <a:gd name="connsiteY13" fmla="*/ 841411 h 1060270"/>
              <a:gd name="connsiteX14" fmla="*/ 3747102 w 7526766"/>
              <a:gd name="connsiteY14" fmla="*/ 809992 h 1060270"/>
              <a:gd name="connsiteX15" fmla="*/ 3749040 w 7526766"/>
              <a:gd name="connsiteY15" fmla="*/ 809992 h 1060270"/>
              <a:gd name="connsiteX16" fmla="*/ 3748071 w 7526766"/>
              <a:gd name="connsiteY16" fmla="*/ 808810 h 1060270"/>
              <a:gd name="connsiteX17" fmla="*/ 3749040 w 7526766"/>
              <a:gd name="connsiteY17" fmla="*/ 807629 h 1060270"/>
              <a:gd name="connsiteX18" fmla="*/ 3747102 w 7526766"/>
              <a:gd name="connsiteY18" fmla="*/ 807629 h 1060270"/>
              <a:gd name="connsiteX19" fmla="*/ 3721327 w 7526766"/>
              <a:gd name="connsiteY19" fmla="*/ 776209 h 1060270"/>
              <a:gd name="connsiteX20" fmla="*/ 3509602 w 7526766"/>
              <a:gd name="connsiteY20" fmla="*/ 557404 h 1060270"/>
              <a:gd name="connsiteX21" fmla="*/ 7287328 w 7526766"/>
              <a:gd name="connsiteY21" fmla="*/ 557404 h 1060270"/>
              <a:gd name="connsiteX22" fmla="*/ 5220839 w 7526766"/>
              <a:gd name="connsiteY22" fmla="*/ 557405 h 1060270"/>
              <a:gd name="connsiteX23" fmla="*/ 4017164 w 7526766"/>
              <a:gd name="connsiteY23" fmla="*/ 557404 h 1060270"/>
              <a:gd name="connsiteX24" fmla="*/ 3805439 w 7526766"/>
              <a:gd name="connsiteY24" fmla="*/ 776209 h 1060270"/>
              <a:gd name="connsiteX25" fmla="*/ 3779664 w 7526766"/>
              <a:gd name="connsiteY25" fmla="*/ 807629 h 1060270"/>
              <a:gd name="connsiteX26" fmla="*/ 3777726 w 7526766"/>
              <a:gd name="connsiteY26" fmla="*/ 807629 h 1060270"/>
              <a:gd name="connsiteX27" fmla="*/ 3778695 w 7526766"/>
              <a:gd name="connsiteY27" fmla="*/ 808810 h 1060270"/>
              <a:gd name="connsiteX28" fmla="*/ 3777726 w 7526766"/>
              <a:gd name="connsiteY28" fmla="*/ 809992 h 1060270"/>
              <a:gd name="connsiteX29" fmla="*/ 3779664 w 7526766"/>
              <a:gd name="connsiteY29" fmla="*/ 809992 h 1060270"/>
              <a:gd name="connsiteX30" fmla="*/ 3805439 w 7526766"/>
              <a:gd name="connsiteY30" fmla="*/ 841411 h 1060270"/>
              <a:gd name="connsiteX31" fmla="*/ 4017164 w 7526766"/>
              <a:gd name="connsiteY31" fmla="*/ 1060216 h 1060270"/>
              <a:gd name="connsiteX32" fmla="*/ 6061747 w 7526766"/>
              <a:gd name="connsiteY32" fmla="*/ 1054251 h 1060270"/>
              <a:gd name="connsiteX33" fmla="*/ 7287328 w 7526766"/>
              <a:gd name="connsiteY33" fmla="*/ 1060216 h 1060270"/>
              <a:gd name="connsiteX34" fmla="*/ 7499054 w 7526766"/>
              <a:gd name="connsiteY34" fmla="*/ 841411 h 1060270"/>
              <a:gd name="connsiteX35" fmla="*/ 7524828 w 7526766"/>
              <a:gd name="connsiteY35" fmla="*/ 809992 h 1060270"/>
              <a:gd name="connsiteX36" fmla="*/ 7526766 w 7526766"/>
              <a:gd name="connsiteY36" fmla="*/ 809992 h 1060270"/>
              <a:gd name="connsiteX37" fmla="*/ 7525797 w 7526766"/>
              <a:gd name="connsiteY37" fmla="*/ 808810 h 1060270"/>
              <a:gd name="connsiteX38" fmla="*/ 7526766 w 7526766"/>
              <a:gd name="connsiteY38" fmla="*/ 807629 h 1060270"/>
              <a:gd name="connsiteX39" fmla="*/ 7524828 w 7526766"/>
              <a:gd name="connsiteY39" fmla="*/ 807629 h 1060270"/>
              <a:gd name="connsiteX40" fmla="*/ 7499054 w 7526766"/>
              <a:gd name="connsiteY40" fmla="*/ 776209 h 1060270"/>
              <a:gd name="connsiteX41" fmla="*/ 7287328 w 7526766"/>
              <a:gd name="connsiteY41" fmla="*/ 557404 h 1060270"/>
              <a:gd name="connsiteX42" fmla="*/ 3509602 w 7526766"/>
              <a:gd name="connsiteY42" fmla="*/ 54 h 1060270"/>
              <a:gd name="connsiteX43" fmla="*/ 1443112 w 7526766"/>
              <a:gd name="connsiteY43" fmla="*/ 55 h 1060270"/>
              <a:gd name="connsiteX44" fmla="*/ 239438 w 7526766"/>
              <a:gd name="connsiteY44" fmla="*/ 54 h 1060270"/>
              <a:gd name="connsiteX45" fmla="*/ 27713 w 7526766"/>
              <a:gd name="connsiteY45" fmla="*/ 218859 h 1060270"/>
              <a:gd name="connsiteX46" fmla="*/ 1938 w 7526766"/>
              <a:gd name="connsiteY46" fmla="*/ 250279 h 1060270"/>
              <a:gd name="connsiteX47" fmla="*/ 0 w 7526766"/>
              <a:gd name="connsiteY47" fmla="*/ 250279 h 1060270"/>
              <a:gd name="connsiteX48" fmla="*/ 969 w 7526766"/>
              <a:gd name="connsiteY48" fmla="*/ 251460 h 1060270"/>
              <a:gd name="connsiteX49" fmla="*/ 0 w 7526766"/>
              <a:gd name="connsiteY49" fmla="*/ 252642 h 1060270"/>
              <a:gd name="connsiteX50" fmla="*/ 1938 w 7526766"/>
              <a:gd name="connsiteY50" fmla="*/ 252642 h 1060270"/>
              <a:gd name="connsiteX51" fmla="*/ 27713 w 7526766"/>
              <a:gd name="connsiteY51" fmla="*/ 284061 h 1060270"/>
              <a:gd name="connsiteX52" fmla="*/ 239438 w 7526766"/>
              <a:gd name="connsiteY52" fmla="*/ 502866 h 1060270"/>
              <a:gd name="connsiteX53" fmla="*/ 2284021 w 7526766"/>
              <a:gd name="connsiteY53" fmla="*/ 496901 h 1060270"/>
              <a:gd name="connsiteX54" fmla="*/ 3509602 w 7526766"/>
              <a:gd name="connsiteY54" fmla="*/ 502866 h 1060270"/>
              <a:gd name="connsiteX55" fmla="*/ 3721327 w 7526766"/>
              <a:gd name="connsiteY55" fmla="*/ 284061 h 1060270"/>
              <a:gd name="connsiteX56" fmla="*/ 3747102 w 7526766"/>
              <a:gd name="connsiteY56" fmla="*/ 252642 h 1060270"/>
              <a:gd name="connsiteX57" fmla="*/ 3749040 w 7526766"/>
              <a:gd name="connsiteY57" fmla="*/ 252642 h 1060270"/>
              <a:gd name="connsiteX58" fmla="*/ 3748071 w 7526766"/>
              <a:gd name="connsiteY58" fmla="*/ 251460 h 1060270"/>
              <a:gd name="connsiteX59" fmla="*/ 3749040 w 7526766"/>
              <a:gd name="connsiteY59" fmla="*/ 250279 h 1060270"/>
              <a:gd name="connsiteX60" fmla="*/ 3747102 w 7526766"/>
              <a:gd name="connsiteY60" fmla="*/ 250279 h 1060270"/>
              <a:gd name="connsiteX61" fmla="*/ 3721327 w 7526766"/>
              <a:gd name="connsiteY61" fmla="*/ 218859 h 1060270"/>
              <a:gd name="connsiteX62" fmla="*/ 3509602 w 7526766"/>
              <a:gd name="connsiteY62" fmla="*/ 54 h 1060270"/>
              <a:gd name="connsiteX63" fmla="*/ 7287328 w 7526766"/>
              <a:gd name="connsiteY63" fmla="*/ 54 h 1060270"/>
              <a:gd name="connsiteX64" fmla="*/ 5220839 w 7526766"/>
              <a:gd name="connsiteY64" fmla="*/ 55 h 1060270"/>
              <a:gd name="connsiteX65" fmla="*/ 4017164 w 7526766"/>
              <a:gd name="connsiteY65" fmla="*/ 54 h 1060270"/>
              <a:gd name="connsiteX66" fmla="*/ 3805439 w 7526766"/>
              <a:gd name="connsiteY66" fmla="*/ 218859 h 1060270"/>
              <a:gd name="connsiteX67" fmla="*/ 3779664 w 7526766"/>
              <a:gd name="connsiteY67" fmla="*/ 250279 h 1060270"/>
              <a:gd name="connsiteX68" fmla="*/ 3777726 w 7526766"/>
              <a:gd name="connsiteY68" fmla="*/ 250279 h 1060270"/>
              <a:gd name="connsiteX69" fmla="*/ 3778695 w 7526766"/>
              <a:gd name="connsiteY69" fmla="*/ 251460 h 1060270"/>
              <a:gd name="connsiteX70" fmla="*/ 3777726 w 7526766"/>
              <a:gd name="connsiteY70" fmla="*/ 252642 h 1060270"/>
              <a:gd name="connsiteX71" fmla="*/ 3779664 w 7526766"/>
              <a:gd name="connsiteY71" fmla="*/ 252642 h 1060270"/>
              <a:gd name="connsiteX72" fmla="*/ 3805439 w 7526766"/>
              <a:gd name="connsiteY72" fmla="*/ 284061 h 1060270"/>
              <a:gd name="connsiteX73" fmla="*/ 4017164 w 7526766"/>
              <a:gd name="connsiteY73" fmla="*/ 502866 h 1060270"/>
              <a:gd name="connsiteX74" fmla="*/ 6061747 w 7526766"/>
              <a:gd name="connsiteY74" fmla="*/ 496901 h 1060270"/>
              <a:gd name="connsiteX75" fmla="*/ 7287328 w 7526766"/>
              <a:gd name="connsiteY75" fmla="*/ 502866 h 1060270"/>
              <a:gd name="connsiteX76" fmla="*/ 7499054 w 7526766"/>
              <a:gd name="connsiteY76" fmla="*/ 284061 h 1060270"/>
              <a:gd name="connsiteX77" fmla="*/ 7524828 w 7526766"/>
              <a:gd name="connsiteY77" fmla="*/ 252642 h 1060270"/>
              <a:gd name="connsiteX78" fmla="*/ 7526766 w 7526766"/>
              <a:gd name="connsiteY78" fmla="*/ 252642 h 1060270"/>
              <a:gd name="connsiteX79" fmla="*/ 7525797 w 7526766"/>
              <a:gd name="connsiteY79" fmla="*/ 251460 h 1060270"/>
              <a:gd name="connsiteX80" fmla="*/ 7526766 w 7526766"/>
              <a:gd name="connsiteY80" fmla="*/ 250279 h 1060270"/>
              <a:gd name="connsiteX81" fmla="*/ 7524828 w 7526766"/>
              <a:gd name="connsiteY81" fmla="*/ 250279 h 1060270"/>
              <a:gd name="connsiteX82" fmla="*/ 7499054 w 7526766"/>
              <a:gd name="connsiteY82" fmla="*/ 218859 h 1060270"/>
              <a:gd name="connsiteX83" fmla="*/ 7287328 w 7526766"/>
              <a:gd name="connsiteY83" fmla="*/ 54 h 1060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</a:cxnLst>
            <a:rect l="l" t="t" r="r" b="b"/>
            <a:pathLst>
              <a:path w="7526766" h="1060270">
                <a:moveTo>
                  <a:pt x="3509602" y="557404"/>
                </a:moveTo>
                <a:lnTo>
                  <a:pt x="1443112" y="557405"/>
                </a:lnTo>
                <a:lnTo>
                  <a:pt x="239438" y="557404"/>
                </a:lnTo>
                <a:cubicBezTo>
                  <a:pt x="146644" y="554281"/>
                  <a:pt x="93350" y="686372"/>
                  <a:pt x="27713" y="776209"/>
                </a:cubicBezTo>
                <a:lnTo>
                  <a:pt x="1938" y="807629"/>
                </a:lnTo>
                <a:lnTo>
                  <a:pt x="0" y="807629"/>
                </a:lnTo>
                <a:lnTo>
                  <a:pt x="969" y="808810"/>
                </a:lnTo>
                <a:lnTo>
                  <a:pt x="0" y="809992"/>
                </a:lnTo>
                <a:lnTo>
                  <a:pt x="1938" y="809992"/>
                </a:lnTo>
                <a:lnTo>
                  <a:pt x="27713" y="841411"/>
                </a:lnTo>
                <a:cubicBezTo>
                  <a:pt x="93350" y="931248"/>
                  <a:pt x="146644" y="1063340"/>
                  <a:pt x="239438" y="1060216"/>
                </a:cubicBezTo>
                <a:lnTo>
                  <a:pt x="2284021" y="1054251"/>
                </a:lnTo>
                <a:lnTo>
                  <a:pt x="3509602" y="1060216"/>
                </a:lnTo>
                <a:cubicBezTo>
                  <a:pt x="3602396" y="1063340"/>
                  <a:pt x="3655690" y="931248"/>
                  <a:pt x="3721327" y="841411"/>
                </a:cubicBezTo>
                <a:lnTo>
                  <a:pt x="3747102" y="809992"/>
                </a:lnTo>
                <a:lnTo>
                  <a:pt x="3749040" y="809992"/>
                </a:lnTo>
                <a:lnTo>
                  <a:pt x="3748071" y="808810"/>
                </a:lnTo>
                <a:lnTo>
                  <a:pt x="3749040" y="807629"/>
                </a:lnTo>
                <a:lnTo>
                  <a:pt x="3747102" y="807629"/>
                </a:lnTo>
                <a:lnTo>
                  <a:pt x="3721327" y="776209"/>
                </a:lnTo>
                <a:cubicBezTo>
                  <a:pt x="3655690" y="686372"/>
                  <a:pt x="3602396" y="554281"/>
                  <a:pt x="3509602" y="557404"/>
                </a:cubicBezTo>
                <a:close/>
                <a:moveTo>
                  <a:pt x="7287328" y="557404"/>
                </a:moveTo>
                <a:lnTo>
                  <a:pt x="5220839" y="557405"/>
                </a:lnTo>
                <a:lnTo>
                  <a:pt x="4017164" y="557404"/>
                </a:lnTo>
                <a:cubicBezTo>
                  <a:pt x="3924370" y="554281"/>
                  <a:pt x="3871076" y="686372"/>
                  <a:pt x="3805439" y="776209"/>
                </a:cubicBezTo>
                <a:lnTo>
                  <a:pt x="3779664" y="807629"/>
                </a:lnTo>
                <a:lnTo>
                  <a:pt x="3777726" y="807629"/>
                </a:lnTo>
                <a:lnTo>
                  <a:pt x="3778695" y="808810"/>
                </a:lnTo>
                <a:lnTo>
                  <a:pt x="3777726" y="809992"/>
                </a:lnTo>
                <a:lnTo>
                  <a:pt x="3779664" y="809992"/>
                </a:lnTo>
                <a:lnTo>
                  <a:pt x="3805439" y="841411"/>
                </a:lnTo>
                <a:cubicBezTo>
                  <a:pt x="3871076" y="931248"/>
                  <a:pt x="3924370" y="1063340"/>
                  <a:pt x="4017164" y="1060216"/>
                </a:cubicBezTo>
                <a:lnTo>
                  <a:pt x="6061747" y="1054251"/>
                </a:lnTo>
                <a:lnTo>
                  <a:pt x="7287328" y="1060216"/>
                </a:lnTo>
                <a:cubicBezTo>
                  <a:pt x="7380122" y="1063340"/>
                  <a:pt x="7433416" y="931248"/>
                  <a:pt x="7499054" y="841411"/>
                </a:cubicBezTo>
                <a:lnTo>
                  <a:pt x="7524828" y="809992"/>
                </a:lnTo>
                <a:lnTo>
                  <a:pt x="7526766" y="809992"/>
                </a:lnTo>
                <a:lnTo>
                  <a:pt x="7525797" y="808810"/>
                </a:lnTo>
                <a:lnTo>
                  <a:pt x="7526766" y="807629"/>
                </a:lnTo>
                <a:lnTo>
                  <a:pt x="7524828" y="807629"/>
                </a:lnTo>
                <a:lnTo>
                  <a:pt x="7499054" y="776209"/>
                </a:lnTo>
                <a:cubicBezTo>
                  <a:pt x="7433416" y="686372"/>
                  <a:pt x="7380122" y="554281"/>
                  <a:pt x="7287328" y="557404"/>
                </a:cubicBezTo>
                <a:close/>
                <a:moveTo>
                  <a:pt x="3509602" y="54"/>
                </a:moveTo>
                <a:lnTo>
                  <a:pt x="1443112" y="55"/>
                </a:lnTo>
                <a:lnTo>
                  <a:pt x="239438" y="54"/>
                </a:lnTo>
                <a:cubicBezTo>
                  <a:pt x="146644" y="-3070"/>
                  <a:pt x="93350" y="129022"/>
                  <a:pt x="27713" y="218859"/>
                </a:cubicBezTo>
                <a:lnTo>
                  <a:pt x="1938" y="250279"/>
                </a:lnTo>
                <a:lnTo>
                  <a:pt x="0" y="250279"/>
                </a:lnTo>
                <a:lnTo>
                  <a:pt x="969" y="251460"/>
                </a:lnTo>
                <a:lnTo>
                  <a:pt x="0" y="252642"/>
                </a:lnTo>
                <a:lnTo>
                  <a:pt x="1938" y="252642"/>
                </a:lnTo>
                <a:lnTo>
                  <a:pt x="27713" y="284061"/>
                </a:lnTo>
                <a:cubicBezTo>
                  <a:pt x="93350" y="373898"/>
                  <a:pt x="146644" y="505990"/>
                  <a:pt x="239438" y="502866"/>
                </a:cubicBezTo>
                <a:lnTo>
                  <a:pt x="2284021" y="496901"/>
                </a:lnTo>
                <a:lnTo>
                  <a:pt x="3509602" y="502866"/>
                </a:lnTo>
                <a:cubicBezTo>
                  <a:pt x="3602396" y="505990"/>
                  <a:pt x="3655690" y="373898"/>
                  <a:pt x="3721327" y="284061"/>
                </a:cubicBezTo>
                <a:lnTo>
                  <a:pt x="3747102" y="252642"/>
                </a:lnTo>
                <a:lnTo>
                  <a:pt x="3749040" y="252642"/>
                </a:lnTo>
                <a:lnTo>
                  <a:pt x="3748071" y="251460"/>
                </a:lnTo>
                <a:lnTo>
                  <a:pt x="3749040" y="250279"/>
                </a:lnTo>
                <a:lnTo>
                  <a:pt x="3747102" y="250279"/>
                </a:lnTo>
                <a:lnTo>
                  <a:pt x="3721327" y="218859"/>
                </a:lnTo>
                <a:cubicBezTo>
                  <a:pt x="3655690" y="129022"/>
                  <a:pt x="3602396" y="-3070"/>
                  <a:pt x="3509602" y="54"/>
                </a:cubicBezTo>
                <a:close/>
                <a:moveTo>
                  <a:pt x="7287328" y="54"/>
                </a:moveTo>
                <a:lnTo>
                  <a:pt x="5220839" y="55"/>
                </a:lnTo>
                <a:lnTo>
                  <a:pt x="4017164" y="54"/>
                </a:lnTo>
                <a:cubicBezTo>
                  <a:pt x="3924370" y="-3070"/>
                  <a:pt x="3871076" y="129022"/>
                  <a:pt x="3805439" y="218859"/>
                </a:cubicBezTo>
                <a:lnTo>
                  <a:pt x="3779664" y="250279"/>
                </a:lnTo>
                <a:lnTo>
                  <a:pt x="3777726" y="250279"/>
                </a:lnTo>
                <a:lnTo>
                  <a:pt x="3778695" y="251460"/>
                </a:lnTo>
                <a:lnTo>
                  <a:pt x="3777726" y="252642"/>
                </a:lnTo>
                <a:lnTo>
                  <a:pt x="3779664" y="252642"/>
                </a:lnTo>
                <a:lnTo>
                  <a:pt x="3805439" y="284061"/>
                </a:lnTo>
                <a:cubicBezTo>
                  <a:pt x="3871076" y="373898"/>
                  <a:pt x="3924370" y="505990"/>
                  <a:pt x="4017164" y="502866"/>
                </a:cubicBezTo>
                <a:lnTo>
                  <a:pt x="6061747" y="496901"/>
                </a:lnTo>
                <a:lnTo>
                  <a:pt x="7287328" y="502866"/>
                </a:lnTo>
                <a:cubicBezTo>
                  <a:pt x="7380122" y="505990"/>
                  <a:pt x="7433416" y="373898"/>
                  <a:pt x="7499054" y="284061"/>
                </a:cubicBezTo>
                <a:lnTo>
                  <a:pt x="7524828" y="252642"/>
                </a:lnTo>
                <a:lnTo>
                  <a:pt x="7526766" y="252642"/>
                </a:lnTo>
                <a:lnTo>
                  <a:pt x="7525797" y="251460"/>
                </a:lnTo>
                <a:lnTo>
                  <a:pt x="7526766" y="250279"/>
                </a:lnTo>
                <a:lnTo>
                  <a:pt x="7524828" y="250279"/>
                </a:lnTo>
                <a:lnTo>
                  <a:pt x="7499054" y="218859"/>
                </a:lnTo>
                <a:cubicBezTo>
                  <a:pt x="7433416" y="129022"/>
                  <a:pt x="7380122" y="-3070"/>
                  <a:pt x="7287328" y="54"/>
                </a:cubicBezTo>
                <a:close/>
              </a:path>
            </a:pathLst>
          </a:custGeom>
          <a:gradFill>
            <a:gsLst>
              <a:gs pos="0">
                <a:srgbClr val="1699E8"/>
              </a:gs>
              <a:gs pos="67000">
                <a:srgbClr val="0E398C"/>
              </a:gs>
              <a:gs pos="83000">
                <a:srgbClr val="0E398C"/>
              </a:gs>
              <a:gs pos="100000">
                <a:srgbClr val="0E398C"/>
              </a:gs>
            </a:gsLst>
            <a:path path="circle">
              <a:fillToRect l="50000" t="50000" r="50000" b="50000"/>
            </a:path>
          </a:gra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6" name="DAA">
            <a:extLst>
              <a:ext uri="{FF2B5EF4-FFF2-40B4-BE49-F238E27FC236}">
                <a16:creationId xmlns:a16="http://schemas.microsoft.com/office/drawing/2014/main" id="{F2F0F8D5-4359-4E21-8DD4-D439CB0A2D72}"/>
              </a:ext>
            </a:extLst>
          </p:cNvPr>
          <p:cNvSpPr/>
          <p:nvPr/>
        </p:nvSpPr>
        <p:spPr>
          <a:xfrm flipH="1">
            <a:off x="2325374" y="5567230"/>
            <a:ext cx="3749040" cy="502920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182880" algn="ctr"/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13</a:t>
            </a:r>
          </a:p>
        </p:txBody>
      </p:sp>
      <p:sp>
        <p:nvSpPr>
          <p:cNvPr id="7" name="DAB">
            <a:extLst>
              <a:ext uri="{FF2B5EF4-FFF2-40B4-BE49-F238E27FC236}">
                <a16:creationId xmlns:a16="http://schemas.microsoft.com/office/drawing/2014/main" id="{12F94967-187E-49AD-B067-98CDABE6EB55}"/>
              </a:ext>
            </a:extLst>
          </p:cNvPr>
          <p:cNvSpPr/>
          <p:nvPr/>
        </p:nvSpPr>
        <p:spPr>
          <a:xfrm flipH="1">
            <a:off x="6106437" y="5585159"/>
            <a:ext cx="3749040" cy="502920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182880" algn="ctr"/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14</a:t>
            </a:r>
          </a:p>
        </p:txBody>
      </p:sp>
      <p:sp>
        <p:nvSpPr>
          <p:cNvPr id="8" name="DAC">
            <a:extLst>
              <a:ext uri="{FF2B5EF4-FFF2-40B4-BE49-F238E27FC236}">
                <a16:creationId xmlns:a16="http://schemas.microsoft.com/office/drawing/2014/main" id="{6E9EFE1B-932D-482A-B18D-B94B5CEE05EA}"/>
              </a:ext>
            </a:extLst>
          </p:cNvPr>
          <p:cNvSpPr/>
          <p:nvPr/>
        </p:nvSpPr>
        <p:spPr>
          <a:xfrm flipH="1">
            <a:off x="2328711" y="6142509"/>
            <a:ext cx="3749040" cy="502920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182880" algn="ctr"/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15</a:t>
            </a:r>
          </a:p>
        </p:txBody>
      </p:sp>
      <p:sp>
        <p:nvSpPr>
          <p:cNvPr id="9" name="DAD">
            <a:extLst>
              <a:ext uri="{FF2B5EF4-FFF2-40B4-BE49-F238E27FC236}">
                <a16:creationId xmlns:a16="http://schemas.microsoft.com/office/drawing/2014/main" id="{DF590456-7F71-423D-954B-4F430FE7440D}"/>
              </a:ext>
            </a:extLst>
          </p:cNvPr>
          <p:cNvSpPr/>
          <p:nvPr/>
        </p:nvSpPr>
        <p:spPr>
          <a:xfrm flipH="1">
            <a:off x="6106437" y="6142509"/>
            <a:ext cx="3749040" cy="502920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182880" algn="ctr"/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16</a:t>
            </a:r>
          </a:p>
        </p:txBody>
      </p:sp>
      <p:pic>
        <p:nvPicPr>
          <p:cNvPr id="10" name="TV">
            <a:hlinkClick r:id="" action="ppaction://macro?name=TV"/>
            <a:extLst>
              <a:ext uri="{FF2B5EF4-FFF2-40B4-BE49-F238E27FC236}">
                <a16:creationId xmlns:a16="http://schemas.microsoft.com/office/drawing/2014/main" id="{18B4B230-460F-4D28-A795-6B9E528088C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3257" y="252231"/>
            <a:ext cx="675563" cy="411480"/>
          </a:xfrm>
          <a:prstGeom prst="rect">
            <a:avLst/>
          </a:prstGeom>
        </p:spPr>
      </p:pic>
      <p:sp>
        <p:nvSpPr>
          <p:cNvPr id="11" name="cauhoi">
            <a:extLst>
              <a:ext uri="{FF2B5EF4-FFF2-40B4-BE49-F238E27FC236}">
                <a16:creationId xmlns:a16="http://schemas.microsoft.com/office/drawing/2014/main" id="{3D16A39D-A273-406B-A946-86F79DDA5C67}"/>
              </a:ext>
            </a:extLst>
          </p:cNvPr>
          <p:cNvSpPr/>
          <p:nvPr/>
        </p:nvSpPr>
        <p:spPr>
          <a:xfrm>
            <a:off x="2852382" y="4819934"/>
            <a:ext cx="6523630" cy="583670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32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9 + 5 = ?</a:t>
            </a:r>
            <a:endParaRPr lang="en-US" sz="3200" b="1" dirty="0">
              <a:latin typeface="UTM Avo" panose="02040603050506020204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NMNM">
            <a:hlinkClick r:id="" action="ppaction://macro?name=M15050"/>
            <a:extLst>
              <a:ext uri="{FF2B5EF4-FFF2-40B4-BE49-F238E27FC236}">
                <a16:creationId xmlns:a16="http://schemas.microsoft.com/office/drawing/2014/main" id="{7966B0C0-4EE3-4B7A-BAA3-4829130CAC2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3181" y="252231"/>
            <a:ext cx="675563" cy="411480"/>
          </a:xfrm>
          <a:prstGeom prst="rect">
            <a:avLst/>
          </a:prstGeom>
        </p:spPr>
      </p:pic>
      <p:pic>
        <p:nvPicPr>
          <p:cNvPr id="13" name="GDT">
            <a:hlinkClick r:id="" action="ppaction://macro?name=GDT"/>
            <a:extLst>
              <a:ext uri="{FF2B5EF4-FFF2-40B4-BE49-F238E27FC236}">
                <a16:creationId xmlns:a16="http://schemas.microsoft.com/office/drawing/2014/main" id="{EA286F06-3CC8-45DC-BED4-26F4151DAA3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6517" y="252231"/>
            <a:ext cx="665631" cy="411480"/>
          </a:xfrm>
          <a:prstGeom prst="rect">
            <a:avLst/>
          </a:prstGeom>
        </p:spPr>
      </p:pic>
      <p:pic>
        <p:nvPicPr>
          <p:cNvPr id="14" name="HKG">
            <a:hlinkClick r:id="" action="ppaction://macro?name=HKG"/>
            <a:extLst>
              <a:ext uri="{FF2B5EF4-FFF2-40B4-BE49-F238E27FC236}">
                <a16:creationId xmlns:a16="http://schemas.microsoft.com/office/drawing/2014/main" id="{BD0BB337-77BB-4B8B-A1EB-F420E3D9068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9921" y="252231"/>
            <a:ext cx="675563" cy="41148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53841BA-85E9-4D0E-9441-D33C08384108}"/>
              </a:ext>
            </a:extLst>
          </p:cNvPr>
          <p:cNvPicPr preferRelativeResize="0">
            <a:picLocks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338634" y="188808"/>
            <a:ext cx="217008" cy="57086"/>
          </a:xfrm>
          <a:prstGeom prst="rect">
            <a:avLst/>
          </a:prstGeom>
        </p:spPr>
      </p:pic>
      <p:pic>
        <p:nvPicPr>
          <p:cNvPr id="16" name="Picture 3">
            <a:extLst>
              <a:ext uri="{FF2B5EF4-FFF2-40B4-BE49-F238E27FC236}">
                <a16:creationId xmlns:a16="http://schemas.microsoft.com/office/drawing/2014/main" id="{5A532440-EF6E-4063-8369-B4BA974FE072}"/>
              </a:ext>
            </a:extLst>
          </p:cNvPr>
          <p:cNvPicPr preferRelativeResize="0">
            <a:picLocks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9769684" y="2536083"/>
            <a:ext cx="5126419" cy="54251"/>
          </a:xfrm>
          <a:prstGeom prst="rect">
            <a:avLst/>
          </a:prstGeom>
        </p:spPr>
      </p:pic>
      <p:pic>
        <p:nvPicPr>
          <p:cNvPr id="17" name="Picture2">
            <a:extLst>
              <a:ext uri="{FF2B5EF4-FFF2-40B4-BE49-F238E27FC236}">
                <a16:creationId xmlns:a16="http://schemas.microsoft.com/office/drawing/2014/main" id="{1DE54076-BD8C-498C-A648-11284BA8BDBE}"/>
              </a:ext>
            </a:extLst>
          </p:cNvPr>
          <p:cNvPicPr preferRelativeResize="0">
            <a:picLocks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338634" y="4826788"/>
            <a:ext cx="217008" cy="57086"/>
          </a:xfrm>
          <a:prstGeom prst="rect">
            <a:avLst/>
          </a:prstGeom>
        </p:spPr>
      </p:pic>
      <p:sp>
        <p:nvSpPr>
          <p:cNvPr id="18" name="ANHMO">
            <a:extLst>
              <a:ext uri="{FF2B5EF4-FFF2-40B4-BE49-F238E27FC236}">
                <a16:creationId xmlns:a16="http://schemas.microsoft.com/office/drawing/2014/main" id="{D1C41279-B0E1-412F-98F8-98461B6CC422}"/>
              </a:ext>
            </a:extLst>
          </p:cNvPr>
          <p:cNvSpPr/>
          <p:nvPr/>
        </p:nvSpPr>
        <p:spPr>
          <a:xfrm>
            <a:off x="-190500" y="-373916"/>
            <a:ext cx="13030200" cy="759386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9" name="RectangleA">
            <a:hlinkClick r:id="" action="ppaction://macro?name=DMAM1"/>
            <a:extLst>
              <a:ext uri="{FF2B5EF4-FFF2-40B4-BE49-F238E27FC236}">
                <a16:creationId xmlns:a16="http://schemas.microsoft.com/office/drawing/2014/main" id="{FD0C829D-3A64-42D4-B81D-C77CF90699C4}"/>
              </a:ext>
            </a:extLst>
          </p:cNvPr>
          <p:cNvSpPr/>
          <p:nvPr/>
        </p:nvSpPr>
        <p:spPr>
          <a:xfrm>
            <a:off x="2948227" y="5595120"/>
            <a:ext cx="5806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endParaRPr lang="en-US" sz="24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20" name="Rectangle B">
            <a:hlinkClick r:id="" action="ppaction://macro?name=DMBM1"/>
            <a:extLst>
              <a:ext uri="{FF2B5EF4-FFF2-40B4-BE49-F238E27FC236}">
                <a16:creationId xmlns:a16="http://schemas.microsoft.com/office/drawing/2014/main" id="{64971F7E-6904-4C5B-A16C-53656A5E2AFE}"/>
              </a:ext>
            </a:extLst>
          </p:cNvPr>
          <p:cNvSpPr/>
          <p:nvPr/>
        </p:nvSpPr>
        <p:spPr>
          <a:xfrm>
            <a:off x="6652418" y="5618547"/>
            <a:ext cx="5822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endParaRPr lang="en-US" sz="24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21" name="Rectangle C">
            <a:hlinkClick r:id="" action="ppaction://macro?name=DMCM1"/>
            <a:extLst>
              <a:ext uri="{FF2B5EF4-FFF2-40B4-BE49-F238E27FC236}">
                <a16:creationId xmlns:a16="http://schemas.microsoft.com/office/drawing/2014/main" id="{B5A33D91-3682-48E6-BCA5-50B0AB3C820F}"/>
              </a:ext>
            </a:extLst>
          </p:cNvPr>
          <p:cNvSpPr/>
          <p:nvPr/>
        </p:nvSpPr>
        <p:spPr>
          <a:xfrm>
            <a:off x="2947695" y="6152970"/>
            <a:ext cx="5757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endParaRPr lang="en-US" sz="24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22" name="Rectangle D">
            <a:hlinkClick r:id="" action="ppaction://macro?name=DMDM1"/>
            <a:extLst>
              <a:ext uri="{FF2B5EF4-FFF2-40B4-BE49-F238E27FC236}">
                <a16:creationId xmlns:a16="http://schemas.microsoft.com/office/drawing/2014/main" id="{F5FFCA7C-2B8E-436C-83FA-38339C7EEE17}"/>
              </a:ext>
            </a:extLst>
          </p:cNvPr>
          <p:cNvSpPr/>
          <p:nvPr/>
        </p:nvSpPr>
        <p:spPr>
          <a:xfrm>
            <a:off x="6659305" y="6180088"/>
            <a:ext cx="6030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D. </a:t>
            </a:r>
            <a:endParaRPr lang="en-US" sz="24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23" name="G11">
            <a:extLst>
              <a:ext uri="{FF2B5EF4-FFF2-40B4-BE49-F238E27FC236}">
                <a16:creationId xmlns:a16="http://schemas.microsoft.com/office/drawing/2014/main" id="{77957CB0-50A2-4F02-A75F-14D5793B6A1A}"/>
              </a:ext>
            </a:extLst>
          </p:cNvPr>
          <p:cNvSpPr/>
          <p:nvPr/>
        </p:nvSpPr>
        <p:spPr>
          <a:xfrm>
            <a:off x="9302966" y="2306474"/>
            <a:ext cx="2932312" cy="365760"/>
          </a:xfrm>
          <a:prstGeom prst="rect">
            <a:avLst/>
          </a:prstGeom>
          <a:blipFill dpi="0"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atin typeface="UTM Avo" panose="02040603050506020204" pitchFamily="18" charset="0"/>
            </a:endParaRPr>
          </a:p>
        </p:txBody>
      </p:sp>
      <p:sp>
        <p:nvSpPr>
          <p:cNvPr id="24" name="C11">
            <a:extLst>
              <a:ext uri="{FF2B5EF4-FFF2-40B4-BE49-F238E27FC236}">
                <a16:creationId xmlns:a16="http://schemas.microsoft.com/office/drawing/2014/main" id="{FFA46894-BC16-4310-BB5D-4CDC691D0747}"/>
              </a:ext>
            </a:extLst>
          </p:cNvPr>
          <p:cNvSpPr/>
          <p:nvPr/>
        </p:nvSpPr>
        <p:spPr>
          <a:xfrm>
            <a:off x="9662027" y="2308282"/>
            <a:ext cx="2684014" cy="3739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ln>
                  <a:solidFill>
                    <a:srgbClr val="FFCC00"/>
                  </a:solidFill>
                </a:ln>
                <a:solidFill>
                  <a:srgbClr val="FFFF66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UTM Ericsson Capital" panose="02040603050506020204" pitchFamily="18" charset="0"/>
                <a:cs typeface="Segoe UI" panose="020B0502040204020203" pitchFamily="34" charset="0"/>
              </a:rPr>
              <a:t>1	30.000</a:t>
            </a:r>
          </a:p>
        </p:txBody>
      </p:sp>
      <p:sp>
        <p:nvSpPr>
          <p:cNvPr id="25" name="C11">
            <a:extLst>
              <a:ext uri="{FF2B5EF4-FFF2-40B4-BE49-F238E27FC236}">
                <a16:creationId xmlns:a16="http://schemas.microsoft.com/office/drawing/2014/main" id="{E56411D5-1281-42AD-96D8-014776159AA5}"/>
              </a:ext>
            </a:extLst>
          </p:cNvPr>
          <p:cNvSpPr/>
          <p:nvPr/>
        </p:nvSpPr>
        <p:spPr>
          <a:xfrm>
            <a:off x="9621754" y="1790363"/>
            <a:ext cx="2684014" cy="3739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ln>
                  <a:solidFill>
                    <a:srgbClr val="FFCC00"/>
                  </a:solidFill>
                </a:ln>
                <a:solidFill>
                  <a:srgbClr val="FFFF66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UTM Ericsson Capital" panose="02040603050506020204" pitchFamily="18" charset="0"/>
                <a:cs typeface="Segoe UI" panose="020B0502040204020203" pitchFamily="34" charset="0"/>
              </a:rPr>
              <a:t>2	40.000</a:t>
            </a:r>
          </a:p>
        </p:txBody>
      </p:sp>
      <p:sp>
        <p:nvSpPr>
          <p:cNvPr id="26" name="C11">
            <a:extLst>
              <a:ext uri="{FF2B5EF4-FFF2-40B4-BE49-F238E27FC236}">
                <a16:creationId xmlns:a16="http://schemas.microsoft.com/office/drawing/2014/main" id="{FD57B367-ABAD-4FD4-A0D4-EF376C825FC1}"/>
              </a:ext>
            </a:extLst>
          </p:cNvPr>
          <p:cNvSpPr/>
          <p:nvPr/>
        </p:nvSpPr>
        <p:spPr>
          <a:xfrm>
            <a:off x="9606645" y="1278694"/>
            <a:ext cx="2684014" cy="3739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ln>
                  <a:solidFill>
                    <a:srgbClr val="FFCC00"/>
                  </a:solidFill>
                </a:ln>
                <a:solidFill>
                  <a:srgbClr val="FFFF66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UTM Ericsson Capital" panose="02040603050506020204" pitchFamily="18" charset="0"/>
                <a:cs typeface="Segoe UI" panose="020B0502040204020203" pitchFamily="34" charset="0"/>
              </a:rPr>
              <a:t>3	60.000</a:t>
            </a:r>
          </a:p>
        </p:txBody>
      </p:sp>
      <p:sp>
        <p:nvSpPr>
          <p:cNvPr id="27" name="C11">
            <a:extLst>
              <a:ext uri="{FF2B5EF4-FFF2-40B4-BE49-F238E27FC236}">
                <a16:creationId xmlns:a16="http://schemas.microsoft.com/office/drawing/2014/main" id="{0BA5FD99-2217-455D-958D-CD1A58D23DE0}"/>
              </a:ext>
            </a:extLst>
          </p:cNvPr>
          <p:cNvSpPr/>
          <p:nvPr/>
        </p:nvSpPr>
        <p:spPr>
          <a:xfrm>
            <a:off x="9608761" y="771461"/>
            <a:ext cx="2684014" cy="3739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ln>
                  <a:solidFill>
                    <a:srgbClr val="FFCC00"/>
                  </a:solidFill>
                </a:ln>
                <a:solidFill>
                  <a:srgbClr val="FFFF66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UTM Ericsson Capital" panose="02040603050506020204" pitchFamily="18" charset="0"/>
                <a:cs typeface="Segoe UI" panose="020B0502040204020203" pitchFamily="34" charset="0"/>
              </a:rPr>
              <a:t>4	85.000</a:t>
            </a:r>
          </a:p>
        </p:txBody>
      </p:sp>
      <p:sp>
        <p:nvSpPr>
          <p:cNvPr id="28" name="C11">
            <a:extLst>
              <a:ext uri="{FF2B5EF4-FFF2-40B4-BE49-F238E27FC236}">
                <a16:creationId xmlns:a16="http://schemas.microsoft.com/office/drawing/2014/main" id="{0CA2672B-C5F5-4182-9DA8-B204A1489CD2}"/>
              </a:ext>
            </a:extLst>
          </p:cNvPr>
          <p:cNvSpPr/>
          <p:nvPr/>
        </p:nvSpPr>
        <p:spPr>
          <a:xfrm>
            <a:off x="9573784" y="184687"/>
            <a:ext cx="2684014" cy="3739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ln>
                  <a:solidFill>
                    <a:srgbClr val="FFCC00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UTM Ericsson Capital" panose="02040603050506020204" pitchFamily="18" charset="0"/>
                <a:cs typeface="Segoe UI" panose="020B0502040204020203" pitchFamily="34" charset="0"/>
              </a:rPr>
              <a:t>5	150.000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74B79CA9-CA1C-4599-9B0D-E02F9B9B603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7514" y="203406"/>
            <a:ext cx="1318747" cy="571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27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OX">
            <a:extLst>
              <a:ext uri="{FF2B5EF4-FFF2-40B4-BE49-F238E27FC236}">
                <a16:creationId xmlns:a16="http://schemas.microsoft.com/office/drawing/2014/main" id="{3DFB4534-F787-4907-9460-65197039645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3" r="955" b="55996"/>
          <a:stretch/>
        </p:blipFill>
        <p:spPr>
          <a:xfrm>
            <a:off x="-7620" y="4582886"/>
            <a:ext cx="12207240" cy="968828"/>
          </a:xfrm>
          <a:prstGeom prst="rect">
            <a:avLst/>
          </a:prstGeom>
        </p:spPr>
      </p:pic>
      <p:cxnSp>
        <p:nvCxnSpPr>
          <p:cNvPr id="3" name="Line1">
            <a:extLst>
              <a:ext uri="{FF2B5EF4-FFF2-40B4-BE49-F238E27FC236}">
                <a16:creationId xmlns:a16="http://schemas.microsoft.com/office/drawing/2014/main" id="{E32D3207-964B-41DC-AF37-674C20D7892A}"/>
              </a:ext>
            </a:extLst>
          </p:cNvPr>
          <p:cNvCxnSpPr/>
          <p:nvPr/>
        </p:nvCxnSpPr>
        <p:spPr>
          <a:xfrm>
            <a:off x="-7620" y="5839097"/>
            <a:ext cx="1220724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Line2">
            <a:extLst>
              <a:ext uri="{FF2B5EF4-FFF2-40B4-BE49-F238E27FC236}">
                <a16:creationId xmlns:a16="http://schemas.microsoft.com/office/drawing/2014/main" id="{44AA70A9-D865-48B3-AABE-8478D80C762E}"/>
              </a:ext>
            </a:extLst>
          </p:cNvPr>
          <p:cNvCxnSpPr/>
          <p:nvPr/>
        </p:nvCxnSpPr>
        <p:spPr>
          <a:xfrm>
            <a:off x="-21963" y="6400800"/>
            <a:ext cx="1220724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BoxDapAn">
            <a:extLst>
              <a:ext uri="{FF2B5EF4-FFF2-40B4-BE49-F238E27FC236}">
                <a16:creationId xmlns:a16="http://schemas.microsoft.com/office/drawing/2014/main" id="{1F22236E-31F0-45DD-99D9-281FB80F99C7}"/>
              </a:ext>
            </a:extLst>
          </p:cNvPr>
          <p:cNvSpPr/>
          <p:nvPr/>
        </p:nvSpPr>
        <p:spPr>
          <a:xfrm flipH="1">
            <a:off x="2332617" y="5583618"/>
            <a:ext cx="7526766" cy="1060270"/>
          </a:xfrm>
          <a:custGeom>
            <a:avLst/>
            <a:gdLst>
              <a:gd name="connsiteX0" fmla="*/ 3509602 w 7526766"/>
              <a:gd name="connsiteY0" fmla="*/ 557404 h 1060270"/>
              <a:gd name="connsiteX1" fmla="*/ 1443112 w 7526766"/>
              <a:gd name="connsiteY1" fmla="*/ 557405 h 1060270"/>
              <a:gd name="connsiteX2" fmla="*/ 239438 w 7526766"/>
              <a:gd name="connsiteY2" fmla="*/ 557404 h 1060270"/>
              <a:gd name="connsiteX3" fmla="*/ 27713 w 7526766"/>
              <a:gd name="connsiteY3" fmla="*/ 776209 h 1060270"/>
              <a:gd name="connsiteX4" fmla="*/ 1938 w 7526766"/>
              <a:gd name="connsiteY4" fmla="*/ 807629 h 1060270"/>
              <a:gd name="connsiteX5" fmla="*/ 0 w 7526766"/>
              <a:gd name="connsiteY5" fmla="*/ 807629 h 1060270"/>
              <a:gd name="connsiteX6" fmla="*/ 969 w 7526766"/>
              <a:gd name="connsiteY6" fmla="*/ 808810 h 1060270"/>
              <a:gd name="connsiteX7" fmla="*/ 0 w 7526766"/>
              <a:gd name="connsiteY7" fmla="*/ 809992 h 1060270"/>
              <a:gd name="connsiteX8" fmla="*/ 1938 w 7526766"/>
              <a:gd name="connsiteY8" fmla="*/ 809992 h 1060270"/>
              <a:gd name="connsiteX9" fmla="*/ 27713 w 7526766"/>
              <a:gd name="connsiteY9" fmla="*/ 841411 h 1060270"/>
              <a:gd name="connsiteX10" fmla="*/ 239438 w 7526766"/>
              <a:gd name="connsiteY10" fmla="*/ 1060216 h 1060270"/>
              <a:gd name="connsiteX11" fmla="*/ 2284021 w 7526766"/>
              <a:gd name="connsiteY11" fmla="*/ 1054251 h 1060270"/>
              <a:gd name="connsiteX12" fmla="*/ 3509602 w 7526766"/>
              <a:gd name="connsiteY12" fmla="*/ 1060216 h 1060270"/>
              <a:gd name="connsiteX13" fmla="*/ 3721327 w 7526766"/>
              <a:gd name="connsiteY13" fmla="*/ 841411 h 1060270"/>
              <a:gd name="connsiteX14" fmla="*/ 3747102 w 7526766"/>
              <a:gd name="connsiteY14" fmla="*/ 809992 h 1060270"/>
              <a:gd name="connsiteX15" fmla="*/ 3749040 w 7526766"/>
              <a:gd name="connsiteY15" fmla="*/ 809992 h 1060270"/>
              <a:gd name="connsiteX16" fmla="*/ 3748071 w 7526766"/>
              <a:gd name="connsiteY16" fmla="*/ 808810 h 1060270"/>
              <a:gd name="connsiteX17" fmla="*/ 3749040 w 7526766"/>
              <a:gd name="connsiteY17" fmla="*/ 807629 h 1060270"/>
              <a:gd name="connsiteX18" fmla="*/ 3747102 w 7526766"/>
              <a:gd name="connsiteY18" fmla="*/ 807629 h 1060270"/>
              <a:gd name="connsiteX19" fmla="*/ 3721327 w 7526766"/>
              <a:gd name="connsiteY19" fmla="*/ 776209 h 1060270"/>
              <a:gd name="connsiteX20" fmla="*/ 3509602 w 7526766"/>
              <a:gd name="connsiteY20" fmla="*/ 557404 h 1060270"/>
              <a:gd name="connsiteX21" fmla="*/ 7287328 w 7526766"/>
              <a:gd name="connsiteY21" fmla="*/ 557404 h 1060270"/>
              <a:gd name="connsiteX22" fmla="*/ 5220839 w 7526766"/>
              <a:gd name="connsiteY22" fmla="*/ 557405 h 1060270"/>
              <a:gd name="connsiteX23" fmla="*/ 4017164 w 7526766"/>
              <a:gd name="connsiteY23" fmla="*/ 557404 h 1060270"/>
              <a:gd name="connsiteX24" fmla="*/ 3805439 w 7526766"/>
              <a:gd name="connsiteY24" fmla="*/ 776209 h 1060270"/>
              <a:gd name="connsiteX25" fmla="*/ 3779664 w 7526766"/>
              <a:gd name="connsiteY25" fmla="*/ 807629 h 1060270"/>
              <a:gd name="connsiteX26" fmla="*/ 3777726 w 7526766"/>
              <a:gd name="connsiteY26" fmla="*/ 807629 h 1060270"/>
              <a:gd name="connsiteX27" fmla="*/ 3778695 w 7526766"/>
              <a:gd name="connsiteY27" fmla="*/ 808810 h 1060270"/>
              <a:gd name="connsiteX28" fmla="*/ 3777726 w 7526766"/>
              <a:gd name="connsiteY28" fmla="*/ 809992 h 1060270"/>
              <a:gd name="connsiteX29" fmla="*/ 3779664 w 7526766"/>
              <a:gd name="connsiteY29" fmla="*/ 809992 h 1060270"/>
              <a:gd name="connsiteX30" fmla="*/ 3805439 w 7526766"/>
              <a:gd name="connsiteY30" fmla="*/ 841411 h 1060270"/>
              <a:gd name="connsiteX31" fmla="*/ 4017164 w 7526766"/>
              <a:gd name="connsiteY31" fmla="*/ 1060216 h 1060270"/>
              <a:gd name="connsiteX32" fmla="*/ 6061747 w 7526766"/>
              <a:gd name="connsiteY32" fmla="*/ 1054251 h 1060270"/>
              <a:gd name="connsiteX33" fmla="*/ 7287328 w 7526766"/>
              <a:gd name="connsiteY33" fmla="*/ 1060216 h 1060270"/>
              <a:gd name="connsiteX34" fmla="*/ 7499054 w 7526766"/>
              <a:gd name="connsiteY34" fmla="*/ 841411 h 1060270"/>
              <a:gd name="connsiteX35" fmla="*/ 7524828 w 7526766"/>
              <a:gd name="connsiteY35" fmla="*/ 809992 h 1060270"/>
              <a:gd name="connsiteX36" fmla="*/ 7526766 w 7526766"/>
              <a:gd name="connsiteY36" fmla="*/ 809992 h 1060270"/>
              <a:gd name="connsiteX37" fmla="*/ 7525797 w 7526766"/>
              <a:gd name="connsiteY37" fmla="*/ 808810 h 1060270"/>
              <a:gd name="connsiteX38" fmla="*/ 7526766 w 7526766"/>
              <a:gd name="connsiteY38" fmla="*/ 807629 h 1060270"/>
              <a:gd name="connsiteX39" fmla="*/ 7524828 w 7526766"/>
              <a:gd name="connsiteY39" fmla="*/ 807629 h 1060270"/>
              <a:gd name="connsiteX40" fmla="*/ 7499054 w 7526766"/>
              <a:gd name="connsiteY40" fmla="*/ 776209 h 1060270"/>
              <a:gd name="connsiteX41" fmla="*/ 7287328 w 7526766"/>
              <a:gd name="connsiteY41" fmla="*/ 557404 h 1060270"/>
              <a:gd name="connsiteX42" fmla="*/ 3509602 w 7526766"/>
              <a:gd name="connsiteY42" fmla="*/ 54 h 1060270"/>
              <a:gd name="connsiteX43" fmla="*/ 1443112 w 7526766"/>
              <a:gd name="connsiteY43" fmla="*/ 55 h 1060270"/>
              <a:gd name="connsiteX44" fmla="*/ 239438 w 7526766"/>
              <a:gd name="connsiteY44" fmla="*/ 54 h 1060270"/>
              <a:gd name="connsiteX45" fmla="*/ 27713 w 7526766"/>
              <a:gd name="connsiteY45" fmla="*/ 218859 h 1060270"/>
              <a:gd name="connsiteX46" fmla="*/ 1938 w 7526766"/>
              <a:gd name="connsiteY46" fmla="*/ 250279 h 1060270"/>
              <a:gd name="connsiteX47" fmla="*/ 0 w 7526766"/>
              <a:gd name="connsiteY47" fmla="*/ 250279 h 1060270"/>
              <a:gd name="connsiteX48" fmla="*/ 969 w 7526766"/>
              <a:gd name="connsiteY48" fmla="*/ 251460 h 1060270"/>
              <a:gd name="connsiteX49" fmla="*/ 0 w 7526766"/>
              <a:gd name="connsiteY49" fmla="*/ 252642 h 1060270"/>
              <a:gd name="connsiteX50" fmla="*/ 1938 w 7526766"/>
              <a:gd name="connsiteY50" fmla="*/ 252642 h 1060270"/>
              <a:gd name="connsiteX51" fmla="*/ 27713 w 7526766"/>
              <a:gd name="connsiteY51" fmla="*/ 284061 h 1060270"/>
              <a:gd name="connsiteX52" fmla="*/ 239438 w 7526766"/>
              <a:gd name="connsiteY52" fmla="*/ 502866 h 1060270"/>
              <a:gd name="connsiteX53" fmla="*/ 2284021 w 7526766"/>
              <a:gd name="connsiteY53" fmla="*/ 496901 h 1060270"/>
              <a:gd name="connsiteX54" fmla="*/ 3509602 w 7526766"/>
              <a:gd name="connsiteY54" fmla="*/ 502866 h 1060270"/>
              <a:gd name="connsiteX55" fmla="*/ 3721327 w 7526766"/>
              <a:gd name="connsiteY55" fmla="*/ 284061 h 1060270"/>
              <a:gd name="connsiteX56" fmla="*/ 3747102 w 7526766"/>
              <a:gd name="connsiteY56" fmla="*/ 252642 h 1060270"/>
              <a:gd name="connsiteX57" fmla="*/ 3749040 w 7526766"/>
              <a:gd name="connsiteY57" fmla="*/ 252642 h 1060270"/>
              <a:gd name="connsiteX58" fmla="*/ 3748071 w 7526766"/>
              <a:gd name="connsiteY58" fmla="*/ 251460 h 1060270"/>
              <a:gd name="connsiteX59" fmla="*/ 3749040 w 7526766"/>
              <a:gd name="connsiteY59" fmla="*/ 250279 h 1060270"/>
              <a:gd name="connsiteX60" fmla="*/ 3747102 w 7526766"/>
              <a:gd name="connsiteY60" fmla="*/ 250279 h 1060270"/>
              <a:gd name="connsiteX61" fmla="*/ 3721327 w 7526766"/>
              <a:gd name="connsiteY61" fmla="*/ 218859 h 1060270"/>
              <a:gd name="connsiteX62" fmla="*/ 3509602 w 7526766"/>
              <a:gd name="connsiteY62" fmla="*/ 54 h 1060270"/>
              <a:gd name="connsiteX63" fmla="*/ 7287328 w 7526766"/>
              <a:gd name="connsiteY63" fmla="*/ 54 h 1060270"/>
              <a:gd name="connsiteX64" fmla="*/ 5220839 w 7526766"/>
              <a:gd name="connsiteY64" fmla="*/ 55 h 1060270"/>
              <a:gd name="connsiteX65" fmla="*/ 4017164 w 7526766"/>
              <a:gd name="connsiteY65" fmla="*/ 54 h 1060270"/>
              <a:gd name="connsiteX66" fmla="*/ 3805439 w 7526766"/>
              <a:gd name="connsiteY66" fmla="*/ 218859 h 1060270"/>
              <a:gd name="connsiteX67" fmla="*/ 3779664 w 7526766"/>
              <a:gd name="connsiteY67" fmla="*/ 250279 h 1060270"/>
              <a:gd name="connsiteX68" fmla="*/ 3777726 w 7526766"/>
              <a:gd name="connsiteY68" fmla="*/ 250279 h 1060270"/>
              <a:gd name="connsiteX69" fmla="*/ 3778695 w 7526766"/>
              <a:gd name="connsiteY69" fmla="*/ 251460 h 1060270"/>
              <a:gd name="connsiteX70" fmla="*/ 3777726 w 7526766"/>
              <a:gd name="connsiteY70" fmla="*/ 252642 h 1060270"/>
              <a:gd name="connsiteX71" fmla="*/ 3779664 w 7526766"/>
              <a:gd name="connsiteY71" fmla="*/ 252642 h 1060270"/>
              <a:gd name="connsiteX72" fmla="*/ 3805439 w 7526766"/>
              <a:gd name="connsiteY72" fmla="*/ 284061 h 1060270"/>
              <a:gd name="connsiteX73" fmla="*/ 4017164 w 7526766"/>
              <a:gd name="connsiteY73" fmla="*/ 502866 h 1060270"/>
              <a:gd name="connsiteX74" fmla="*/ 6061747 w 7526766"/>
              <a:gd name="connsiteY74" fmla="*/ 496901 h 1060270"/>
              <a:gd name="connsiteX75" fmla="*/ 7287328 w 7526766"/>
              <a:gd name="connsiteY75" fmla="*/ 502866 h 1060270"/>
              <a:gd name="connsiteX76" fmla="*/ 7499054 w 7526766"/>
              <a:gd name="connsiteY76" fmla="*/ 284061 h 1060270"/>
              <a:gd name="connsiteX77" fmla="*/ 7524828 w 7526766"/>
              <a:gd name="connsiteY77" fmla="*/ 252642 h 1060270"/>
              <a:gd name="connsiteX78" fmla="*/ 7526766 w 7526766"/>
              <a:gd name="connsiteY78" fmla="*/ 252642 h 1060270"/>
              <a:gd name="connsiteX79" fmla="*/ 7525797 w 7526766"/>
              <a:gd name="connsiteY79" fmla="*/ 251460 h 1060270"/>
              <a:gd name="connsiteX80" fmla="*/ 7526766 w 7526766"/>
              <a:gd name="connsiteY80" fmla="*/ 250279 h 1060270"/>
              <a:gd name="connsiteX81" fmla="*/ 7524828 w 7526766"/>
              <a:gd name="connsiteY81" fmla="*/ 250279 h 1060270"/>
              <a:gd name="connsiteX82" fmla="*/ 7499054 w 7526766"/>
              <a:gd name="connsiteY82" fmla="*/ 218859 h 1060270"/>
              <a:gd name="connsiteX83" fmla="*/ 7287328 w 7526766"/>
              <a:gd name="connsiteY83" fmla="*/ 54 h 1060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</a:cxnLst>
            <a:rect l="l" t="t" r="r" b="b"/>
            <a:pathLst>
              <a:path w="7526766" h="1060270">
                <a:moveTo>
                  <a:pt x="3509602" y="557404"/>
                </a:moveTo>
                <a:lnTo>
                  <a:pt x="1443112" y="557405"/>
                </a:lnTo>
                <a:lnTo>
                  <a:pt x="239438" y="557404"/>
                </a:lnTo>
                <a:cubicBezTo>
                  <a:pt x="146644" y="554281"/>
                  <a:pt x="93350" y="686372"/>
                  <a:pt x="27713" y="776209"/>
                </a:cubicBezTo>
                <a:lnTo>
                  <a:pt x="1938" y="807629"/>
                </a:lnTo>
                <a:lnTo>
                  <a:pt x="0" y="807629"/>
                </a:lnTo>
                <a:lnTo>
                  <a:pt x="969" y="808810"/>
                </a:lnTo>
                <a:lnTo>
                  <a:pt x="0" y="809992"/>
                </a:lnTo>
                <a:lnTo>
                  <a:pt x="1938" y="809992"/>
                </a:lnTo>
                <a:lnTo>
                  <a:pt x="27713" y="841411"/>
                </a:lnTo>
                <a:cubicBezTo>
                  <a:pt x="93350" y="931248"/>
                  <a:pt x="146644" y="1063340"/>
                  <a:pt x="239438" y="1060216"/>
                </a:cubicBezTo>
                <a:lnTo>
                  <a:pt x="2284021" y="1054251"/>
                </a:lnTo>
                <a:lnTo>
                  <a:pt x="3509602" y="1060216"/>
                </a:lnTo>
                <a:cubicBezTo>
                  <a:pt x="3602396" y="1063340"/>
                  <a:pt x="3655690" y="931248"/>
                  <a:pt x="3721327" y="841411"/>
                </a:cubicBezTo>
                <a:lnTo>
                  <a:pt x="3747102" y="809992"/>
                </a:lnTo>
                <a:lnTo>
                  <a:pt x="3749040" y="809992"/>
                </a:lnTo>
                <a:lnTo>
                  <a:pt x="3748071" y="808810"/>
                </a:lnTo>
                <a:lnTo>
                  <a:pt x="3749040" y="807629"/>
                </a:lnTo>
                <a:lnTo>
                  <a:pt x="3747102" y="807629"/>
                </a:lnTo>
                <a:lnTo>
                  <a:pt x="3721327" y="776209"/>
                </a:lnTo>
                <a:cubicBezTo>
                  <a:pt x="3655690" y="686372"/>
                  <a:pt x="3602396" y="554281"/>
                  <a:pt x="3509602" y="557404"/>
                </a:cubicBezTo>
                <a:close/>
                <a:moveTo>
                  <a:pt x="7287328" y="557404"/>
                </a:moveTo>
                <a:lnTo>
                  <a:pt x="5220839" y="557405"/>
                </a:lnTo>
                <a:lnTo>
                  <a:pt x="4017164" y="557404"/>
                </a:lnTo>
                <a:cubicBezTo>
                  <a:pt x="3924370" y="554281"/>
                  <a:pt x="3871076" y="686372"/>
                  <a:pt x="3805439" y="776209"/>
                </a:cubicBezTo>
                <a:lnTo>
                  <a:pt x="3779664" y="807629"/>
                </a:lnTo>
                <a:lnTo>
                  <a:pt x="3777726" y="807629"/>
                </a:lnTo>
                <a:lnTo>
                  <a:pt x="3778695" y="808810"/>
                </a:lnTo>
                <a:lnTo>
                  <a:pt x="3777726" y="809992"/>
                </a:lnTo>
                <a:lnTo>
                  <a:pt x="3779664" y="809992"/>
                </a:lnTo>
                <a:lnTo>
                  <a:pt x="3805439" y="841411"/>
                </a:lnTo>
                <a:cubicBezTo>
                  <a:pt x="3871076" y="931248"/>
                  <a:pt x="3924370" y="1063340"/>
                  <a:pt x="4017164" y="1060216"/>
                </a:cubicBezTo>
                <a:lnTo>
                  <a:pt x="6061747" y="1054251"/>
                </a:lnTo>
                <a:lnTo>
                  <a:pt x="7287328" y="1060216"/>
                </a:lnTo>
                <a:cubicBezTo>
                  <a:pt x="7380122" y="1063340"/>
                  <a:pt x="7433416" y="931248"/>
                  <a:pt x="7499054" y="841411"/>
                </a:cubicBezTo>
                <a:lnTo>
                  <a:pt x="7524828" y="809992"/>
                </a:lnTo>
                <a:lnTo>
                  <a:pt x="7526766" y="809992"/>
                </a:lnTo>
                <a:lnTo>
                  <a:pt x="7525797" y="808810"/>
                </a:lnTo>
                <a:lnTo>
                  <a:pt x="7526766" y="807629"/>
                </a:lnTo>
                <a:lnTo>
                  <a:pt x="7524828" y="807629"/>
                </a:lnTo>
                <a:lnTo>
                  <a:pt x="7499054" y="776209"/>
                </a:lnTo>
                <a:cubicBezTo>
                  <a:pt x="7433416" y="686372"/>
                  <a:pt x="7380122" y="554281"/>
                  <a:pt x="7287328" y="557404"/>
                </a:cubicBezTo>
                <a:close/>
                <a:moveTo>
                  <a:pt x="3509602" y="54"/>
                </a:moveTo>
                <a:lnTo>
                  <a:pt x="1443112" y="55"/>
                </a:lnTo>
                <a:lnTo>
                  <a:pt x="239438" y="54"/>
                </a:lnTo>
                <a:cubicBezTo>
                  <a:pt x="146644" y="-3070"/>
                  <a:pt x="93350" y="129022"/>
                  <a:pt x="27713" y="218859"/>
                </a:cubicBezTo>
                <a:lnTo>
                  <a:pt x="1938" y="250279"/>
                </a:lnTo>
                <a:lnTo>
                  <a:pt x="0" y="250279"/>
                </a:lnTo>
                <a:lnTo>
                  <a:pt x="969" y="251460"/>
                </a:lnTo>
                <a:lnTo>
                  <a:pt x="0" y="252642"/>
                </a:lnTo>
                <a:lnTo>
                  <a:pt x="1938" y="252642"/>
                </a:lnTo>
                <a:lnTo>
                  <a:pt x="27713" y="284061"/>
                </a:lnTo>
                <a:cubicBezTo>
                  <a:pt x="93350" y="373898"/>
                  <a:pt x="146644" y="505990"/>
                  <a:pt x="239438" y="502866"/>
                </a:cubicBezTo>
                <a:lnTo>
                  <a:pt x="2284021" y="496901"/>
                </a:lnTo>
                <a:lnTo>
                  <a:pt x="3509602" y="502866"/>
                </a:lnTo>
                <a:cubicBezTo>
                  <a:pt x="3602396" y="505990"/>
                  <a:pt x="3655690" y="373898"/>
                  <a:pt x="3721327" y="284061"/>
                </a:cubicBezTo>
                <a:lnTo>
                  <a:pt x="3747102" y="252642"/>
                </a:lnTo>
                <a:lnTo>
                  <a:pt x="3749040" y="252642"/>
                </a:lnTo>
                <a:lnTo>
                  <a:pt x="3748071" y="251460"/>
                </a:lnTo>
                <a:lnTo>
                  <a:pt x="3749040" y="250279"/>
                </a:lnTo>
                <a:lnTo>
                  <a:pt x="3747102" y="250279"/>
                </a:lnTo>
                <a:lnTo>
                  <a:pt x="3721327" y="218859"/>
                </a:lnTo>
                <a:cubicBezTo>
                  <a:pt x="3655690" y="129022"/>
                  <a:pt x="3602396" y="-3070"/>
                  <a:pt x="3509602" y="54"/>
                </a:cubicBezTo>
                <a:close/>
                <a:moveTo>
                  <a:pt x="7287328" y="54"/>
                </a:moveTo>
                <a:lnTo>
                  <a:pt x="5220839" y="55"/>
                </a:lnTo>
                <a:lnTo>
                  <a:pt x="4017164" y="54"/>
                </a:lnTo>
                <a:cubicBezTo>
                  <a:pt x="3924370" y="-3070"/>
                  <a:pt x="3871076" y="129022"/>
                  <a:pt x="3805439" y="218859"/>
                </a:cubicBezTo>
                <a:lnTo>
                  <a:pt x="3779664" y="250279"/>
                </a:lnTo>
                <a:lnTo>
                  <a:pt x="3777726" y="250279"/>
                </a:lnTo>
                <a:lnTo>
                  <a:pt x="3778695" y="251460"/>
                </a:lnTo>
                <a:lnTo>
                  <a:pt x="3777726" y="252642"/>
                </a:lnTo>
                <a:lnTo>
                  <a:pt x="3779664" y="252642"/>
                </a:lnTo>
                <a:lnTo>
                  <a:pt x="3805439" y="284061"/>
                </a:lnTo>
                <a:cubicBezTo>
                  <a:pt x="3871076" y="373898"/>
                  <a:pt x="3924370" y="505990"/>
                  <a:pt x="4017164" y="502866"/>
                </a:cubicBezTo>
                <a:lnTo>
                  <a:pt x="6061747" y="496901"/>
                </a:lnTo>
                <a:lnTo>
                  <a:pt x="7287328" y="502866"/>
                </a:lnTo>
                <a:cubicBezTo>
                  <a:pt x="7380122" y="505990"/>
                  <a:pt x="7433416" y="373898"/>
                  <a:pt x="7499054" y="284061"/>
                </a:cubicBezTo>
                <a:lnTo>
                  <a:pt x="7524828" y="252642"/>
                </a:lnTo>
                <a:lnTo>
                  <a:pt x="7526766" y="252642"/>
                </a:lnTo>
                <a:lnTo>
                  <a:pt x="7525797" y="251460"/>
                </a:lnTo>
                <a:lnTo>
                  <a:pt x="7526766" y="250279"/>
                </a:lnTo>
                <a:lnTo>
                  <a:pt x="7524828" y="250279"/>
                </a:lnTo>
                <a:lnTo>
                  <a:pt x="7499054" y="218859"/>
                </a:lnTo>
                <a:cubicBezTo>
                  <a:pt x="7433416" y="129022"/>
                  <a:pt x="7380122" y="-3070"/>
                  <a:pt x="7287328" y="54"/>
                </a:cubicBezTo>
                <a:close/>
              </a:path>
            </a:pathLst>
          </a:custGeom>
          <a:gradFill>
            <a:gsLst>
              <a:gs pos="0">
                <a:srgbClr val="1699E8"/>
              </a:gs>
              <a:gs pos="67000">
                <a:srgbClr val="0E398C"/>
              </a:gs>
              <a:gs pos="83000">
                <a:srgbClr val="0E398C"/>
              </a:gs>
              <a:gs pos="100000">
                <a:srgbClr val="0E398C"/>
              </a:gs>
            </a:gsLst>
            <a:path path="circle">
              <a:fillToRect l="50000" t="50000" r="50000" b="50000"/>
            </a:path>
          </a:gra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6" name="DAA">
            <a:extLst>
              <a:ext uri="{FF2B5EF4-FFF2-40B4-BE49-F238E27FC236}">
                <a16:creationId xmlns:a16="http://schemas.microsoft.com/office/drawing/2014/main" id="{41933180-8745-428B-BF80-26D447F3BC35}"/>
              </a:ext>
            </a:extLst>
          </p:cNvPr>
          <p:cNvSpPr/>
          <p:nvPr/>
        </p:nvSpPr>
        <p:spPr>
          <a:xfrm flipH="1">
            <a:off x="6109650" y="5574698"/>
            <a:ext cx="3749040" cy="502920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182880" algn="ctr"/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13</a:t>
            </a:r>
          </a:p>
        </p:txBody>
      </p:sp>
      <p:sp>
        <p:nvSpPr>
          <p:cNvPr id="7" name="DAB">
            <a:extLst>
              <a:ext uri="{FF2B5EF4-FFF2-40B4-BE49-F238E27FC236}">
                <a16:creationId xmlns:a16="http://schemas.microsoft.com/office/drawing/2014/main" id="{C2F20D0B-7B1C-4474-875B-F8FDEABEC3DF}"/>
              </a:ext>
            </a:extLst>
          </p:cNvPr>
          <p:cNvSpPr/>
          <p:nvPr/>
        </p:nvSpPr>
        <p:spPr>
          <a:xfrm flipH="1">
            <a:off x="2323273" y="5583613"/>
            <a:ext cx="3749040" cy="502920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182880" algn="ctr"/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14</a:t>
            </a:r>
          </a:p>
        </p:txBody>
      </p:sp>
      <p:sp>
        <p:nvSpPr>
          <p:cNvPr id="8" name="DAC">
            <a:extLst>
              <a:ext uri="{FF2B5EF4-FFF2-40B4-BE49-F238E27FC236}">
                <a16:creationId xmlns:a16="http://schemas.microsoft.com/office/drawing/2014/main" id="{21C4256F-8789-4D31-A1ED-7931234D65E8}"/>
              </a:ext>
            </a:extLst>
          </p:cNvPr>
          <p:cNvSpPr/>
          <p:nvPr/>
        </p:nvSpPr>
        <p:spPr>
          <a:xfrm flipH="1">
            <a:off x="2328711" y="6142509"/>
            <a:ext cx="3749040" cy="502920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182880" algn="ctr"/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15</a:t>
            </a:r>
          </a:p>
        </p:txBody>
      </p:sp>
      <p:sp>
        <p:nvSpPr>
          <p:cNvPr id="9" name="DAD">
            <a:extLst>
              <a:ext uri="{FF2B5EF4-FFF2-40B4-BE49-F238E27FC236}">
                <a16:creationId xmlns:a16="http://schemas.microsoft.com/office/drawing/2014/main" id="{7EDF3EEA-0B6B-4C0F-8612-54985C8EE6A8}"/>
              </a:ext>
            </a:extLst>
          </p:cNvPr>
          <p:cNvSpPr/>
          <p:nvPr/>
        </p:nvSpPr>
        <p:spPr>
          <a:xfrm flipH="1">
            <a:off x="6106437" y="6142509"/>
            <a:ext cx="3749040" cy="502920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182880" algn="ctr"/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16</a:t>
            </a:r>
          </a:p>
        </p:txBody>
      </p:sp>
      <p:pic>
        <p:nvPicPr>
          <p:cNvPr id="10" name="TV">
            <a:hlinkClick r:id="" action="ppaction://macro?name=TV"/>
            <a:extLst>
              <a:ext uri="{FF2B5EF4-FFF2-40B4-BE49-F238E27FC236}">
                <a16:creationId xmlns:a16="http://schemas.microsoft.com/office/drawing/2014/main" id="{192ECDE7-D10D-41E9-9083-F482524EC7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3257" y="252231"/>
            <a:ext cx="675563" cy="411480"/>
          </a:xfrm>
          <a:prstGeom prst="rect">
            <a:avLst/>
          </a:prstGeom>
        </p:spPr>
      </p:pic>
      <p:sp>
        <p:nvSpPr>
          <p:cNvPr id="11" name="cauhoi">
            <a:extLst>
              <a:ext uri="{FF2B5EF4-FFF2-40B4-BE49-F238E27FC236}">
                <a16:creationId xmlns:a16="http://schemas.microsoft.com/office/drawing/2014/main" id="{2CCCC34C-EF5F-41BC-B3BC-73F5FC5C8659}"/>
              </a:ext>
            </a:extLst>
          </p:cNvPr>
          <p:cNvSpPr/>
          <p:nvPr/>
        </p:nvSpPr>
        <p:spPr>
          <a:xfrm>
            <a:off x="2852382" y="4819934"/>
            <a:ext cx="6523630" cy="583670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32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8 + 6 = ?</a:t>
            </a:r>
            <a:endParaRPr lang="en-US" sz="3200" b="1" dirty="0">
              <a:latin typeface="UTM Avo" panose="02040603050506020204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NMNM">
            <a:hlinkClick r:id="" action="ppaction://macro?name=M15050"/>
            <a:extLst>
              <a:ext uri="{FF2B5EF4-FFF2-40B4-BE49-F238E27FC236}">
                <a16:creationId xmlns:a16="http://schemas.microsoft.com/office/drawing/2014/main" id="{08416239-4426-4D74-8B7F-1874B7FF4F5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3181" y="252231"/>
            <a:ext cx="675563" cy="411480"/>
          </a:xfrm>
          <a:prstGeom prst="rect">
            <a:avLst/>
          </a:prstGeom>
        </p:spPr>
      </p:pic>
      <p:pic>
        <p:nvPicPr>
          <p:cNvPr id="13" name="GDT">
            <a:hlinkClick r:id="" action="ppaction://macro?name=GDT"/>
            <a:extLst>
              <a:ext uri="{FF2B5EF4-FFF2-40B4-BE49-F238E27FC236}">
                <a16:creationId xmlns:a16="http://schemas.microsoft.com/office/drawing/2014/main" id="{320AD703-93F2-49F1-9C5E-A7E55A8C006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6517" y="252231"/>
            <a:ext cx="665631" cy="411480"/>
          </a:xfrm>
          <a:prstGeom prst="rect">
            <a:avLst/>
          </a:prstGeom>
        </p:spPr>
      </p:pic>
      <p:pic>
        <p:nvPicPr>
          <p:cNvPr id="14" name="HKG">
            <a:hlinkClick r:id="" action="ppaction://macro?name=HKG"/>
            <a:extLst>
              <a:ext uri="{FF2B5EF4-FFF2-40B4-BE49-F238E27FC236}">
                <a16:creationId xmlns:a16="http://schemas.microsoft.com/office/drawing/2014/main" id="{EBF4DB95-D55C-4A5D-B45F-CBAEC7EEE50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9921" y="252231"/>
            <a:ext cx="675563" cy="41148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7F9CBD4-420C-4281-B06C-7290A57F63BC}"/>
              </a:ext>
            </a:extLst>
          </p:cNvPr>
          <p:cNvPicPr preferRelativeResize="0">
            <a:picLocks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338634" y="188808"/>
            <a:ext cx="217008" cy="57086"/>
          </a:xfrm>
          <a:prstGeom prst="rect">
            <a:avLst/>
          </a:prstGeom>
        </p:spPr>
      </p:pic>
      <p:pic>
        <p:nvPicPr>
          <p:cNvPr id="16" name="Picture 3">
            <a:extLst>
              <a:ext uri="{FF2B5EF4-FFF2-40B4-BE49-F238E27FC236}">
                <a16:creationId xmlns:a16="http://schemas.microsoft.com/office/drawing/2014/main" id="{B4766F36-803C-4FF7-9303-CBA8C62B02E8}"/>
              </a:ext>
            </a:extLst>
          </p:cNvPr>
          <p:cNvPicPr preferRelativeResize="0">
            <a:picLocks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9769684" y="2536083"/>
            <a:ext cx="5126419" cy="54251"/>
          </a:xfrm>
          <a:prstGeom prst="rect">
            <a:avLst/>
          </a:prstGeom>
        </p:spPr>
      </p:pic>
      <p:pic>
        <p:nvPicPr>
          <p:cNvPr id="17" name="Picture2">
            <a:extLst>
              <a:ext uri="{FF2B5EF4-FFF2-40B4-BE49-F238E27FC236}">
                <a16:creationId xmlns:a16="http://schemas.microsoft.com/office/drawing/2014/main" id="{587016D7-E15A-4FD1-81ED-6D4B8E0EA85C}"/>
              </a:ext>
            </a:extLst>
          </p:cNvPr>
          <p:cNvPicPr preferRelativeResize="0">
            <a:picLocks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338634" y="4826788"/>
            <a:ext cx="217008" cy="57086"/>
          </a:xfrm>
          <a:prstGeom prst="rect">
            <a:avLst/>
          </a:prstGeom>
        </p:spPr>
      </p:pic>
      <p:sp>
        <p:nvSpPr>
          <p:cNvPr id="18" name="RectangleA">
            <a:hlinkClick r:id="" action="ppaction://macro?name=DMAM1"/>
            <a:extLst>
              <a:ext uri="{FF2B5EF4-FFF2-40B4-BE49-F238E27FC236}">
                <a16:creationId xmlns:a16="http://schemas.microsoft.com/office/drawing/2014/main" id="{1921EB60-DD07-4731-AC23-2280C0B80A41}"/>
              </a:ext>
            </a:extLst>
          </p:cNvPr>
          <p:cNvSpPr/>
          <p:nvPr/>
        </p:nvSpPr>
        <p:spPr>
          <a:xfrm>
            <a:off x="2948227" y="5595120"/>
            <a:ext cx="5806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endParaRPr lang="en-US" sz="24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9" name="Rectangle B">
            <a:hlinkClick r:id="" action="ppaction://macro?name=DMBM1"/>
            <a:extLst>
              <a:ext uri="{FF2B5EF4-FFF2-40B4-BE49-F238E27FC236}">
                <a16:creationId xmlns:a16="http://schemas.microsoft.com/office/drawing/2014/main" id="{ECC9479B-A121-4EBC-866A-68077517261F}"/>
              </a:ext>
            </a:extLst>
          </p:cNvPr>
          <p:cNvSpPr/>
          <p:nvPr/>
        </p:nvSpPr>
        <p:spPr>
          <a:xfrm>
            <a:off x="6652418" y="5618547"/>
            <a:ext cx="5822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endParaRPr lang="en-US" sz="24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20" name="Rectangle C">
            <a:hlinkClick r:id="" action="ppaction://macro?name=DMCM1"/>
            <a:extLst>
              <a:ext uri="{FF2B5EF4-FFF2-40B4-BE49-F238E27FC236}">
                <a16:creationId xmlns:a16="http://schemas.microsoft.com/office/drawing/2014/main" id="{4C7580DE-3E38-4947-9D2E-32D31D7D4117}"/>
              </a:ext>
            </a:extLst>
          </p:cNvPr>
          <p:cNvSpPr/>
          <p:nvPr/>
        </p:nvSpPr>
        <p:spPr>
          <a:xfrm>
            <a:off x="2947695" y="6152970"/>
            <a:ext cx="5757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endParaRPr lang="en-US" sz="24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21" name="Rectangle D">
            <a:hlinkClick r:id="" action="ppaction://macro?name=DMDM1"/>
            <a:extLst>
              <a:ext uri="{FF2B5EF4-FFF2-40B4-BE49-F238E27FC236}">
                <a16:creationId xmlns:a16="http://schemas.microsoft.com/office/drawing/2014/main" id="{913CFF7F-7BD2-445C-8B59-1488EBD9EED1}"/>
              </a:ext>
            </a:extLst>
          </p:cNvPr>
          <p:cNvSpPr/>
          <p:nvPr/>
        </p:nvSpPr>
        <p:spPr>
          <a:xfrm>
            <a:off x="6659305" y="6180088"/>
            <a:ext cx="6030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D. </a:t>
            </a:r>
            <a:endParaRPr lang="en-US" sz="24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22" name="G11">
            <a:extLst>
              <a:ext uri="{FF2B5EF4-FFF2-40B4-BE49-F238E27FC236}">
                <a16:creationId xmlns:a16="http://schemas.microsoft.com/office/drawing/2014/main" id="{C0D95059-0B5B-471B-8FF0-04A5B035CA09}"/>
              </a:ext>
            </a:extLst>
          </p:cNvPr>
          <p:cNvSpPr/>
          <p:nvPr/>
        </p:nvSpPr>
        <p:spPr>
          <a:xfrm>
            <a:off x="9267308" y="1830435"/>
            <a:ext cx="2932312" cy="365760"/>
          </a:xfrm>
          <a:prstGeom prst="rect">
            <a:avLst/>
          </a:prstGeom>
          <a:blipFill dpi="0"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atin typeface="UTM Avo" panose="02040603050506020204" pitchFamily="18" charset="0"/>
            </a:endParaRPr>
          </a:p>
        </p:txBody>
      </p:sp>
      <p:sp>
        <p:nvSpPr>
          <p:cNvPr id="23" name="C11">
            <a:extLst>
              <a:ext uri="{FF2B5EF4-FFF2-40B4-BE49-F238E27FC236}">
                <a16:creationId xmlns:a16="http://schemas.microsoft.com/office/drawing/2014/main" id="{D93432BF-340B-4BD4-9884-321C7B29F072}"/>
              </a:ext>
            </a:extLst>
          </p:cNvPr>
          <p:cNvSpPr/>
          <p:nvPr/>
        </p:nvSpPr>
        <p:spPr>
          <a:xfrm>
            <a:off x="9662027" y="2308282"/>
            <a:ext cx="2684014" cy="3739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ln>
                  <a:solidFill>
                    <a:srgbClr val="FFCC00"/>
                  </a:solidFill>
                </a:ln>
                <a:solidFill>
                  <a:srgbClr val="FFFF66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UTM Ericsson Capital" panose="02040603050506020204" pitchFamily="18" charset="0"/>
                <a:cs typeface="Segoe UI" panose="020B0502040204020203" pitchFamily="34" charset="0"/>
              </a:rPr>
              <a:t>1	30.000</a:t>
            </a:r>
          </a:p>
        </p:txBody>
      </p:sp>
      <p:sp>
        <p:nvSpPr>
          <p:cNvPr id="24" name="C11">
            <a:extLst>
              <a:ext uri="{FF2B5EF4-FFF2-40B4-BE49-F238E27FC236}">
                <a16:creationId xmlns:a16="http://schemas.microsoft.com/office/drawing/2014/main" id="{2441826E-B5D1-43F2-B296-061E73AAE92B}"/>
              </a:ext>
            </a:extLst>
          </p:cNvPr>
          <p:cNvSpPr/>
          <p:nvPr/>
        </p:nvSpPr>
        <p:spPr>
          <a:xfrm>
            <a:off x="9621754" y="1790363"/>
            <a:ext cx="2684014" cy="3739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ln>
                  <a:solidFill>
                    <a:srgbClr val="FFCC00"/>
                  </a:solidFill>
                </a:ln>
                <a:solidFill>
                  <a:srgbClr val="FFFF66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UTM Ericsson Capital" panose="02040603050506020204" pitchFamily="18" charset="0"/>
                <a:cs typeface="Segoe UI" panose="020B0502040204020203" pitchFamily="34" charset="0"/>
              </a:rPr>
              <a:t>2	40.000</a:t>
            </a:r>
          </a:p>
        </p:txBody>
      </p:sp>
      <p:sp>
        <p:nvSpPr>
          <p:cNvPr id="25" name="C11">
            <a:extLst>
              <a:ext uri="{FF2B5EF4-FFF2-40B4-BE49-F238E27FC236}">
                <a16:creationId xmlns:a16="http://schemas.microsoft.com/office/drawing/2014/main" id="{5A2EC69C-AA6A-49CE-A0F7-AFEF309D3439}"/>
              </a:ext>
            </a:extLst>
          </p:cNvPr>
          <p:cNvSpPr/>
          <p:nvPr/>
        </p:nvSpPr>
        <p:spPr>
          <a:xfrm>
            <a:off x="9606645" y="1278694"/>
            <a:ext cx="2684014" cy="3739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ln>
                  <a:solidFill>
                    <a:srgbClr val="FFCC00"/>
                  </a:solidFill>
                </a:ln>
                <a:solidFill>
                  <a:srgbClr val="FFFF66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UTM Ericsson Capital" panose="02040603050506020204" pitchFamily="18" charset="0"/>
                <a:cs typeface="Segoe UI" panose="020B0502040204020203" pitchFamily="34" charset="0"/>
              </a:rPr>
              <a:t>3	60.000</a:t>
            </a:r>
          </a:p>
        </p:txBody>
      </p:sp>
      <p:sp>
        <p:nvSpPr>
          <p:cNvPr id="26" name="C11">
            <a:extLst>
              <a:ext uri="{FF2B5EF4-FFF2-40B4-BE49-F238E27FC236}">
                <a16:creationId xmlns:a16="http://schemas.microsoft.com/office/drawing/2014/main" id="{3A6DC2B0-DF8B-4C51-BA3E-633938905585}"/>
              </a:ext>
            </a:extLst>
          </p:cNvPr>
          <p:cNvSpPr/>
          <p:nvPr/>
        </p:nvSpPr>
        <p:spPr>
          <a:xfrm>
            <a:off x="9608761" y="771461"/>
            <a:ext cx="2684014" cy="3739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ln>
                  <a:solidFill>
                    <a:srgbClr val="FFCC00"/>
                  </a:solidFill>
                </a:ln>
                <a:solidFill>
                  <a:srgbClr val="FFFF66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UTM Ericsson Capital" panose="02040603050506020204" pitchFamily="18" charset="0"/>
                <a:cs typeface="Segoe UI" panose="020B0502040204020203" pitchFamily="34" charset="0"/>
              </a:rPr>
              <a:t>4	85.000</a:t>
            </a:r>
          </a:p>
        </p:txBody>
      </p:sp>
      <p:sp>
        <p:nvSpPr>
          <p:cNvPr id="27" name="C11">
            <a:extLst>
              <a:ext uri="{FF2B5EF4-FFF2-40B4-BE49-F238E27FC236}">
                <a16:creationId xmlns:a16="http://schemas.microsoft.com/office/drawing/2014/main" id="{FF5DA095-239B-4B71-8A3C-E84C49589D02}"/>
              </a:ext>
            </a:extLst>
          </p:cNvPr>
          <p:cNvSpPr/>
          <p:nvPr/>
        </p:nvSpPr>
        <p:spPr>
          <a:xfrm>
            <a:off x="9573784" y="184687"/>
            <a:ext cx="2684014" cy="3739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ln>
                  <a:solidFill>
                    <a:srgbClr val="FFCC00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UTM Ericsson Capital" panose="02040603050506020204" pitchFamily="18" charset="0"/>
                <a:cs typeface="Segoe UI" panose="020B0502040204020203" pitchFamily="34" charset="0"/>
              </a:rPr>
              <a:t>5	150.000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74B79CA9-CA1C-4599-9B0D-E02F9B9B603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7514" y="203406"/>
            <a:ext cx="1318747" cy="571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824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OX">
            <a:extLst>
              <a:ext uri="{FF2B5EF4-FFF2-40B4-BE49-F238E27FC236}">
                <a16:creationId xmlns:a16="http://schemas.microsoft.com/office/drawing/2014/main" id="{57A2A18A-F752-4184-AF68-BA235272FE0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3" r="955" b="55996"/>
          <a:stretch/>
        </p:blipFill>
        <p:spPr>
          <a:xfrm>
            <a:off x="-7620" y="4582886"/>
            <a:ext cx="12207240" cy="968828"/>
          </a:xfrm>
          <a:prstGeom prst="rect">
            <a:avLst/>
          </a:prstGeom>
        </p:spPr>
      </p:pic>
      <p:cxnSp>
        <p:nvCxnSpPr>
          <p:cNvPr id="3" name="Line1">
            <a:extLst>
              <a:ext uri="{FF2B5EF4-FFF2-40B4-BE49-F238E27FC236}">
                <a16:creationId xmlns:a16="http://schemas.microsoft.com/office/drawing/2014/main" id="{D7DF6DF3-EBFB-4C4A-A8B2-4240BDFDAC77}"/>
              </a:ext>
            </a:extLst>
          </p:cNvPr>
          <p:cNvCxnSpPr/>
          <p:nvPr/>
        </p:nvCxnSpPr>
        <p:spPr>
          <a:xfrm>
            <a:off x="-7620" y="5839097"/>
            <a:ext cx="1220724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Line2">
            <a:extLst>
              <a:ext uri="{FF2B5EF4-FFF2-40B4-BE49-F238E27FC236}">
                <a16:creationId xmlns:a16="http://schemas.microsoft.com/office/drawing/2014/main" id="{9DFDD1C9-457B-48ED-BB3E-892C7F82C15D}"/>
              </a:ext>
            </a:extLst>
          </p:cNvPr>
          <p:cNvCxnSpPr/>
          <p:nvPr/>
        </p:nvCxnSpPr>
        <p:spPr>
          <a:xfrm>
            <a:off x="-21963" y="6400800"/>
            <a:ext cx="1220724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BoxDapAn">
            <a:extLst>
              <a:ext uri="{FF2B5EF4-FFF2-40B4-BE49-F238E27FC236}">
                <a16:creationId xmlns:a16="http://schemas.microsoft.com/office/drawing/2014/main" id="{2D36DEE9-7C22-4ADA-9259-D8F53E218700}"/>
              </a:ext>
            </a:extLst>
          </p:cNvPr>
          <p:cNvSpPr/>
          <p:nvPr/>
        </p:nvSpPr>
        <p:spPr>
          <a:xfrm flipH="1">
            <a:off x="2332617" y="5583618"/>
            <a:ext cx="7526766" cy="1060270"/>
          </a:xfrm>
          <a:custGeom>
            <a:avLst/>
            <a:gdLst>
              <a:gd name="connsiteX0" fmla="*/ 3509602 w 7526766"/>
              <a:gd name="connsiteY0" fmla="*/ 557404 h 1060270"/>
              <a:gd name="connsiteX1" fmla="*/ 1443112 w 7526766"/>
              <a:gd name="connsiteY1" fmla="*/ 557405 h 1060270"/>
              <a:gd name="connsiteX2" fmla="*/ 239438 w 7526766"/>
              <a:gd name="connsiteY2" fmla="*/ 557404 h 1060270"/>
              <a:gd name="connsiteX3" fmla="*/ 27713 w 7526766"/>
              <a:gd name="connsiteY3" fmla="*/ 776209 h 1060270"/>
              <a:gd name="connsiteX4" fmla="*/ 1938 w 7526766"/>
              <a:gd name="connsiteY4" fmla="*/ 807629 h 1060270"/>
              <a:gd name="connsiteX5" fmla="*/ 0 w 7526766"/>
              <a:gd name="connsiteY5" fmla="*/ 807629 h 1060270"/>
              <a:gd name="connsiteX6" fmla="*/ 969 w 7526766"/>
              <a:gd name="connsiteY6" fmla="*/ 808810 h 1060270"/>
              <a:gd name="connsiteX7" fmla="*/ 0 w 7526766"/>
              <a:gd name="connsiteY7" fmla="*/ 809992 h 1060270"/>
              <a:gd name="connsiteX8" fmla="*/ 1938 w 7526766"/>
              <a:gd name="connsiteY8" fmla="*/ 809992 h 1060270"/>
              <a:gd name="connsiteX9" fmla="*/ 27713 w 7526766"/>
              <a:gd name="connsiteY9" fmla="*/ 841411 h 1060270"/>
              <a:gd name="connsiteX10" fmla="*/ 239438 w 7526766"/>
              <a:gd name="connsiteY10" fmla="*/ 1060216 h 1060270"/>
              <a:gd name="connsiteX11" fmla="*/ 2284021 w 7526766"/>
              <a:gd name="connsiteY11" fmla="*/ 1054251 h 1060270"/>
              <a:gd name="connsiteX12" fmla="*/ 3509602 w 7526766"/>
              <a:gd name="connsiteY12" fmla="*/ 1060216 h 1060270"/>
              <a:gd name="connsiteX13" fmla="*/ 3721327 w 7526766"/>
              <a:gd name="connsiteY13" fmla="*/ 841411 h 1060270"/>
              <a:gd name="connsiteX14" fmla="*/ 3747102 w 7526766"/>
              <a:gd name="connsiteY14" fmla="*/ 809992 h 1060270"/>
              <a:gd name="connsiteX15" fmla="*/ 3749040 w 7526766"/>
              <a:gd name="connsiteY15" fmla="*/ 809992 h 1060270"/>
              <a:gd name="connsiteX16" fmla="*/ 3748071 w 7526766"/>
              <a:gd name="connsiteY16" fmla="*/ 808810 h 1060270"/>
              <a:gd name="connsiteX17" fmla="*/ 3749040 w 7526766"/>
              <a:gd name="connsiteY17" fmla="*/ 807629 h 1060270"/>
              <a:gd name="connsiteX18" fmla="*/ 3747102 w 7526766"/>
              <a:gd name="connsiteY18" fmla="*/ 807629 h 1060270"/>
              <a:gd name="connsiteX19" fmla="*/ 3721327 w 7526766"/>
              <a:gd name="connsiteY19" fmla="*/ 776209 h 1060270"/>
              <a:gd name="connsiteX20" fmla="*/ 3509602 w 7526766"/>
              <a:gd name="connsiteY20" fmla="*/ 557404 h 1060270"/>
              <a:gd name="connsiteX21" fmla="*/ 7287328 w 7526766"/>
              <a:gd name="connsiteY21" fmla="*/ 557404 h 1060270"/>
              <a:gd name="connsiteX22" fmla="*/ 5220839 w 7526766"/>
              <a:gd name="connsiteY22" fmla="*/ 557405 h 1060270"/>
              <a:gd name="connsiteX23" fmla="*/ 4017164 w 7526766"/>
              <a:gd name="connsiteY23" fmla="*/ 557404 h 1060270"/>
              <a:gd name="connsiteX24" fmla="*/ 3805439 w 7526766"/>
              <a:gd name="connsiteY24" fmla="*/ 776209 h 1060270"/>
              <a:gd name="connsiteX25" fmla="*/ 3779664 w 7526766"/>
              <a:gd name="connsiteY25" fmla="*/ 807629 h 1060270"/>
              <a:gd name="connsiteX26" fmla="*/ 3777726 w 7526766"/>
              <a:gd name="connsiteY26" fmla="*/ 807629 h 1060270"/>
              <a:gd name="connsiteX27" fmla="*/ 3778695 w 7526766"/>
              <a:gd name="connsiteY27" fmla="*/ 808810 h 1060270"/>
              <a:gd name="connsiteX28" fmla="*/ 3777726 w 7526766"/>
              <a:gd name="connsiteY28" fmla="*/ 809992 h 1060270"/>
              <a:gd name="connsiteX29" fmla="*/ 3779664 w 7526766"/>
              <a:gd name="connsiteY29" fmla="*/ 809992 h 1060270"/>
              <a:gd name="connsiteX30" fmla="*/ 3805439 w 7526766"/>
              <a:gd name="connsiteY30" fmla="*/ 841411 h 1060270"/>
              <a:gd name="connsiteX31" fmla="*/ 4017164 w 7526766"/>
              <a:gd name="connsiteY31" fmla="*/ 1060216 h 1060270"/>
              <a:gd name="connsiteX32" fmla="*/ 6061747 w 7526766"/>
              <a:gd name="connsiteY32" fmla="*/ 1054251 h 1060270"/>
              <a:gd name="connsiteX33" fmla="*/ 7287328 w 7526766"/>
              <a:gd name="connsiteY33" fmla="*/ 1060216 h 1060270"/>
              <a:gd name="connsiteX34" fmla="*/ 7499054 w 7526766"/>
              <a:gd name="connsiteY34" fmla="*/ 841411 h 1060270"/>
              <a:gd name="connsiteX35" fmla="*/ 7524828 w 7526766"/>
              <a:gd name="connsiteY35" fmla="*/ 809992 h 1060270"/>
              <a:gd name="connsiteX36" fmla="*/ 7526766 w 7526766"/>
              <a:gd name="connsiteY36" fmla="*/ 809992 h 1060270"/>
              <a:gd name="connsiteX37" fmla="*/ 7525797 w 7526766"/>
              <a:gd name="connsiteY37" fmla="*/ 808810 h 1060270"/>
              <a:gd name="connsiteX38" fmla="*/ 7526766 w 7526766"/>
              <a:gd name="connsiteY38" fmla="*/ 807629 h 1060270"/>
              <a:gd name="connsiteX39" fmla="*/ 7524828 w 7526766"/>
              <a:gd name="connsiteY39" fmla="*/ 807629 h 1060270"/>
              <a:gd name="connsiteX40" fmla="*/ 7499054 w 7526766"/>
              <a:gd name="connsiteY40" fmla="*/ 776209 h 1060270"/>
              <a:gd name="connsiteX41" fmla="*/ 7287328 w 7526766"/>
              <a:gd name="connsiteY41" fmla="*/ 557404 h 1060270"/>
              <a:gd name="connsiteX42" fmla="*/ 3509602 w 7526766"/>
              <a:gd name="connsiteY42" fmla="*/ 54 h 1060270"/>
              <a:gd name="connsiteX43" fmla="*/ 1443112 w 7526766"/>
              <a:gd name="connsiteY43" fmla="*/ 55 h 1060270"/>
              <a:gd name="connsiteX44" fmla="*/ 239438 w 7526766"/>
              <a:gd name="connsiteY44" fmla="*/ 54 h 1060270"/>
              <a:gd name="connsiteX45" fmla="*/ 27713 w 7526766"/>
              <a:gd name="connsiteY45" fmla="*/ 218859 h 1060270"/>
              <a:gd name="connsiteX46" fmla="*/ 1938 w 7526766"/>
              <a:gd name="connsiteY46" fmla="*/ 250279 h 1060270"/>
              <a:gd name="connsiteX47" fmla="*/ 0 w 7526766"/>
              <a:gd name="connsiteY47" fmla="*/ 250279 h 1060270"/>
              <a:gd name="connsiteX48" fmla="*/ 969 w 7526766"/>
              <a:gd name="connsiteY48" fmla="*/ 251460 h 1060270"/>
              <a:gd name="connsiteX49" fmla="*/ 0 w 7526766"/>
              <a:gd name="connsiteY49" fmla="*/ 252642 h 1060270"/>
              <a:gd name="connsiteX50" fmla="*/ 1938 w 7526766"/>
              <a:gd name="connsiteY50" fmla="*/ 252642 h 1060270"/>
              <a:gd name="connsiteX51" fmla="*/ 27713 w 7526766"/>
              <a:gd name="connsiteY51" fmla="*/ 284061 h 1060270"/>
              <a:gd name="connsiteX52" fmla="*/ 239438 w 7526766"/>
              <a:gd name="connsiteY52" fmla="*/ 502866 h 1060270"/>
              <a:gd name="connsiteX53" fmla="*/ 2284021 w 7526766"/>
              <a:gd name="connsiteY53" fmla="*/ 496901 h 1060270"/>
              <a:gd name="connsiteX54" fmla="*/ 3509602 w 7526766"/>
              <a:gd name="connsiteY54" fmla="*/ 502866 h 1060270"/>
              <a:gd name="connsiteX55" fmla="*/ 3721327 w 7526766"/>
              <a:gd name="connsiteY55" fmla="*/ 284061 h 1060270"/>
              <a:gd name="connsiteX56" fmla="*/ 3747102 w 7526766"/>
              <a:gd name="connsiteY56" fmla="*/ 252642 h 1060270"/>
              <a:gd name="connsiteX57" fmla="*/ 3749040 w 7526766"/>
              <a:gd name="connsiteY57" fmla="*/ 252642 h 1060270"/>
              <a:gd name="connsiteX58" fmla="*/ 3748071 w 7526766"/>
              <a:gd name="connsiteY58" fmla="*/ 251460 h 1060270"/>
              <a:gd name="connsiteX59" fmla="*/ 3749040 w 7526766"/>
              <a:gd name="connsiteY59" fmla="*/ 250279 h 1060270"/>
              <a:gd name="connsiteX60" fmla="*/ 3747102 w 7526766"/>
              <a:gd name="connsiteY60" fmla="*/ 250279 h 1060270"/>
              <a:gd name="connsiteX61" fmla="*/ 3721327 w 7526766"/>
              <a:gd name="connsiteY61" fmla="*/ 218859 h 1060270"/>
              <a:gd name="connsiteX62" fmla="*/ 3509602 w 7526766"/>
              <a:gd name="connsiteY62" fmla="*/ 54 h 1060270"/>
              <a:gd name="connsiteX63" fmla="*/ 7287328 w 7526766"/>
              <a:gd name="connsiteY63" fmla="*/ 54 h 1060270"/>
              <a:gd name="connsiteX64" fmla="*/ 5220839 w 7526766"/>
              <a:gd name="connsiteY64" fmla="*/ 55 h 1060270"/>
              <a:gd name="connsiteX65" fmla="*/ 4017164 w 7526766"/>
              <a:gd name="connsiteY65" fmla="*/ 54 h 1060270"/>
              <a:gd name="connsiteX66" fmla="*/ 3805439 w 7526766"/>
              <a:gd name="connsiteY66" fmla="*/ 218859 h 1060270"/>
              <a:gd name="connsiteX67" fmla="*/ 3779664 w 7526766"/>
              <a:gd name="connsiteY67" fmla="*/ 250279 h 1060270"/>
              <a:gd name="connsiteX68" fmla="*/ 3777726 w 7526766"/>
              <a:gd name="connsiteY68" fmla="*/ 250279 h 1060270"/>
              <a:gd name="connsiteX69" fmla="*/ 3778695 w 7526766"/>
              <a:gd name="connsiteY69" fmla="*/ 251460 h 1060270"/>
              <a:gd name="connsiteX70" fmla="*/ 3777726 w 7526766"/>
              <a:gd name="connsiteY70" fmla="*/ 252642 h 1060270"/>
              <a:gd name="connsiteX71" fmla="*/ 3779664 w 7526766"/>
              <a:gd name="connsiteY71" fmla="*/ 252642 h 1060270"/>
              <a:gd name="connsiteX72" fmla="*/ 3805439 w 7526766"/>
              <a:gd name="connsiteY72" fmla="*/ 284061 h 1060270"/>
              <a:gd name="connsiteX73" fmla="*/ 4017164 w 7526766"/>
              <a:gd name="connsiteY73" fmla="*/ 502866 h 1060270"/>
              <a:gd name="connsiteX74" fmla="*/ 6061747 w 7526766"/>
              <a:gd name="connsiteY74" fmla="*/ 496901 h 1060270"/>
              <a:gd name="connsiteX75" fmla="*/ 7287328 w 7526766"/>
              <a:gd name="connsiteY75" fmla="*/ 502866 h 1060270"/>
              <a:gd name="connsiteX76" fmla="*/ 7499054 w 7526766"/>
              <a:gd name="connsiteY76" fmla="*/ 284061 h 1060270"/>
              <a:gd name="connsiteX77" fmla="*/ 7524828 w 7526766"/>
              <a:gd name="connsiteY77" fmla="*/ 252642 h 1060270"/>
              <a:gd name="connsiteX78" fmla="*/ 7526766 w 7526766"/>
              <a:gd name="connsiteY78" fmla="*/ 252642 h 1060270"/>
              <a:gd name="connsiteX79" fmla="*/ 7525797 w 7526766"/>
              <a:gd name="connsiteY79" fmla="*/ 251460 h 1060270"/>
              <a:gd name="connsiteX80" fmla="*/ 7526766 w 7526766"/>
              <a:gd name="connsiteY80" fmla="*/ 250279 h 1060270"/>
              <a:gd name="connsiteX81" fmla="*/ 7524828 w 7526766"/>
              <a:gd name="connsiteY81" fmla="*/ 250279 h 1060270"/>
              <a:gd name="connsiteX82" fmla="*/ 7499054 w 7526766"/>
              <a:gd name="connsiteY82" fmla="*/ 218859 h 1060270"/>
              <a:gd name="connsiteX83" fmla="*/ 7287328 w 7526766"/>
              <a:gd name="connsiteY83" fmla="*/ 54 h 1060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</a:cxnLst>
            <a:rect l="l" t="t" r="r" b="b"/>
            <a:pathLst>
              <a:path w="7526766" h="1060270">
                <a:moveTo>
                  <a:pt x="3509602" y="557404"/>
                </a:moveTo>
                <a:lnTo>
                  <a:pt x="1443112" y="557405"/>
                </a:lnTo>
                <a:lnTo>
                  <a:pt x="239438" y="557404"/>
                </a:lnTo>
                <a:cubicBezTo>
                  <a:pt x="146644" y="554281"/>
                  <a:pt x="93350" y="686372"/>
                  <a:pt x="27713" y="776209"/>
                </a:cubicBezTo>
                <a:lnTo>
                  <a:pt x="1938" y="807629"/>
                </a:lnTo>
                <a:lnTo>
                  <a:pt x="0" y="807629"/>
                </a:lnTo>
                <a:lnTo>
                  <a:pt x="969" y="808810"/>
                </a:lnTo>
                <a:lnTo>
                  <a:pt x="0" y="809992"/>
                </a:lnTo>
                <a:lnTo>
                  <a:pt x="1938" y="809992"/>
                </a:lnTo>
                <a:lnTo>
                  <a:pt x="27713" y="841411"/>
                </a:lnTo>
                <a:cubicBezTo>
                  <a:pt x="93350" y="931248"/>
                  <a:pt x="146644" y="1063340"/>
                  <a:pt x="239438" y="1060216"/>
                </a:cubicBezTo>
                <a:lnTo>
                  <a:pt x="2284021" y="1054251"/>
                </a:lnTo>
                <a:lnTo>
                  <a:pt x="3509602" y="1060216"/>
                </a:lnTo>
                <a:cubicBezTo>
                  <a:pt x="3602396" y="1063340"/>
                  <a:pt x="3655690" y="931248"/>
                  <a:pt x="3721327" y="841411"/>
                </a:cubicBezTo>
                <a:lnTo>
                  <a:pt x="3747102" y="809992"/>
                </a:lnTo>
                <a:lnTo>
                  <a:pt x="3749040" y="809992"/>
                </a:lnTo>
                <a:lnTo>
                  <a:pt x="3748071" y="808810"/>
                </a:lnTo>
                <a:lnTo>
                  <a:pt x="3749040" y="807629"/>
                </a:lnTo>
                <a:lnTo>
                  <a:pt x="3747102" y="807629"/>
                </a:lnTo>
                <a:lnTo>
                  <a:pt x="3721327" y="776209"/>
                </a:lnTo>
                <a:cubicBezTo>
                  <a:pt x="3655690" y="686372"/>
                  <a:pt x="3602396" y="554281"/>
                  <a:pt x="3509602" y="557404"/>
                </a:cubicBezTo>
                <a:close/>
                <a:moveTo>
                  <a:pt x="7287328" y="557404"/>
                </a:moveTo>
                <a:lnTo>
                  <a:pt x="5220839" y="557405"/>
                </a:lnTo>
                <a:lnTo>
                  <a:pt x="4017164" y="557404"/>
                </a:lnTo>
                <a:cubicBezTo>
                  <a:pt x="3924370" y="554281"/>
                  <a:pt x="3871076" y="686372"/>
                  <a:pt x="3805439" y="776209"/>
                </a:cubicBezTo>
                <a:lnTo>
                  <a:pt x="3779664" y="807629"/>
                </a:lnTo>
                <a:lnTo>
                  <a:pt x="3777726" y="807629"/>
                </a:lnTo>
                <a:lnTo>
                  <a:pt x="3778695" y="808810"/>
                </a:lnTo>
                <a:lnTo>
                  <a:pt x="3777726" y="809992"/>
                </a:lnTo>
                <a:lnTo>
                  <a:pt x="3779664" y="809992"/>
                </a:lnTo>
                <a:lnTo>
                  <a:pt x="3805439" y="841411"/>
                </a:lnTo>
                <a:cubicBezTo>
                  <a:pt x="3871076" y="931248"/>
                  <a:pt x="3924370" y="1063340"/>
                  <a:pt x="4017164" y="1060216"/>
                </a:cubicBezTo>
                <a:lnTo>
                  <a:pt x="6061747" y="1054251"/>
                </a:lnTo>
                <a:lnTo>
                  <a:pt x="7287328" y="1060216"/>
                </a:lnTo>
                <a:cubicBezTo>
                  <a:pt x="7380122" y="1063340"/>
                  <a:pt x="7433416" y="931248"/>
                  <a:pt x="7499054" y="841411"/>
                </a:cubicBezTo>
                <a:lnTo>
                  <a:pt x="7524828" y="809992"/>
                </a:lnTo>
                <a:lnTo>
                  <a:pt x="7526766" y="809992"/>
                </a:lnTo>
                <a:lnTo>
                  <a:pt x="7525797" y="808810"/>
                </a:lnTo>
                <a:lnTo>
                  <a:pt x="7526766" y="807629"/>
                </a:lnTo>
                <a:lnTo>
                  <a:pt x="7524828" y="807629"/>
                </a:lnTo>
                <a:lnTo>
                  <a:pt x="7499054" y="776209"/>
                </a:lnTo>
                <a:cubicBezTo>
                  <a:pt x="7433416" y="686372"/>
                  <a:pt x="7380122" y="554281"/>
                  <a:pt x="7287328" y="557404"/>
                </a:cubicBezTo>
                <a:close/>
                <a:moveTo>
                  <a:pt x="3509602" y="54"/>
                </a:moveTo>
                <a:lnTo>
                  <a:pt x="1443112" y="55"/>
                </a:lnTo>
                <a:lnTo>
                  <a:pt x="239438" y="54"/>
                </a:lnTo>
                <a:cubicBezTo>
                  <a:pt x="146644" y="-3070"/>
                  <a:pt x="93350" y="129022"/>
                  <a:pt x="27713" y="218859"/>
                </a:cubicBezTo>
                <a:lnTo>
                  <a:pt x="1938" y="250279"/>
                </a:lnTo>
                <a:lnTo>
                  <a:pt x="0" y="250279"/>
                </a:lnTo>
                <a:lnTo>
                  <a:pt x="969" y="251460"/>
                </a:lnTo>
                <a:lnTo>
                  <a:pt x="0" y="252642"/>
                </a:lnTo>
                <a:lnTo>
                  <a:pt x="1938" y="252642"/>
                </a:lnTo>
                <a:lnTo>
                  <a:pt x="27713" y="284061"/>
                </a:lnTo>
                <a:cubicBezTo>
                  <a:pt x="93350" y="373898"/>
                  <a:pt x="146644" y="505990"/>
                  <a:pt x="239438" y="502866"/>
                </a:cubicBezTo>
                <a:lnTo>
                  <a:pt x="2284021" y="496901"/>
                </a:lnTo>
                <a:lnTo>
                  <a:pt x="3509602" y="502866"/>
                </a:lnTo>
                <a:cubicBezTo>
                  <a:pt x="3602396" y="505990"/>
                  <a:pt x="3655690" y="373898"/>
                  <a:pt x="3721327" y="284061"/>
                </a:cubicBezTo>
                <a:lnTo>
                  <a:pt x="3747102" y="252642"/>
                </a:lnTo>
                <a:lnTo>
                  <a:pt x="3749040" y="252642"/>
                </a:lnTo>
                <a:lnTo>
                  <a:pt x="3748071" y="251460"/>
                </a:lnTo>
                <a:lnTo>
                  <a:pt x="3749040" y="250279"/>
                </a:lnTo>
                <a:lnTo>
                  <a:pt x="3747102" y="250279"/>
                </a:lnTo>
                <a:lnTo>
                  <a:pt x="3721327" y="218859"/>
                </a:lnTo>
                <a:cubicBezTo>
                  <a:pt x="3655690" y="129022"/>
                  <a:pt x="3602396" y="-3070"/>
                  <a:pt x="3509602" y="54"/>
                </a:cubicBezTo>
                <a:close/>
                <a:moveTo>
                  <a:pt x="7287328" y="54"/>
                </a:moveTo>
                <a:lnTo>
                  <a:pt x="5220839" y="55"/>
                </a:lnTo>
                <a:lnTo>
                  <a:pt x="4017164" y="54"/>
                </a:lnTo>
                <a:cubicBezTo>
                  <a:pt x="3924370" y="-3070"/>
                  <a:pt x="3871076" y="129022"/>
                  <a:pt x="3805439" y="218859"/>
                </a:cubicBezTo>
                <a:lnTo>
                  <a:pt x="3779664" y="250279"/>
                </a:lnTo>
                <a:lnTo>
                  <a:pt x="3777726" y="250279"/>
                </a:lnTo>
                <a:lnTo>
                  <a:pt x="3778695" y="251460"/>
                </a:lnTo>
                <a:lnTo>
                  <a:pt x="3777726" y="252642"/>
                </a:lnTo>
                <a:lnTo>
                  <a:pt x="3779664" y="252642"/>
                </a:lnTo>
                <a:lnTo>
                  <a:pt x="3805439" y="284061"/>
                </a:lnTo>
                <a:cubicBezTo>
                  <a:pt x="3871076" y="373898"/>
                  <a:pt x="3924370" y="505990"/>
                  <a:pt x="4017164" y="502866"/>
                </a:cubicBezTo>
                <a:lnTo>
                  <a:pt x="6061747" y="496901"/>
                </a:lnTo>
                <a:lnTo>
                  <a:pt x="7287328" y="502866"/>
                </a:lnTo>
                <a:cubicBezTo>
                  <a:pt x="7380122" y="505990"/>
                  <a:pt x="7433416" y="373898"/>
                  <a:pt x="7499054" y="284061"/>
                </a:cubicBezTo>
                <a:lnTo>
                  <a:pt x="7524828" y="252642"/>
                </a:lnTo>
                <a:lnTo>
                  <a:pt x="7526766" y="252642"/>
                </a:lnTo>
                <a:lnTo>
                  <a:pt x="7525797" y="251460"/>
                </a:lnTo>
                <a:lnTo>
                  <a:pt x="7526766" y="250279"/>
                </a:lnTo>
                <a:lnTo>
                  <a:pt x="7524828" y="250279"/>
                </a:lnTo>
                <a:lnTo>
                  <a:pt x="7499054" y="218859"/>
                </a:lnTo>
                <a:cubicBezTo>
                  <a:pt x="7433416" y="129022"/>
                  <a:pt x="7380122" y="-3070"/>
                  <a:pt x="7287328" y="54"/>
                </a:cubicBezTo>
                <a:close/>
              </a:path>
            </a:pathLst>
          </a:custGeom>
          <a:gradFill>
            <a:gsLst>
              <a:gs pos="0">
                <a:srgbClr val="1699E8"/>
              </a:gs>
              <a:gs pos="67000">
                <a:srgbClr val="0E398C"/>
              </a:gs>
              <a:gs pos="83000">
                <a:srgbClr val="0E398C"/>
              </a:gs>
              <a:gs pos="100000">
                <a:srgbClr val="0E398C"/>
              </a:gs>
            </a:gsLst>
            <a:path path="circle">
              <a:fillToRect l="50000" t="50000" r="50000" b="50000"/>
            </a:path>
          </a:gra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6" name="DAA">
            <a:extLst>
              <a:ext uri="{FF2B5EF4-FFF2-40B4-BE49-F238E27FC236}">
                <a16:creationId xmlns:a16="http://schemas.microsoft.com/office/drawing/2014/main" id="{BD9A2D42-93EF-4054-ACE7-03C79173F00A}"/>
              </a:ext>
            </a:extLst>
          </p:cNvPr>
          <p:cNvSpPr/>
          <p:nvPr/>
        </p:nvSpPr>
        <p:spPr>
          <a:xfrm flipH="1">
            <a:off x="6109650" y="5574698"/>
            <a:ext cx="3749040" cy="502920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182880" algn="ctr"/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13</a:t>
            </a:r>
          </a:p>
        </p:txBody>
      </p:sp>
      <p:sp>
        <p:nvSpPr>
          <p:cNvPr id="7" name="DAB">
            <a:extLst>
              <a:ext uri="{FF2B5EF4-FFF2-40B4-BE49-F238E27FC236}">
                <a16:creationId xmlns:a16="http://schemas.microsoft.com/office/drawing/2014/main" id="{C3D2EF19-1C10-426A-9E33-870C803DE0B5}"/>
              </a:ext>
            </a:extLst>
          </p:cNvPr>
          <p:cNvSpPr/>
          <p:nvPr/>
        </p:nvSpPr>
        <p:spPr>
          <a:xfrm flipH="1">
            <a:off x="2314622" y="6144478"/>
            <a:ext cx="3749040" cy="502920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182880" algn="ctr"/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15</a:t>
            </a:r>
          </a:p>
        </p:txBody>
      </p:sp>
      <p:sp>
        <p:nvSpPr>
          <p:cNvPr id="8" name="DAC">
            <a:extLst>
              <a:ext uri="{FF2B5EF4-FFF2-40B4-BE49-F238E27FC236}">
                <a16:creationId xmlns:a16="http://schemas.microsoft.com/office/drawing/2014/main" id="{D64F086C-19BB-4924-9A6D-D82E413CD852}"/>
              </a:ext>
            </a:extLst>
          </p:cNvPr>
          <p:cNvSpPr/>
          <p:nvPr/>
        </p:nvSpPr>
        <p:spPr>
          <a:xfrm flipH="1">
            <a:off x="2324607" y="5578265"/>
            <a:ext cx="3749040" cy="502920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182880" algn="ctr"/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14</a:t>
            </a:r>
          </a:p>
        </p:txBody>
      </p:sp>
      <p:sp>
        <p:nvSpPr>
          <p:cNvPr id="9" name="DAD">
            <a:extLst>
              <a:ext uri="{FF2B5EF4-FFF2-40B4-BE49-F238E27FC236}">
                <a16:creationId xmlns:a16="http://schemas.microsoft.com/office/drawing/2014/main" id="{B6047537-9631-481A-B251-362440946AB9}"/>
              </a:ext>
            </a:extLst>
          </p:cNvPr>
          <p:cNvSpPr/>
          <p:nvPr/>
        </p:nvSpPr>
        <p:spPr>
          <a:xfrm flipH="1">
            <a:off x="6106437" y="6142509"/>
            <a:ext cx="3749040" cy="502920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182880" algn="ctr"/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16</a:t>
            </a:r>
          </a:p>
        </p:txBody>
      </p:sp>
      <p:pic>
        <p:nvPicPr>
          <p:cNvPr id="10" name="TV">
            <a:hlinkClick r:id="" action="ppaction://macro?name=TV"/>
            <a:extLst>
              <a:ext uri="{FF2B5EF4-FFF2-40B4-BE49-F238E27FC236}">
                <a16:creationId xmlns:a16="http://schemas.microsoft.com/office/drawing/2014/main" id="{084B886F-0A77-40A2-8E68-CAD6821AB9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3257" y="252231"/>
            <a:ext cx="675563" cy="411480"/>
          </a:xfrm>
          <a:prstGeom prst="rect">
            <a:avLst/>
          </a:prstGeom>
        </p:spPr>
      </p:pic>
      <p:sp>
        <p:nvSpPr>
          <p:cNvPr id="11" name="cauhoi">
            <a:extLst>
              <a:ext uri="{FF2B5EF4-FFF2-40B4-BE49-F238E27FC236}">
                <a16:creationId xmlns:a16="http://schemas.microsoft.com/office/drawing/2014/main" id="{59656BE2-6F5E-4EBA-BD40-E57EC518A011}"/>
              </a:ext>
            </a:extLst>
          </p:cNvPr>
          <p:cNvSpPr/>
          <p:nvPr/>
        </p:nvSpPr>
        <p:spPr>
          <a:xfrm>
            <a:off x="2852382" y="4819934"/>
            <a:ext cx="6523630" cy="583670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32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9 + 6 = ?</a:t>
            </a:r>
            <a:endParaRPr lang="en-US" sz="3200" b="1" dirty="0">
              <a:latin typeface="UTM Avo" panose="02040603050506020204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NMNM">
            <a:hlinkClick r:id="" action="ppaction://macro?name=M15050"/>
            <a:extLst>
              <a:ext uri="{FF2B5EF4-FFF2-40B4-BE49-F238E27FC236}">
                <a16:creationId xmlns:a16="http://schemas.microsoft.com/office/drawing/2014/main" id="{63F177EE-886F-483D-8A83-F222FF769D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3181" y="252231"/>
            <a:ext cx="675563" cy="411480"/>
          </a:xfrm>
          <a:prstGeom prst="rect">
            <a:avLst/>
          </a:prstGeom>
        </p:spPr>
      </p:pic>
      <p:pic>
        <p:nvPicPr>
          <p:cNvPr id="13" name="GDT">
            <a:hlinkClick r:id="" action="ppaction://macro?name=GDT"/>
            <a:extLst>
              <a:ext uri="{FF2B5EF4-FFF2-40B4-BE49-F238E27FC236}">
                <a16:creationId xmlns:a16="http://schemas.microsoft.com/office/drawing/2014/main" id="{C5D87ACB-5B72-4B34-A9FA-6D26D9888B7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6517" y="252231"/>
            <a:ext cx="665631" cy="411480"/>
          </a:xfrm>
          <a:prstGeom prst="rect">
            <a:avLst/>
          </a:prstGeom>
        </p:spPr>
      </p:pic>
      <p:pic>
        <p:nvPicPr>
          <p:cNvPr id="14" name="HKG">
            <a:hlinkClick r:id="" action="ppaction://macro?name=HKG"/>
            <a:extLst>
              <a:ext uri="{FF2B5EF4-FFF2-40B4-BE49-F238E27FC236}">
                <a16:creationId xmlns:a16="http://schemas.microsoft.com/office/drawing/2014/main" id="{401FAE1A-196F-4302-97C1-028033181BF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9921" y="252231"/>
            <a:ext cx="675563" cy="41148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4D61B59-AC6E-4854-AAA7-D23D029D0AF5}"/>
              </a:ext>
            </a:extLst>
          </p:cNvPr>
          <p:cNvPicPr preferRelativeResize="0">
            <a:picLocks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338634" y="188808"/>
            <a:ext cx="217008" cy="57086"/>
          </a:xfrm>
          <a:prstGeom prst="rect">
            <a:avLst/>
          </a:prstGeom>
        </p:spPr>
      </p:pic>
      <p:pic>
        <p:nvPicPr>
          <p:cNvPr id="16" name="Picture 3">
            <a:extLst>
              <a:ext uri="{FF2B5EF4-FFF2-40B4-BE49-F238E27FC236}">
                <a16:creationId xmlns:a16="http://schemas.microsoft.com/office/drawing/2014/main" id="{4720AC93-369A-4B97-A5C3-B4237C29108C}"/>
              </a:ext>
            </a:extLst>
          </p:cNvPr>
          <p:cNvPicPr preferRelativeResize="0">
            <a:picLocks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9769684" y="2536083"/>
            <a:ext cx="5126419" cy="54251"/>
          </a:xfrm>
          <a:prstGeom prst="rect">
            <a:avLst/>
          </a:prstGeom>
        </p:spPr>
      </p:pic>
      <p:pic>
        <p:nvPicPr>
          <p:cNvPr id="17" name="Picture2">
            <a:extLst>
              <a:ext uri="{FF2B5EF4-FFF2-40B4-BE49-F238E27FC236}">
                <a16:creationId xmlns:a16="http://schemas.microsoft.com/office/drawing/2014/main" id="{C2281868-5BAD-459B-91A6-9915EC88F5FD}"/>
              </a:ext>
            </a:extLst>
          </p:cNvPr>
          <p:cNvPicPr preferRelativeResize="0">
            <a:picLocks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338634" y="4826788"/>
            <a:ext cx="217008" cy="57086"/>
          </a:xfrm>
          <a:prstGeom prst="rect">
            <a:avLst/>
          </a:prstGeom>
        </p:spPr>
      </p:pic>
      <p:sp>
        <p:nvSpPr>
          <p:cNvPr id="18" name="ANHMO">
            <a:extLst>
              <a:ext uri="{FF2B5EF4-FFF2-40B4-BE49-F238E27FC236}">
                <a16:creationId xmlns:a16="http://schemas.microsoft.com/office/drawing/2014/main" id="{25BCDDE2-5E86-4A5A-9718-E67427488277}"/>
              </a:ext>
            </a:extLst>
          </p:cNvPr>
          <p:cNvSpPr/>
          <p:nvPr/>
        </p:nvSpPr>
        <p:spPr>
          <a:xfrm>
            <a:off x="-190500" y="-373916"/>
            <a:ext cx="13030200" cy="759386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9" name="RectangleA">
            <a:hlinkClick r:id="" action="ppaction://macro?name=DMAM1"/>
            <a:extLst>
              <a:ext uri="{FF2B5EF4-FFF2-40B4-BE49-F238E27FC236}">
                <a16:creationId xmlns:a16="http://schemas.microsoft.com/office/drawing/2014/main" id="{A2F2AD6E-D4B5-4E40-8708-4B84DEE066BB}"/>
              </a:ext>
            </a:extLst>
          </p:cNvPr>
          <p:cNvSpPr/>
          <p:nvPr/>
        </p:nvSpPr>
        <p:spPr>
          <a:xfrm>
            <a:off x="2948227" y="5595120"/>
            <a:ext cx="5806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endParaRPr lang="en-US" sz="24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20" name="Rectangle B">
            <a:hlinkClick r:id="" action="ppaction://macro?name=DMBM1"/>
            <a:extLst>
              <a:ext uri="{FF2B5EF4-FFF2-40B4-BE49-F238E27FC236}">
                <a16:creationId xmlns:a16="http://schemas.microsoft.com/office/drawing/2014/main" id="{ABF49366-58BF-4F27-B451-7E71B9AF48DE}"/>
              </a:ext>
            </a:extLst>
          </p:cNvPr>
          <p:cNvSpPr/>
          <p:nvPr/>
        </p:nvSpPr>
        <p:spPr>
          <a:xfrm>
            <a:off x="6652418" y="5618547"/>
            <a:ext cx="5822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endParaRPr lang="en-US" sz="24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21" name="Rectangle C">
            <a:hlinkClick r:id="" action="ppaction://macro?name=DMCM1"/>
            <a:extLst>
              <a:ext uri="{FF2B5EF4-FFF2-40B4-BE49-F238E27FC236}">
                <a16:creationId xmlns:a16="http://schemas.microsoft.com/office/drawing/2014/main" id="{8A8F95A6-6A9A-4462-92BA-976D442A2AC4}"/>
              </a:ext>
            </a:extLst>
          </p:cNvPr>
          <p:cNvSpPr/>
          <p:nvPr/>
        </p:nvSpPr>
        <p:spPr>
          <a:xfrm>
            <a:off x="2947695" y="6152970"/>
            <a:ext cx="5757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endParaRPr lang="en-US" sz="24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22" name="Rectangle D">
            <a:hlinkClick r:id="" action="ppaction://macro?name=DMDM1"/>
            <a:extLst>
              <a:ext uri="{FF2B5EF4-FFF2-40B4-BE49-F238E27FC236}">
                <a16:creationId xmlns:a16="http://schemas.microsoft.com/office/drawing/2014/main" id="{AAEA72B3-5A6B-4817-8943-51CE538D3228}"/>
              </a:ext>
            </a:extLst>
          </p:cNvPr>
          <p:cNvSpPr/>
          <p:nvPr/>
        </p:nvSpPr>
        <p:spPr>
          <a:xfrm>
            <a:off x="6659305" y="6180088"/>
            <a:ext cx="6030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D. </a:t>
            </a:r>
            <a:endParaRPr lang="en-US" sz="24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23" name="G11">
            <a:extLst>
              <a:ext uri="{FF2B5EF4-FFF2-40B4-BE49-F238E27FC236}">
                <a16:creationId xmlns:a16="http://schemas.microsoft.com/office/drawing/2014/main" id="{C0B00648-7804-4034-87D4-F0BC7138F8D0}"/>
              </a:ext>
            </a:extLst>
          </p:cNvPr>
          <p:cNvSpPr/>
          <p:nvPr/>
        </p:nvSpPr>
        <p:spPr>
          <a:xfrm>
            <a:off x="9267308" y="1306286"/>
            <a:ext cx="2932312" cy="365760"/>
          </a:xfrm>
          <a:prstGeom prst="rect">
            <a:avLst/>
          </a:prstGeom>
          <a:blipFill dpi="0"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atin typeface="UTM Avo" panose="02040603050506020204" pitchFamily="18" charset="0"/>
            </a:endParaRPr>
          </a:p>
        </p:txBody>
      </p:sp>
      <p:sp>
        <p:nvSpPr>
          <p:cNvPr id="24" name="C11">
            <a:extLst>
              <a:ext uri="{FF2B5EF4-FFF2-40B4-BE49-F238E27FC236}">
                <a16:creationId xmlns:a16="http://schemas.microsoft.com/office/drawing/2014/main" id="{058EAE8E-CE5A-441C-A056-AD7366CD0149}"/>
              </a:ext>
            </a:extLst>
          </p:cNvPr>
          <p:cNvSpPr/>
          <p:nvPr/>
        </p:nvSpPr>
        <p:spPr>
          <a:xfrm>
            <a:off x="9662027" y="2308282"/>
            <a:ext cx="2684014" cy="3739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ln>
                  <a:solidFill>
                    <a:srgbClr val="FFCC00"/>
                  </a:solidFill>
                </a:ln>
                <a:solidFill>
                  <a:srgbClr val="FFFF66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UTM Ericsson Capital" panose="02040603050506020204" pitchFamily="18" charset="0"/>
                <a:cs typeface="Segoe UI" panose="020B0502040204020203" pitchFamily="34" charset="0"/>
              </a:rPr>
              <a:t>1	30.000</a:t>
            </a:r>
          </a:p>
        </p:txBody>
      </p:sp>
      <p:sp>
        <p:nvSpPr>
          <p:cNvPr id="25" name="C11">
            <a:extLst>
              <a:ext uri="{FF2B5EF4-FFF2-40B4-BE49-F238E27FC236}">
                <a16:creationId xmlns:a16="http://schemas.microsoft.com/office/drawing/2014/main" id="{4E723223-103D-495F-A705-A82D3E0BFA4D}"/>
              </a:ext>
            </a:extLst>
          </p:cNvPr>
          <p:cNvSpPr/>
          <p:nvPr/>
        </p:nvSpPr>
        <p:spPr>
          <a:xfrm>
            <a:off x="9621754" y="1790363"/>
            <a:ext cx="2684014" cy="3739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ln>
                  <a:solidFill>
                    <a:srgbClr val="FFCC00"/>
                  </a:solidFill>
                </a:ln>
                <a:solidFill>
                  <a:srgbClr val="FFFF66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UTM Ericsson Capital" panose="02040603050506020204" pitchFamily="18" charset="0"/>
                <a:cs typeface="Segoe UI" panose="020B0502040204020203" pitchFamily="34" charset="0"/>
              </a:rPr>
              <a:t>2	40.000</a:t>
            </a:r>
          </a:p>
        </p:txBody>
      </p:sp>
      <p:sp>
        <p:nvSpPr>
          <p:cNvPr id="26" name="C11">
            <a:extLst>
              <a:ext uri="{FF2B5EF4-FFF2-40B4-BE49-F238E27FC236}">
                <a16:creationId xmlns:a16="http://schemas.microsoft.com/office/drawing/2014/main" id="{D65E1CFA-CAC8-410C-914B-091ED35A6247}"/>
              </a:ext>
            </a:extLst>
          </p:cNvPr>
          <p:cNvSpPr/>
          <p:nvPr/>
        </p:nvSpPr>
        <p:spPr>
          <a:xfrm>
            <a:off x="9606645" y="1278694"/>
            <a:ext cx="2684014" cy="3739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ln>
                  <a:solidFill>
                    <a:srgbClr val="FFCC00"/>
                  </a:solidFill>
                </a:ln>
                <a:solidFill>
                  <a:srgbClr val="FFFF66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UTM Ericsson Capital" panose="02040603050506020204" pitchFamily="18" charset="0"/>
                <a:cs typeface="Segoe UI" panose="020B0502040204020203" pitchFamily="34" charset="0"/>
              </a:rPr>
              <a:t>3	60.000</a:t>
            </a:r>
          </a:p>
        </p:txBody>
      </p:sp>
      <p:sp>
        <p:nvSpPr>
          <p:cNvPr id="27" name="C11">
            <a:extLst>
              <a:ext uri="{FF2B5EF4-FFF2-40B4-BE49-F238E27FC236}">
                <a16:creationId xmlns:a16="http://schemas.microsoft.com/office/drawing/2014/main" id="{F5A65A6A-C025-4082-B8BF-66F47B8CED54}"/>
              </a:ext>
            </a:extLst>
          </p:cNvPr>
          <p:cNvSpPr/>
          <p:nvPr/>
        </p:nvSpPr>
        <p:spPr>
          <a:xfrm>
            <a:off x="9608761" y="771461"/>
            <a:ext cx="2684014" cy="3739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ln>
                  <a:solidFill>
                    <a:srgbClr val="FFCC00"/>
                  </a:solidFill>
                </a:ln>
                <a:solidFill>
                  <a:srgbClr val="FFFF66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UTM Ericsson Capital" panose="02040603050506020204" pitchFamily="18" charset="0"/>
                <a:cs typeface="Segoe UI" panose="020B0502040204020203" pitchFamily="34" charset="0"/>
              </a:rPr>
              <a:t>4	85.000</a:t>
            </a:r>
          </a:p>
        </p:txBody>
      </p:sp>
      <p:sp>
        <p:nvSpPr>
          <p:cNvPr id="28" name="C11">
            <a:extLst>
              <a:ext uri="{FF2B5EF4-FFF2-40B4-BE49-F238E27FC236}">
                <a16:creationId xmlns:a16="http://schemas.microsoft.com/office/drawing/2014/main" id="{90E6E724-4F0F-44B3-8B91-506DF3CE47E2}"/>
              </a:ext>
            </a:extLst>
          </p:cNvPr>
          <p:cNvSpPr/>
          <p:nvPr/>
        </p:nvSpPr>
        <p:spPr>
          <a:xfrm>
            <a:off x="9573784" y="184687"/>
            <a:ext cx="2684014" cy="3739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ln>
                  <a:solidFill>
                    <a:srgbClr val="FFCC00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UTM Ericsson Capital" panose="02040603050506020204" pitchFamily="18" charset="0"/>
                <a:cs typeface="Segoe UI" panose="020B0502040204020203" pitchFamily="34" charset="0"/>
              </a:rPr>
              <a:t>5	150.000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74B79CA9-CA1C-4599-9B0D-E02F9B9B603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7514" y="203406"/>
            <a:ext cx="1318747" cy="571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167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OX">
            <a:extLst>
              <a:ext uri="{FF2B5EF4-FFF2-40B4-BE49-F238E27FC236}">
                <a16:creationId xmlns:a16="http://schemas.microsoft.com/office/drawing/2014/main" id="{275817BA-6E4E-48E9-B6E2-2EC1927E3F5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3" r="955" b="55996"/>
          <a:stretch/>
        </p:blipFill>
        <p:spPr>
          <a:xfrm>
            <a:off x="-7620" y="4582886"/>
            <a:ext cx="12207240" cy="968828"/>
          </a:xfrm>
          <a:prstGeom prst="rect">
            <a:avLst/>
          </a:prstGeom>
        </p:spPr>
      </p:pic>
      <p:cxnSp>
        <p:nvCxnSpPr>
          <p:cNvPr id="3" name="Line1">
            <a:extLst>
              <a:ext uri="{FF2B5EF4-FFF2-40B4-BE49-F238E27FC236}">
                <a16:creationId xmlns:a16="http://schemas.microsoft.com/office/drawing/2014/main" id="{F1DCAFF2-512C-4660-B076-81DD12F2CEA0}"/>
              </a:ext>
            </a:extLst>
          </p:cNvPr>
          <p:cNvCxnSpPr/>
          <p:nvPr/>
        </p:nvCxnSpPr>
        <p:spPr>
          <a:xfrm>
            <a:off x="-7620" y="5839097"/>
            <a:ext cx="1220724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Line2">
            <a:extLst>
              <a:ext uri="{FF2B5EF4-FFF2-40B4-BE49-F238E27FC236}">
                <a16:creationId xmlns:a16="http://schemas.microsoft.com/office/drawing/2014/main" id="{02B3024A-5CF8-457C-B417-FB393BB5ECD0}"/>
              </a:ext>
            </a:extLst>
          </p:cNvPr>
          <p:cNvCxnSpPr/>
          <p:nvPr/>
        </p:nvCxnSpPr>
        <p:spPr>
          <a:xfrm>
            <a:off x="-21963" y="6400800"/>
            <a:ext cx="1220724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BoxDapAn">
            <a:extLst>
              <a:ext uri="{FF2B5EF4-FFF2-40B4-BE49-F238E27FC236}">
                <a16:creationId xmlns:a16="http://schemas.microsoft.com/office/drawing/2014/main" id="{B72C0EDF-04A2-44DF-9601-250FF169A670}"/>
              </a:ext>
            </a:extLst>
          </p:cNvPr>
          <p:cNvSpPr/>
          <p:nvPr/>
        </p:nvSpPr>
        <p:spPr>
          <a:xfrm flipH="1">
            <a:off x="2332617" y="5583618"/>
            <a:ext cx="7526766" cy="1060270"/>
          </a:xfrm>
          <a:custGeom>
            <a:avLst/>
            <a:gdLst>
              <a:gd name="connsiteX0" fmla="*/ 3509602 w 7526766"/>
              <a:gd name="connsiteY0" fmla="*/ 557404 h 1060270"/>
              <a:gd name="connsiteX1" fmla="*/ 1443112 w 7526766"/>
              <a:gd name="connsiteY1" fmla="*/ 557405 h 1060270"/>
              <a:gd name="connsiteX2" fmla="*/ 239438 w 7526766"/>
              <a:gd name="connsiteY2" fmla="*/ 557404 h 1060270"/>
              <a:gd name="connsiteX3" fmla="*/ 27713 w 7526766"/>
              <a:gd name="connsiteY3" fmla="*/ 776209 h 1060270"/>
              <a:gd name="connsiteX4" fmla="*/ 1938 w 7526766"/>
              <a:gd name="connsiteY4" fmla="*/ 807629 h 1060270"/>
              <a:gd name="connsiteX5" fmla="*/ 0 w 7526766"/>
              <a:gd name="connsiteY5" fmla="*/ 807629 h 1060270"/>
              <a:gd name="connsiteX6" fmla="*/ 969 w 7526766"/>
              <a:gd name="connsiteY6" fmla="*/ 808810 h 1060270"/>
              <a:gd name="connsiteX7" fmla="*/ 0 w 7526766"/>
              <a:gd name="connsiteY7" fmla="*/ 809992 h 1060270"/>
              <a:gd name="connsiteX8" fmla="*/ 1938 w 7526766"/>
              <a:gd name="connsiteY8" fmla="*/ 809992 h 1060270"/>
              <a:gd name="connsiteX9" fmla="*/ 27713 w 7526766"/>
              <a:gd name="connsiteY9" fmla="*/ 841411 h 1060270"/>
              <a:gd name="connsiteX10" fmla="*/ 239438 w 7526766"/>
              <a:gd name="connsiteY10" fmla="*/ 1060216 h 1060270"/>
              <a:gd name="connsiteX11" fmla="*/ 2284021 w 7526766"/>
              <a:gd name="connsiteY11" fmla="*/ 1054251 h 1060270"/>
              <a:gd name="connsiteX12" fmla="*/ 3509602 w 7526766"/>
              <a:gd name="connsiteY12" fmla="*/ 1060216 h 1060270"/>
              <a:gd name="connsiteX13" fmla="*/ 3721327 w 7526766"/>
              <a:gd name="connsiteY13" fmla="*/ 841411 h 1060270"/>
              <a:gd name="connsiteX14" fmla="*/ 3747102 w 7526766"/>
              <a:gd name="connsiteY14" fmla="*/ 809992 h 1060270"/>
              <a:gd name="connsiteX15" fmla="*/ 3749040 w 7526766"/>
              <a:gd name="connsiteY15" fmla="*/ 809992 h 1060270"/>
              <a:gd name="connsiteX16" fmla="*/ 3748071 w 7526766"/>
              <a:gd name="connsiteY16" fmla="*/ 808810 h 1060270"/>
              <a:gd name="connsiteX17" fmla="*/ 3749040 w 7526766"/>
              <a:gd name="connsiteY17" fmla="*/ 807629 h 1060270"/>
              <a:gd name="connsiteX18" fmla="*/ 3747102 w 7526766"/>
              <a:gd name="connsiteY18" fmla="*/ 807629 h 1060270"/>
              <a:gd name="connsiteX19" fmla="*/ 3721327 w 7526766"/>
              <a:gd name="connsiteY19" fmla="*/ 776209 h 1060270"/>
              <a:gd name="connsiteX20" fmla="*/ 3509602 w 7526766"/>
              <a:gd name="connsiteY20" fmla="*/ 557404 h 1060270"/>
              <a:gd name="connsiteX21" fmla="*/ 7287328 w 7526766"/>
              <a:gd name="connsiteY21" fmla="*/ 557404 h 1060270"/>
              <a:gd name="connsiteX22" fmla="*/ 5220839 w 7526766"/>
              <a:gd name="connsiteY22" fmla="*/ 557405 h 1060270"/>
              <a:gd name="connsiteX23" fmla="*/ 4017164 w 7526766"/>
              <a:gd name="connsiteY23" fmla="*/ 557404 h 1060270"/>
              <a:gd name="connsiteX24" fmla="*/ 3805439 w 7526766"/>
              <a:gd name="connsiteY24" fmla="*/ 776209 h 1060270"/>
              <a:gd name="connsiteX25" fmla="*/ 3779664 w 7526766"/>
              <a:gd name="connsiteY25" fmla="*/ 807629 h 1060270"/>
              <a:gd name="connsiteX26" fmla="*/ 3777726 w 7526766"/>
              <a:gd name="connsiteY26" fmla="*/ 807629 h 1060270"/>
              <a:gd name="connsiteX27" fmla="*/ 3778695 w 7526766"/>
              <a:gd name="connsiteY27" fmla="*/ 808810 h 1060270"/>
              <a:gd name="connsiteX28" fmla="*/ 3777726 w 7526766"/>
              <a:gd name="connsiteY28" fmla="*/ 809992 h 1060270"/>
              <a:gd name="connsiteX29" fmla="*/ 3779664 w 7526766"/>
              <a:gd name="connsiteY29" fmla="*/ 809992 h 1060270"/>
              <a:gd name="connsiteX30" fmla="*/ 3805439 w 7526766"/>
              <a:gd name="connsiteY30" fmla="*/ 841411 h 1060270"/>
              <a:gd name="connsiteX31" fmla="*/ 4017164 w 7526766"/>
              <a:gd name="connsiteY31" fmla="*/ 1060216 h 1060270"/>
              <a:gd name="connsiteX32" fmla="*/ 6061747 w 7526766"/>
              <a:gd name="connsiteY32" fmla="*/ 1054251 h 1060270"/>
              <a:gd name="connsiteX33" fmla="*/ 7287328 w 7526766"/>
              <a:gd name="connsiteY33" fmla="*/ 1060216 h 1060270"/>
              <a:gd name="connsiteX34" fmla="*/ 7499054 w 7526766"/>
              <a:gd name="connsiteY34" fmla="*/ 841411 h 1060270"/>
              <a:gd name="connsiteX35" fmla="*/ 7524828 w 7526766"/>
              <a:gd name="connsiteY35" fmla="*/ 809992 h 1060270"/>
              <a:gd name="connsiteX36" fmla="*/ 7526766 w 7526766"/>
              <a:gd name="connsiteY36" fmla="*/ 809992 h 1060270"/>
              <a:gd name="connsiteX37" fmla="*/ 7525797 w 7526766"/>
              <a:gd name="connsiteY37" fmla="*/ 808810 h 1060270"/>
              <a:gd name="connsiteX38" fmla="*/ 7526766 w 7526766"/>
              <a:gd name="connsiteY38" fmla="*/ 807629 h 1060270"/>
              <a:gd name="connsiteX39" fmla="*/ 7524828 w 7526766"/>
              <a:gd name="connsiteY39" fmla="*/ 807629 h 1060270"/>
              <a:gd name="connsiteX40" fmla="*/ 7499054 w 7526766"/>
              <a:gd name="connsiteY40" fmla="*/ 776209 h 1060270"/>
              <a:gd name="connsiteX41" fmla="*/ 7287328 w 7526766"/>
              <a:gd name="connsiteY41" fmla="*/ 557404 h 1060270"/>
              <a:gd name="connsiteX42" fmla="*/ 3509602 w 7526766"/>
              <a:gd name="connsiteY42" fmla="*/ 54 h 1060270"/>
              <a:gd name="connsiteX43" fmla="*/ 1443112 w 7526766"/>
              <a:gd name="connsiteY43" fmla="*/ 55 h 1060270"/>
              <a:gd name="connsiteX44" fmla="*/ 239438 w 7526766"/>
              <a:gd name="connsiteY44" fmla="*/ 54 h 1060270"/>
              <a:gd name="connsiteX45" fmla="*/ 27713 w 7526766"/>
              <a:gd name="connsiteY45" fmla="*/ 218859 h 1060270"/>
              <a:gd name="connsiteX46" fmla="*/ 1938 w 7526766"/>
              <a:gd name="connsiteY46" fmla="*/ 250279 h 1060270"/>
              <a:gd name="connsiteX47" fmla="*/ 0 w 7526766"/>
              <a:gd name="connsiteY47" fmla="*/ 250279 h 1060270"/>
              <a:gd name="connsiteX48" fmla="*/ 969 w 7526766"/>
              <a:gd name="connsiteY48" fmla="*/ 251460 h 1060270"/>
              <a:gd name="connsiteX49" fmla="*/ 0 w 7526766"/>
              <a:gd name="connsiteY49" fmla="*/ 252642 h 1060270"/>
              <a:gd name="connsiteX50" fmla="*/ 1938 w 7526766"/>
              <a:gd name="connsiteY50" fmla="*/ 252642 h 1060270"/>
              <a:gd name="connsiteX51" fmla="*/ 27713 w 7526766"/>
              <a:gd name="connsiteY51" fmla="*/ 284061 h 1060270"/>
              <a:gd name="connsiteX52" fmla="*/ 239438 w 7526766"/>
              <a:gd name="connsiteY52" fmla="*/ 502866 h 1060270"/>
              <a:gd name="connsiteX53" fmla="*/ 2284021 w 7526766"/>
              <a:gd name="connsiteY53" fmla="*/ 496901 h 1060270"/>
              <a:gd name="connsiteX54" fmla="*/ 3509602 w 7526766"/>
              <a:gd name="connsiteY54" fmla="*/ 502866 h 1060270"/>
              <a:gd name="connsiteX55" fmla="*/ 3721327 w 7526766"/>
              <a:gd name="connsiteY55" fmla="*/ 284061 h 1060270"/>
              <a:gd name="connsiteX56" fmla="*/ 3747102 w 7526766"/>
              <a:gd name="connsiteY56" fmla="*/ 252642 h 1060270"/>
              <a:gd name="connsiteX57" fmla="*/ 3749040 w 7526766"/>
              <a:gd name="connsiteY57" fmla="*/ 252642 h 1060270"/>
              <a:gd name="connsiteX58" fmla="*/ 3748071 w 7526766"/>
              <a:gd name="connsiteY58" fmla="*/ 251460 h 1060270"/>
              <a:gd name="connsiteX59" fmla="*/ 3749040 w 7526766"/>
              <a:gd name="connsiteY59" fmla="*/ 250279 h 1060270"/>
              <a:gd name="connsiteX60" fmla="*/ 3747102 w 7526766"/>
              <a:gd name="connsiteY60" fmla="*/ 250279 h 1060270"/>
              <a:gd name="connsiteX61" fmla="*/ 3721327 w 7526766"/>
              <a:gd name="connsiteY61" fmla="*/ 218859 h 1060270"/>
              <a:gd name="connsiteX62" fmla="*/ 3509602 w 7526766"/>
              <a:gd name="connsiteY62" fmla="*/ 54 h 1060270"/>
              <a:gd name="connsiteX63" fmla="*/ 7287328 w 7526766"/>
              <a:gd name="connsiteY63" fmla="*/ 54 h 1060270"/>
              <a:gd name="connsiteX64" fmla="*/ 5220839 w 7526766"/>
              <a:gd name="connsiteY64" fmla="*/ 55 h 1060270"/>
              <a:gd name="connsiteX65" fmla="*/ 4017164 w 7526766"/>
              <a:gd name="connsiteY65" fmla="*/ 54 h 1060270"/>
              <a:gd name="connsiteX66" fmla="*/ 3805439 w 7526766"/>
              <a:gd name="connsiteY66" fmla="*/ 218859 h 1060270"/>
              <a:gd name="connsiteX67" fmla="*/ 3779664 w 7526766"/>
              <a:gd name="connsiteY67" fmla="*/ 250279 h 1060270"/>
              <a:gd name="connsiteX68" fmla="*/ 3777726 w 7526766"/>
              <a:gd name="connsiteY68" fmla="*/ 250279 h 1060270"/>
              <a:gd name="connsiteX69" fmla="*/ 3778695 w 7526766"/>
              <a:gd name="connsiteY69" fmla="*/ 251460 h 1060270"/>
              <a:gd name="connsiteX70" fmla="*/ 3777726 w 7526766"/>
              <a:gd name="connsiteY70" fmla="*/ 252642 h 1060270"/>
              <a:gd name="connsiteX71" fmla="*/ 3779664 w 7526766"/>
              <a:gd name="connsiteY71" fmla="*/ 252642 h 1060270"/>
              <a:gd name="connsiteX72" fmla="*/ 3805439 w 7526766"/>
              <a:gd name="connsiteY72" fmla="*/ 284061 h 1060270"/>
              <a:gd name="connsiteX73" fmla="*/ 4017164 w 7526766"/>
              <a:gd name="connsiteY73" fmla="*/ 502866 h 1060270"/>
              <a:gd name="connsiteX74" fmla="*/ 6061747 w 7526766"/>
              <a:gd name="connsiteY74" fmla="*/ 496901 h 1060270"/>
              <a:gd name="connsiteX75" fmla="*/ 7287328 w 7526766"/>
              <a:gd name="connsiteY75" fmla="*/ 502866 h 1060270"/>
              <a:gd name="connsiteX76" fmla="*/ 7499054 w 7526766"/>
              <a:gd name="connsiteY76" fmla="*/ 284061 h 1060270"/>
              <a:gd name="connsiteX77" fmla="*/ 7524828 w 7526766"/>
              <a:gd name="connsiteY77" fmla="*/ 252642 h 1060270"/>
              <a:gd name="connsiteX78" fmla="*/ 7526766 w 7526766"/>
              <a:gd name="connsiteY78" fmla="*/ 252642 h 1060270"/>
              <a:gd name="connsiteX79" fmla="*/ 7525797 w 7526766"/>
              <a:gd name="connsiteY79" fmla="*/ 251460 h 1060270"/>
              <a:gd name="connsiteX80" fmla="*/ 7526766 w 7526766"/>
              <a:gd name="connsiteY80" fmla="*/ 250279 h 1060270"/>
              <a:gd name="connsiteX81" fmla="*/ 7524828 w 7526766"/>
              <a:gd name="connsiteY81" fmla="*/ 250279 h 1060270"/>
              <a:gd name="connsiteX82" fmla="*/ 7499054 w 7526766"/>
              <a:gd name="connsiteY82" fmla="*/ 218859 h 1060270"/>
              <a:gd name="connsiteX83" fmla="*/ 7287328 w 7526766"/>
              <a:gd name="connsiteY83" fmla="*/ 54 h 1060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</a:cxnLst>
            <a:rect l="l" t="t" r="r" b="b"/>
            <a:pathLst>
              <a:path w="7526766" h="1060270">
                <a:moveTo>
                  <a:pt x="3509602" y="557404"/>
                </a:moveTo>
                <a:lnTo>
                  <a:pt x="1443112" y="557405"/>
                </a:lnTo>
                <a:lnTo>
                  <a:pt x="239438" y="557404"/>
                </a:lnTo>
                <a:cubicBezTo>
                  <a:pt x="146644" y="554281"/>
                  <a:pt x="93350" y="686372"/>
                  <a:pt x="27713" y="776209"/>
                </a:cubicBezTo>
                <a:lnTo>
                  <a:pt x="1938" y="807629"/>
                </a:lnTo>
                <a:lnTo>
                  <a:pt x="0" y="807629"/>
                </a:lnTo>
                <a:lnTo>
                  <a:pt x="969" y="808810"/>
                </a:lnTo>
                <a:lnTo>
                  <a:pt x="0" y="809992"/>
                </a:lnTo>
                <a:lnTo>
                  <a:pt x="1938" y="809992"/>
                </a:lnTo>
                <a:lnTo>
                  <a:pt x="27713" y="841411"/>
                </a:lnTo>
                <a:cubicBezTo>
                  <a:pt x="93350" y="931248"/>
                  <a:pt x="146644" y="1063340"/>
                  <a:pt x="239438" y="1060216"/>
                </a:cubicBezTo>
                <a:lnTo>
                  <a:pt x="2284021" y="1054251"/>
                </a:lnTo>
                <a:lnTo>
                  <a:pt x="3509602" y="1060216"/>
                </a:lnTo>
                <a:cubicBezTo>
                  <a:pt x="3602396" y="1063340"/>
                  <a:pt x="3655690" y="931248"/>
                  <a:pt x="3721327" y="841411"/>
                </a:cubicBezTo>
                <a:lnTo>
                  <a:pt x="3747102" y="809992"/>
                </a:lnTo>
                <a:lnTo>
                  <a:pt x="3749040" y="809992"/>
                </a:lnTo>
                <a:lnTo>
                  <a:pt x="3748071" y="808810"/>
                </a:lnTo>
                <a:lnTo>
                  <a:pt x="3749040" y="807629"/>
                </a:lnTo>
                <a:lnTo>
                  <a:pt x="3747102" y="807629"/>
                </a:lnTo>
                <a:lnTo>
                  <a:pt x="3721327" y="776209"/>
                </a:lnTo>
                <a:cubicBezTo>
                  <a:pt x="3655690" y="686372"/>
                  <a:pt x="3602396" y="554281"/>
                  <a:pt x="3509602" y="557404"/>
                </a:cubicBezTo>
                <a:close/>
                <a:moveTo>
                  <a:pt x="7287328" y="557404"/>
                </a:moveTo>
                <a:lnTo>
                  <a:pt x="5220839" y="557405"/>
                </a:lnTo>
                <a:lnTo>
                  <a:pt x="4017164" y="557404"/>
                </a:lnTo>
                <a:cubicBezTo>
                  <a:pt x="3924370" y="554281"/>
                  <a:pt x="3871076" y="686372"/>
                  <a:pt x="3805439" y="776209"/>
                </a:cubicBezTo>
                <a:lnTo>
                  <a:pt x="3779664" y="807629"/>
                </a:lnTo>
                <a:lnTo>
                  <a:pt x="3777726" y="807629"/>
                </a:lnTo>
                <a:lnTo>
                  <a:pt x="3778695" y="808810"/>
                </a:lnTo>
                <a:lnTo>
                  <a:pt x="3777726" y="809992"/>
                </a:lnTo>
                <a:lnTo>
                  <a:pt x="3779664" y="809992"/>
                </a:lnTo>
                <a:lnTo>
                  <a:pt x="3805439" y="841411"/>
                </a:lnTo>
                <a:cubicBezTo>
                  <a:pt x="3871076" y="931248"/>
                  <a:pt x="3924370" y="1063340"/>
                  <a:pt x="4017164" y="1060216"/>
                </a:cubicBezTo>
                <a:lnTo>
                  <a:pt x="6061747" y="1054251"/>
                </a:lnTo>
                <a:lnTo>
                  <a:pt x="7287328" y="1060216"/>
                </a:lnTo>
                <a:cubicBezTo>
                  <a:pt x="7380122" y="1063340"/>
                  <a:pt x="7433416" y="931248"/>
                  <a:pt x="7499054" y="841411"/>
                </a:cubicBezTo>
                <a:lnTo>
                  <a:pt x="7524828" y="809992"/>
                </a:lnTo>
                <a:lnTo>
                  <a:pt x="7526766" y="809992"/>
                </a:lnTo>
                <a:lnTo>
                  <a:pt x="7525797" y="808810"/>
                </a:lnTo>
                <a:lnTo>
                  <a:pt x="7526766" y="807629"/>
                </a:lnTo>
                <a:lnTo>
                  <a:pt x="7524828" y="807629"/>
                </a:lnTo>
                <a:lnTo>
                  <a:pt x="7499054" y="776209"/>
                </a:lnTo>
                <a:cubicBezTo>
                  <a:pt x="7433416" y="686372"/>
                  <a:pt x="7380122" y="554281"/>
                  <a:pt x="7287328" y="557404"/>
                </a:cubicBezTo>
                <a:close/>
                <a:moveTo>
                  <a:pt x="3509602" y="54"/>
                </a:moveTo>
                <a:lnTo>
                  <a:pt x="1443112" y="55"/>
                </a:lnTo>
                <a:lnTo>
                  <a:pt x="239438" y="54"/>
                </a:lnTo>
                <a:cubicBezTo>
                  <a:pt x="146644" y="-3070"/>
                  <a:pt x="93350" y="129022"/>
                  <a:pt x="27713" y="218859"/>
                </a:cubicBezTo>
                <a:lnTo>
                  <a:pt x="1938" y="250279"/>
                </a:lnTo>
                <a:lnTo>
                  <a:pt x="0" y="250279"/>
                </a:lnTo>
                <a:lnTo>
                  <a:pt x="969" y="251460"/>
                </a:lnTo>
                <a:lnTo>
                  <a:pt x="0" y="252642"/>
                </a:lnTo>
                <a:lnTo>
                  <a:pt x="1938" y="252642"/>
                </a:lnTo>
                <a:lnTo>
                  <a:pt x="27713" y="284061"/>
                </a:lnTo>
                <a:cubicBezTo>
                  <a:pt x="93350" y="373898"/>
                  <a:pt x="146644" y="505990"/>
                  <a:pt x="239438" y="502866"/>
                </a:cubicBezTo>
                <a:lnTo>
                  <a:pt x="2284021" y="496901"/>
                </a:lnTo>
                <a:lnTo>
                  <a:pt x="3509602" y="502866"/>
                </a:lnTo>
                <a:cubicBezTo>
                  <a:pt x="3602396" y="505990"/>
                  <a:pt x="3655690" y="373898"/>
                  <a:pt x="3721327" y="284061"/>
                </a:cubicBezTo>
                <a:lnTo>
                  <a:pt x="3747102" y="252642"/>
                </a:lnTo>
                <a:lnTo>
                  <a:pt x="3749040" y="252642"/>
                </a:lnTo>
                <a:lnTo>
                  <a:pt x="3748071" y="251460"/>
                </a:lnTo>
                <a:lnTo>
                  <a:pt x="3749040" y="250279"/>
                </a:lnTo>
                <a:lnTo>
                  <a:pt x="3747102" y="250279"/>
                </a:lnTo>
                <a:lnTo>
                  <a:pt x="3721327" y="218859"/>
                </a:lnTo>
                <a:cubicBezTo>
                  <a:pt x="3655690" y="129022"/>
                  <a:pt x="3602396" y="-3070"/>
                  <a:pt x="3509602" y="54"/>
                </a:cubicBezTo>
                <a:close/>
                <a:moveTo>
                  <a:pt x="7287328" y="54"/>
                </a:moveTo>
                <a:lnTo>
                  <a:pt x="5220839" y="55"/>
                </a:lnTo>
                <a:lnTo>
                  <a:pt x="4017164" y="54"/>
                </a:lnTo>
                <a:cubicBezTo>
                  <a:pt x="3924370" y="-3070"/>
                  <a:pt x="3871076" y="129022"/>
                  <a:pt x="3805439" y="218859"/>
                </a:cubicBezTo>
                <a:lnTo>
                  <a:pt x="3779664" y="250279"/>
                </a:lnTo>
                <a:lnTo>
                  <a:pt x="3777726" y="250279"/>
                </a:lnTo>
                <a:lnTo>
                  <a:pt x="3778695" y="251460"/>
                </a:lnTo>
                <a:lnTo>
                  <a:pt x="3777726" y="252642"/>
                </a:lnTo>
                <a:lnTo>
                  <a:pt x="3779664" y="252642"/>
                </a:lnTo>
                <a:lnTo>
                  <a:pt x="3805439" y="284061"/>
                </a:lnTo>
                <a:cubicBezTo>
                  <a:pt x="3871076" y="373898"/>
                  <a:pt x="3924370" y="505990"/>
                  <a:pt x="4017164" y="502866"/>
                </a:cubicBezTo>
                <a:lnTo>
                  <a:pt x="6061747" y="496901"/>
                </a:lnTo>
                <a:lnTo>
                  <a:pt x="7287328" y="502866"/>
                </a:lnTo>
                <a:cubicBezTo>
                  <a:pt x="7380122" y="505990"/>
                  <a:pt x="7433416" y="373898"/>
                  <a:pt x="7499054" y="284061"/>
                </a:cubicBezTo>
                <a:lnTo>
                  <a:pt x="7524828" y="252642"/>
                </a:lnTo>
                <a:lnTo>
                  <a:pt x="7526766" y="252642"/>
                </a:lnTo>
                <a:lnTo>
                  <a:pt x="7525797" y="251460"/>
                </a:lnTo>
                <a:lnTo>
                  <a:pt x="7526766" y="250279"/>
                </a:lnTo>
                <a:lnTo>
                  <a:pt x="7524828" y="250279"/>
                </a:lnTo>
                <a:lnTo>
                  <a:pt x="7499054" y="218859"/>
                </a:lnTo>
                <a:cubicBezTo>
                  <a:pt x="7433416" y="129022"/>
                  <a:pt x="7380122" y="-3070"/>
                  <a:pt x="7287328" y="54"/>
                </a:cubicBezTo>
                <a:close/>
              </a:path>
            </a:pathLst>
          </a:custGeom>
          <a:gradFill>
            <a:gsLst>
              <a:gs pos="0">
                <a:srgbClr val="1699E8"/>
              </a:gs>
              <a:gs pos="67000">
                <a:srgbClr val="0E398C"/>
              </a:gs>
              <a:gs pos="83000">
                <a:srgbClr val="0E398C"/>
              </a:gs>
              <a:gs pos="100000">
                <a:srgbClr val="0E398C"/>
              </a:gs>
            </a:gsLst>
            <a:path path="circle">
              <a:fillToRect l="50000" t="50000" r="50000" b="50000"/>
            </a:path>
          </a:gra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6" name="DAA">
            <a:extLst>
              <a:ext uri="{FF2B5EF4-FFF2-40B4-BE49-F238E27FC236}">
                <a16:creationId xmlns:a16="http://schemas.microsoft.com/office/drawing/2014/main" id="{201D2669-8907-4E65-926B-F75C97996456}"/>
              </a:ext>
            </a:extLst>
          </p:cNvPr>
          <p:cNvSpPr/>
          <p:nvPr/>
        </p:nvSpPr>
        <p:spPr>
          <a:xfrm flipH="1">
            <a:off x="6109650" y="5574698"/>
            <a:ext cx="3749040" cy="502920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182880" algn="ctr"/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13</a:t>
            </a:r>
          </a:p>
        </p:txBody>
      </p:sp>
      <p:sp>
        <p:nvSpPr>
          <p:cNvPr id="7" name="DAB">
            <a:extLst>
              <a:ext uri="{FF2B5EF4-FFF2-40B4-BE49-F238E27FC236}">
                <a16:creationId xmlns:a16="http://schemas.microsoft.com/office/drawing/2014/main" id="{02FF98BC-81B6-4621-82F2-54119B4EE12E}"/>
              </a:ext>
            </a:extLst>
          </p:cNvPr>
          <p:cNvSpPr/>
          <p:nvPr/>
        </p:nvSpPr>
        <p:spPr>
          <a:xfrm flipH="1">
            <a:off x="6096000" y="6146321"/>
            <a:ext cx="3749040" cy="502920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182880" algn="ctr"/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16</a:t>
            </a:r>
          </a:p>
        </p:txBody>
      </p:sp>
      <p:sp>
        <p:nvSpPr>
          <p:cNvPr id="8" name="DAC">
            <a:extLst>
              <a:ext uri="{FF2B5EF4-FFF2-40B4-BE49-F238E27FC236}">
                <a16:creationId xmlns:a16="http://schemas.microsoft.com/office/drawing/2014/main" id="{A0D9B08E-CB41-43ED-9973-B2A04B52E6BD}"/>
              </a:ext>
            </a:extLst>
          </p:cNvPr>
          <p:cNvSpPr/>
          <p:nvPr/>
        </p:nvSpPr>
        <p:spPr>
          <a:xfrm flipH="1">
            <a:off x="2324607" y="5578265"/>
            <a:ext cx="3749040" cy="502920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182880" algn="ctr"/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15</a:t>
            </a:r>
          </a:p>
        </p:txBody>
      </p:sp>
      <p:sp>
        <p:nvSpPr>
          <p:cNvPr id="9" name="DAD">
            <a:extLst>
              <a:ext uri="{FF2B5EF4-FFF2-40B4-BE49-F238E27FC236}">
                <a16:creationId xmlns:a16="http://schemas.microsoft.com/office/drawing/2014/main" id="{9E6A94E0-BB63-4FC9-B33D-724DEAC386DB}"/>
              </a:ext>
            </a:extLst>
          </p:cNvPr>
          <p:cNvSpPr/>
          <p:nvPr/>
        </p:nvSpPr>
        <p:spPr>
          <a:xfrm flipH="1">
            <a:off x="2318078" y="6142535"/>
            <a:ext cx="3749040" cy="502920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182880" algn="ctr"/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14</a:t>
            </a:r>
          </a:p>
        </p:txBody>
      </p:sp>
      <p:pic>
        <p:nvPicPr>
          <p:cNvPr id="10" name="TV">
            <a:hlinkClick r:id="" action="ppaction://macro?name=TV"/>
            <a:extLst>
              <a:ext uri="{FF2B5EF4-FFF2-40B4-BE49-F238E27FC236}">
                <a16:creationId xmlns:a16="http://schemas.microsoft.com/office/drawing/2014/main" id="{C890546E-99E7-4914-A795-BF9E5EE9C7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3257" y="252231"/>
            <a:ext cx="675563" cy="411480"/>
          </a:xfrm>
          <a:prstGeom prst="rect">
            <a:avLst/>
          </a:prstGeom>
        </p:spPr>
      </p:pic>
      <p:sp>
        <p:nvSpPr>
          <p:cNvPr id="11" name="cauhoi">
            <a:extLst>
              <a:ext uri="{FF2B5EF4-FFF2-40B4-BE49-F238E27FC236}">
                <a16:creationId xmlns:a16="http://schemas.microsoft.com/office/drawing/2014/main" id="{A6DE59A7-D77B-4F1E-BE38-9CE8CCA8D41E}"/>
              </a:ext>
            </a:extLst>
          </p:cNvPr>
          <p:cNvSpPr/>
          <p:nvPr/>
        </p:nvSpPr>
        <p:spPr>
          <a:xfrm>
            <a:off x="2852382" y="4819934"/>
            <a:ext cx="6523630" cy="583670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32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7 + 9 = ?</a:t>
            </a:r>
            <a:endParaRPr lang="en-US" sz="3200" b="1" dirty="0">
              <a:latin typeface="UTM Avo" panose="02040603050506020204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NMNM">
            <a:hlinkClick r:id="" action="ppaction://macro?name=M15050"/>
            <a:extLst>
              <a:ext uri="{FF2B5EF4-FFF2-40B4-BE49-F238E27FC236}">
                <a16:creationId xmlns:a16="http://schemas.microsoft.com/office/drawing/2014/main" id="{4462A30F-2769-4FC8-A97A-082DB40B560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3181" y="252231"/>
            <a:ext cx="675563" cy="411480"/>
          </a:xfrm>
          <a:prstGeom prst="rect">
            <a:avLst/>
          </a:prstGeom>
        </p:spPr>
      </p:pic>
      <p:pic>
        <p:nvPicPr>
          <p:cNvPr id="13" name="GDT">
            <a:hlinkClick r:id="" action="ppaction://macro?name=GDT"/>
            <a:extLst>
              <a:ext uri="{FF2B5EF4-FFF2-40B4-BE49-F238E27FC236}">
                <a16:creationId xmlns:a16="http://schemas.microsoft.com/office/drawing/2014/main" id="{C143E2D4-A3DB-4450-81E7-0D6D3ED54DD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6517" y="252231"/>
            <a:ext cx="665631" cy="411480"/>
          </a:xfrm>
          <a:prstGeom prst="rect">
            <a:avLst/>
          </a:prstGeom>
        </p:spPr>
      </p:pic>
      <p:pic>
        <p:nvPicPr>
          <p:cNvPr id="14" name="HKG">
            <a:hlinkClick r:id="" action="ppaction://macro?name=HKG"/>
            <a:extLst>
              <a:ext uri="{FF2B5EF4-FFF2-40B4-BE49-F238E27FC236}">
                <a16:creationId xmlns:a16="http://schemas.microsoft.com/office/drawing/2014/main" id="{77ACA615-8EDC-4F3B-A7A0-E7AEB692AB3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9921" y="252231"/>
            <a:ext cx="675563" cy="41148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50F3629-6DAC-4682-B2A2-1427E4BB246E}"/>
              </a:ext>
            </a:extLst>
          </p:cNvPr>
          <p:cNvPicPr preferRelativeResize="0">
            <a:picLocks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338634" y="188808"/>
            <a:ext cx="217008" cy="57086"/>
          </a:xfrm>
          <a:prstGeom prst="rect">
            <a:avLst/>
          </a:prstGeom>
        </p:spPr>
      </p:pic>
      <p:pic>
        <p:nvPicPr>
          <p:cNvPr id="16" name="Picture 3">
            <a:extLst>
              <a:ext uri="{FF2B5EF4-FFF2-40B4-BE49-F238E27FC236}">
                <a16:creationId xmlns:a16="http://schemas.microsoft.com/office/drawing/2014/main" id="{F1B3C911-EEC6-46BF-AF16-4B69747F6C93}"/>
              </a:ext>
            </a:extLst>
          </p:cNvPr>
          <p:cNvPicPr preferRelativeResize="0">
            <a:picLocks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9769684" y="2536083"/>
            <a:ext cx="5126419" cy="54251"/>
          </a:xfrm>
          <a:prstGeom prst="rect">
            <a:avLst/>
          </a:prstGeom>
        </p:spPr>
      </p:pic>
      <p:pic>
        <p:nvPicPr>
          <p:cNvPr id="17" name="Picture2">
            <a:extLst>
              <a:ext uri="{FF2B5EF4-FFF2-40B4-BE49-F238E27FC236}">
                <a16:creationId xmlns:a16="http://schemas.microsoft.com/office/drawing/2014/main" id="{2850C36E-DF31-4BC4-953D-5F7FCFD4BE58}"/>
              </a:ext>
            </a:extLst>
          </p:cNvPr>
          <p:cNvPicPr preferRelativeResize="0">
            <a:picLocks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338634" y="4826788"/>
            <a:ext cx="217008" cy="57086"/>
          </a:xfrm>
          <a:prstGeom prst="rect">
            <a:avLst/>
          </a:prstGeom>
        </p:spPr>
      </p:pic>
      <p:sp>
        <p:nvSpPr>
          <p:cNvPr id="18" name="ANHMO">
            <a:extLst>
              <a:ext uri="{FF2B5EF4-FFF2-40B4-BE49-F238E27FC236}">
                <a16:creationId xmlns:a16="http://schemas.microsoft.com/office/drawing/2014/main" id="{0DBDDD39-67E8-471C-872B-CD9433FBEB64}"/>
              </a:ext>
            </a:extLst>
          </p:cNvPr>
          <p:cNvSpPr/>
          <p:nvPr/>
        </p:nvSpPr>
        <p:spPr>
          <a:xfrm>
            <a:off x="-190500" y="-373916"/>
            <a:ext cx="13030200" cy="759386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9" name="RectangleA">
            <a:hlinkClick r:id="" action="ppaction://macro?name=DMAM1"/>
            <a:extLst>
              <a:ext uri="{FF2B5EF4-FFF2-40B4-BE49-F238E27FC236}">
                <a16:creationId xmlns:a16="http://schemas.microsoft.com/office/drawing/2014/main" id="{8EFC4DDC-DB3A-44AD-959F-DAF65C069A61}"/>
              </a:ext>
            </a:extLst>
          </p:cNvPr>
          <p:cNvSpPr/>
          <p:nvPr/>
        </p:nvSpPr>
        <p:spPr>
          <a:xfrm>
            <a:off x="2948227" y="5595120"/>
            <a:ext cx="5806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endParaRPr lang="en-US" sz="24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20" name="Rectangle B">
            <a:hlinkClick r:id="" action="ppaction://macro?name=DMBM1"/>
            <a:extLst>
              <a:ext uri="{FF2B5EF4-FFF2-40B4-BE49-F238E27FC236}">
                <a16:creationId xmlns:a16="http://schemas.microsoft.com/office/drawing/2014/main" id="{3E7AD358-C819-407A-8F23-98C369184200}"/>
              </a:ext>
            </a:extLst>
          </p:cNvPr>
          <p:cNvSpPr/>
          <p:nvPr/>
        </p:nvSpPr>
        <p:spPr>
          <a:xfrm>
            <a:off x="6652418" y="5618547"/>
            <a:ext cx="5822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endParaRPr lang="en-US" sz="24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21" name="Rectangle C">
            <a:hlinkClick r:id="" action="ppaction://macro?name=DMCM1"/>
            <a:extLst>
              <a:ext uri="{FF2B5EF4-FFF2-40B4-BE49-F238E27FC236}">
                <a16:creationId xmlns:a16="http://schemas.microsoft.com/office/drawing/2014/main" id="{E95B7697-E01D-42DB-B63A-7C185CA62FF1}"/>
              </a:ext>
            </a:extLst>
          </p:cNvPr>
          <p:cNvSpPr/>
          <p:nvPr/>
        </p:nvSpPr>
        <p:spPr>
          <a:xfrm>
            <a:off x="2947695" y="6152970"/>
            <a:ext cx="5757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endParaRPr lang="en-US" sz="24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22" name="Rectangle D">
            <a:hlinkClick r:id="" action="ppaction://macro?name=DMDM1"/>
            <a:extLst>
              <a:ext uri="{FF2B5EF4-FFF2-40B4-BE49-F238E27FC236}">
                <a16:creationId xmlns:a16="http://schemas.microsoft.com/office/drawing/2014/main" id="{23F4EE97-F66F-414A-97EC-42247E5B4DBF}"/>
              </a:ext>
            </a:extLst>
          </p:cNvPr>
          <p:cNvSpPr/>
          <p:nvPr/>
        </p:nvSpPr>
        <p:spPr>
          <a:xfrm>
            <a:off x="6659305" y="6180088"/>
            <a:ext cx="6030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D. </a:t>
            </a:r>
            <a:endParaRPr lang="en-US" sz="24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23" name="G11">
            <a:extLst>
              <a:ext uri="{FF2B5EF4-FFF2-40B4-BE49-F238E27FC236}">
                <a16:creationId xmlns:a16="http://schemas.microsoft.com/office/drawing/2014/main" id="{D8684767-CE8D-4DB4-9586-4877C67C99A1}"/>
              </a:ext>
            </a:extLst>
          </p:cNvPr>
          <p:cNvSpPr/>
          <p:nvPr/>
        </p:nvSpPr>
        <p:spPr>
          <a:xfrm>
            <a:off x="9267308" y="808861"/>
            <a:ext cx="2932312" cy="365760"/>
          </a:xfrm>
          <a:prstGeom prst="rect">
            <a:avLst/>
          </a:prstGeom>
          <a:blipFill dpi="0"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atin typeface="UTM Avo" panose="02040603050506020204" pitchFamily="18" charset="0"/>
            </a:endParaRPr>
          </a:p>
        </p:txBody>
      </p:sp>
      <p:sp>
        <p:nvSpPr>
          <p:cNvPr id="24" name="C11">
            <a:extLst>
              <a:ext uri="{FF2B5EF4-FFF2-40B4-BE49-F238E27FC236}">
                <a16:creationId xmlns:a16="http://schemas.microsoft.com/office/drawing/2014/main" id="{4D797E5F-02E3-413F-8E4C-DE46E34A5EB2}"/>
              </a:ext>
            </a:extLst>
          </p:cNvPr>
          <p:cNvSpPr/>
          <p:nvPr/>
        </p:nvSpPr>
        <p:spPr>
          <a:xfrm>
            <a:off x="9662027" y="2308282"/>
            <a:ext cx="2684014" cy="3739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ln>
                  <a:solidFill>
                    <a:srgbClr val="FFCC00"/>
                  </a:solidFill>
                </a:ln>
                <a:solidFill>
                  <a:srgbClr val="FFFF66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UTM Ericsson Capital" panose="02040603050506020204" pitchFamily="18" charset="0"/>
                <a:cs typeface="Segoe UI" panose="020B0502040204020203" pitchFamily="34" charset="0"/>
              </a:rPr>
              <a:t>1	30.000</a:t>
            </a:r>
          </a:p>
        </p:txBody>
      </p:sp>
      <p:sp>
        <p:nvSpPr>
          <p:cNvPr id="25" name="C11">
            <a:extLst>
              <a:ext uri="{FF2B5EF4-FFF2-40B4-BE49-F238E27FC236}">
                <a16:creationId xmlns:a16="http://schemas.microsoft.com/office/drawing/2014/main" id="{C4CADC3D-3EEA-427C-A063-892C97D129B9}"/>
              </a:ext>
            </a:extLst>
          </p:cNvPr>
          <p:cNvSpPr/>
          <p:nvPr/>
        </p:nvSpPr>
        <p:spPr>
          <a:xfrm>
            <a:off x="9621754" y="1790363"/>
            <a:ext cx="2684014" cy="3739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ln>
                  <a:solidFill>
                    <a:srgbClr val="FFCC00"/>
                  </a:solidFill>
                </a:ln>
                <a:solidFill>
                  <a:srgbClr val="FFFF66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UTM Ericsson Capital" panose="02040603050506020204" pitchFamily="18" charset="0"/>
                <a:cs typeface="Segoe UI" panose="020B0502040204020203" pitchFamily="34" charset="0"/>
              </a:rPr>
              <a:t>2	40.000</a:t>
            </a:r>
          </a:p>
        </p:txBody>
      </p:sp>
      <p:sp>
        <p:nvSpPr>
          <p:cNvPr id="26" name="C11">
            <a:extLst>
              <a:ext uri="{FF2B5EF4-FFF2-40B4-BE49-F238E27FC236}">
                <a16:creationId xmlns:a16="http://schemas.microsoft.com/office/drawing/2014/main" id="{622E19E4-5470-46A3-A044-CE436629D9BA}"/>
              </a:ext>
            </a:extLst>
          </p:cNvPr>
          <p:cNvSpPr/>
          <p:nvPr/>
        </p:nvSpPr>
        <p:spPr>
          <a:xfrm>
            <a:off x="9606645" y="1278694"/>
            <a:ext cx="2684014" cy="3739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ln>
                  <a:solidFill>
                    <a:srgbClr val="FFCC00"/>
                  </a:solidFill>
                </a:ln>
                <a:solidFill>
                  <a:srgbClr val="FFFF66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UTM Ericsson Capital" panose="02040603050506020204" pitchFamily="18" charset="0"/>
                <a:cs typeface="Segoe UI" panose="020B0502040204020203" pitchFamily="34" charset="0"/>
              </a:rPr>
              <a:t>3	60.000</a:t>
            </a:r>
          </a:p>
        </p:txBody>
      </p:sp>
      <p:sp>
        <p:nvSpPr>
          <p:cNvPr id="27" name="C11">
            <a:extLst>
              <a:ext uri="{FF2B5EF4-FFF2-40B4-BE49-F238E27FC236}">
                <a16:creationId xmlns:a16="http://schemas.microsoft.com/office/drawing/2014/main" id="{E20A4E10-D80F-48BE-938E-162946EB9B7C}"/>
              </a:ext>
            </a:extLst>
          </p:cNvPr>
          <p:cNvSpPr/>
          <p:nvPr/>
        </p:nvSpPr>
        <p:spPr>
          <a:xfrm>
            <a:off x="9608761" y="771461"/>
            <a:ext cx="2684014" cy="3739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ln>
                  <a:solidFill>
                    <a:srgbClr val="FFCC00"/>
                  </a:solidFill>
                </a:ln>
                <a:solidFill>
                  <a:srgbClr val="FFFF66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UTM Ericsson Capital" panose="02040603050506020204" pitchFamily="18" charset="0"/>
                <a:cs typeface="Segoe UI" panose="020B0502040204020203" pitchFamily="34" charset="0"/>
              </a:rPr>
              <a:t>4	85.000</a:t>
            </a:r>
          </a:p>
        </p:txBody>
      </p:sp>
      <p:sp>
        <p:nvSpPr>
          <p:cNvPr id="28" name="C11">
            <a:extLst>
              <a:ext uri="{FF2B5EF4-FFF2-40B4-BE49-F238E27FC236}">
                <a16:creationId xmlns:a16="http://schemas.microsoft.com/office/drawing/2014/main" id="{F7004A56-6C64-4366-A145-841DF65BD0A2}"/>
              </a:ext>
            </a:extLst>
          </p:cNvPr>
          <p:cNvSpPr/>
          <p:nvPr/>
        </p:nvSpPr>
        <p:spPr>
          <a:xfrm>
            <a:off x="9573784" y="184687"/>
            <a:ext cx="2684014" cy="3739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ln>
                  <a:solidFill>
                    <a:srgbClr val="FFCC00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UTM Ericsson Capital" panose="02040603050506020204" pitchFamily="18" charset="0"/>
                <a:cs typeface="Segoe UI" panose="020B0502040204020203" pitchFamily="34" charset="0"/>
              </a:rPr>
              <a:t>5	150.000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74B79CA9-CA1C-4599-9B0D-E02F9B9B603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7514" y="203406"/>
            <a:ext cx="1318747" cy="571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607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OX">
            <a:extLst>
              <a:ext uri="{FF2B5EF4-FFF2-40B4-BE49-F238E27FC236}">
                <a16:creationId xmlns:a16="http://schemas.microsoft.com/office/drawing/2014/main" id="{E75FBEE5-B085-442A-997B-FD23CECDEA3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3" r="955" b="55996"/>
          <a:stretch/>
        </p:blipFill>
        <p:spPr>
          <a:xfrm>
            <a:off x="-7620" y="4582886"/>
            <a:ext cx="12207240" cy="968828"/>
          </a:xfrm>
          <a:prstGeom prst="rect">
            <a:avLst/>
          </a:prstGeom>
        </p:spPr>
      </p:pic>
      <p:cxnSp>
        <p:nvCxnSpPr>
          <p:cNvPr id="3" name="Line1">
            <a:extLst>
              <a:ext uri="{FF2B5EF4-FFF2-40B4-BE49-F238E27FC236}">
                <a16:creationId xmlns:a16="http://schemas.microsoft.com/office/drawing/2014/main" id="{2CF2976D-F802-47DC-9641-892DAC28E4F5}"/>
              </a:ext>
            </a:extLst>
          </p:cNvPr>
          <p:cNvCxnSpPr/>
          <p:nvPr/>
        </p:nvCxnSpPr>
        <p:spPr>
          <a:xfrm>
            <a:off x="-7620" y="5839097"/>
            <a:ext cx="1220724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Line2">
            <a:extLst>
              <a:ext uri="{FF2B5EF4-FFF2-40B4-BE49-F238E27FC236}">
                <a16:creationId xmlns:a16="http://schemas.microsoft.com/office/drawing/2014/main" id="{A597CB86-9243-4FA8-B9B4-549DE163103D}"/>
              </a:ext>
            </a:extLst>
          </p:cNvPr>
          <p:cNvCxnSpPr/>
          <p:nvPr/>
        </p:nvCxnSpPr>
        <p:spPr>
          <a:xfrm>
            <a:off x="-21963" y="6400800"/>
            <a:ext cx="1220724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BoxDapAn">
            <a:extLst>
              <a:ext uri="{FF2B5EF4-FFF2-40B4-BE49-F238E27FC236}">
                <a16:creationId xmlns:a16="http://schemas.microsoft.com/office/drawing/2014/main" id="{B27C0F1A-E132-4F5B-8B1E-B3E72E36EC45}"/>
              </a:ext>
            </a:extLst>
          </p:cNvPr>
          <p:cNvSpPr/>
          <p:nvPr/>
        </p:nvSpPr>
        <p:spPr>
          <a:xfrm flipH="1">
            <a:off x="2332617" y="5583618"/>
            <a:ext cx="7526766" cy="1060270"/>
          </a:xfrm>
          <a:custGeom>
            <a:avLst/>
            <a:gdLst>
              <a:gd name="connsiteX0" fmla="*/ 3509602 w 7526766"/>
              <a:gd name="connsiteY0" fmla="*/ 557404 h 1060270"/>
              <a:gd name="connsiteX1" fmla="*/ 1443112 w 7526766"/>
              <a:gd name="connsiteY1" fmla="*/ 557405 h 1060270"/>
              <a:gd name="connsiteX2" fmla="*/ 239438 w 7526766"/>
              <a:gd name="connsiteY2" fmla="*/ 557404 h 1060270"/>
              <a:gd name="connsiteX3" fmla="*/ 27713 w 7526766"/>
              <a:gd name="connsiteY3" fmla="*/ 776209 h 1060270"/>
              <a:gd name="connsiteX4" fmla="*/ 1938 w 7526766"/>
              <a:gd name="connsiteY4" fmla="*/ 807629 h 1060270"/>
              <a:gd name="connsiteX5" fmla="*/ 0 w 7526766"/>
              <a:gd name="connsiteY5" fmla="*/ 807629 h 1060270"/>
              <a:gd name="connsiteX6" fmla="*/ 969 w 7526766"/>
              <a:gd name="connsiteY6" fmla="*/ 808810 h 1060270"/>
              <a:gd name="connsiteX7" fmla="*/ 0 w 7526766"/>
              <a:gd name="connsiteY7" fmla="*/ 809992 h 1060270"/>
              <a:gd name="connsiteX8" fmla="*/ 1938 w 7526766"/>
              <a:gd name="connsiteY8" fmla="*/ 809992 h 1060270"/>
              <a:gd name="connsiteX9" fmla="*/ 27713 w 7526766"/>
              <a:gd name="connsiteY9" fmla="*/ 841411 h 1060270"/>
              <a:gd name="connsiteX10" fmla="*/ 239438 w 7526766"/>
              <a:gd name="connsiteY10" fmla="*/ 1060216 h 1060270"/>
              <a:gd name="connsiteX11" fmla="*/ 2284021 w 7526766"/>
              <a:gd name="connsiteY11" fmla="*/ 1054251 h 1060270"/>
              <a:gd name="connsiteX12" fmla="*/ 3509602 w 7526766"/>
              <a:gd name="connsiteY12" fmla="*/ 1060216 h 1060270"/>
              <a:gd name="connsiteX13" fmla="*/ 3721327 w 7526766"/>
              <a:gd name="connsiteY13" fmla="*/ 841411 h 1060270"/>
              <a:gd name="connsiteX14" fmla="*/ 3747102 w 7526766"/>
              <a:gd name="connsiteY14" fmla="*/ 809992 h 1060270"/>
              <a:gd name="connsiteX15" fmla="*/ 3749040 w 7526766"/>
              <a:gd name="connsiteY15" fmla="*/ 809992 h 1060270"/>
              <a:gd name="connsiteX16" fmla="*/ 3748071 w 7526766"/>
              <a:gd name="connsiteY16" fmla="*/ 808810 h 1060270"/>
              <a:gd name="connsiteX17" fmla="*/ 3749040 w 7526766"/>
              <a:gd name="connsiteY17" fmla="*/ 807629 h 1060270"/>
              <a:gd name="connsiteX18" fmla="*/ 3747102 w 7526766"/>
              <a:gd name="connsiteY18" fmla="*/ 807629 h 1060270"/>
              <a:gd name="connsiteX19" fmla="*/ 3721327 w 7526766"/>
              <a:gd name="connsiteY19" fmla="*/ 776209 h 1060270"/>
              <a:gd name="connsiteX20" fmla="*/ 3509602 w 7526766"/>
              <a:gd name="connsiteY20" fmla="*/ 557404 h 1060270"/>
              <a:gd name="connsiteX21" fmla="*/ 7287328 w 7526766"/>
              <a:gd name="connsiteY21" fmla="*/ 557404 h 1060270"/>
              <a:gd name="connsiteX22" fmla="*/ 5220839 w 7526766"/>
              <a:gd name="connsiteY22" fmla="*/ 557405 h 1060270"/>
              <a:gd name="connsiteX23" fmla="*/ 4017164 w 7526766"/>
              <a:gd name="connsiteY23" fmla="*/ 557404 h 1060270"/>
              <a:gd name="connsiteX24" fmla="*/ 3805439 w 7526766"/>
              <a:gd name="connsiteY24" fmla="*/ 776209 h 1060270"/>
              <a:gd name="connsiteX25" fmla="*/ 3779664 w 7526766"/>
              <a:gd name="connsiteY25" fmla="*/ 807629 h 1060270"/>
              <a:gd name="connsiteX26" fmla="*/ 3777726 w 7526766"/>
              <a:gd name="connsiteY26" fmla="*/ 807629 h 1060270"/>
              <a:gd name="connsiteX27" fmla="*/ 3778695 w 7526766"/>
              <a:gd name="connsiteY27" fmla="*/ 808810 h 1060270"/>
              <a:gd name="connsiteX28" fmla="*/ 3777726 w 7526766"/>
              <a:gd name="connsiteY28" fmla="*/ 809992 h 1060270"/>
              <a:gd name="connsiteX29" fmla="*/ 3779664 w 7526766"/>
              <a:gd name="connsiteY29" fmla="*/ 809992 h 1060270"/>
              <a:gd name="connsiteX30" fmla="*/ 3805439 w 7526766"/>
              <a:gd name="connsiteY30" fmla="*/ 841411 h 1060270"/>
              <a:gd name="connsiteX31" fmla="*/ 4017164 w 7526766"/>
              <a:gd name="connsiteY31" fmla="*/ 1060216 h 1060270"/>
              <a:gd name="connsiteX32" fmla="*/ 6061747 w 7526766"/>
              <a:gd name="connsiteY32" fmla="*/ 1054251 h 1060270"/>
              <a:gd name="connsiteX33" fmla="*/ 7287328 w 7526766"/>
              <a:gd name="connsiteY33" fmla="*/ 1060216 h 1060270"/>
              <a:gd name="connsiteX34" fmla="*/ 7499054 w 7526766"/>
              <a:gd name="connsiteY34" fmla="*/ 841411 h 1060270"/>
              <a:gd name="connsiteX35" fmla="*/ 7524828 w 7526766"/>
              <a:gd name="connsiteY35" fmla="*/ 809992 h 1060270"/>
              <a:gd name="connsiteX36" fmla="*/ 7526766 w 7526766"/>
              <a:gd name="connsiteY36" fmla="*/ 809992 h 1060270"/>
              <a:gd name="connsiteX37" fmla="*/ 7525797 w 7526766"/>
              <a:gd name="connsiteY37" fmla="*/ 808810 h 1060270"/>
              <a:gd name="connsiteX38" fmla="*/ 7526766 w 7526766"/>
              <a:gd name="connsiteY38" fmla="*/ 807629 h 1060270"/>
              <a:gd name="connsiteX39" fmla="*/ 7524828 w 7526766"/>
              <a:gd name="connsiteY39" fmla="*/ 807629 h 1060270"/>
              <a:gd name="connsiteX40" fmla="*/ 7499054 w 7526766"/>
              <a:gd name="connsiteY40" fmla="*/ 776209 h 1060270"/>
              <a:gd name="connsiteX41" fmla="*/ 7287328 w 7526766"/>
              <a:gd name="connsiteY41" fmla="*/ 557404 h 1060270"/>
              <a:gd name="connsiteX42" fmla="*/ 3509602 w 7526766"/>
              <a:gd name="connsiteY42" fmla="*/ 54 h 1060270"/>
              <a:gd name="connsiteX43" fmla="*/ 1443112 w 7526766"/>
              <a:gd name="connsiteY43" fmla="*/ 55 h 1060270"/>
              <a:gd name="connsiteX44" fmla="*/ 239438 w 7526766"/>
              <a:gd name="connsiteY44" fmla="*/ 54 h 1060270"/>
              <a:gd name="connsiteX45" fmla="*/ 27713 w 7526766"/>
              <a:gd name="connsiteY45" fmla="*/ 218859 h 1060270"/>
              <a:gd name="connsiteX46" fmla="*/ 1938 w 7526766"/>
              <a:gd name="connsiteY46" fmla="*/ 250279 h 1060270"/>
              <a:gd name="connsiteX47" fmla="*/ 0 w 7526766"/>
              <a:gd name="connsiteY47" fmla="*/ 250279 h 1060270"/>
              <a:gd name="connsiteX48" fmla="*/ 969 w 7526766"/>
              <a:gd name="connsiteY48" fmla="*/ 251460 h 1060270"/>
              <a:gd name="connsiteX49" fmla="*/ 0 w 7526766"/>
              <a:gd name="connsiteY49" fmla="*/ 252642 h 1060270"/>
              <a:gd name="connsiteX50" fmla="*/ 1938 w 7526766"/>
              <a:gd name="connsiteY50" fmla="*/ 252642 h 1060270"/>
              <a:gd name="connsiteX51" fmla="*/ 27713 w 7526766"/>
              <a:gd name="connsiteY51" fmla="*/ 284061 h 1060270"/>
              <a:gd name="connsiteX52" fmla="*/ 239438 w 7526766"/>
              <a:gd name="connsiteY52" fmla="*/ 502866 h 1060270"/>
              <a:gd name="connsiteX53" fmla="*/ 2284021 w 7526766"/>
              <a:gd name="connsiteY53" fmla="*/ 496901 h 1060270"/>
              <a:gd name="connsiteX54" fmla="*/ 3509602 w 7526766"/>
              <a:gd name="connsiteY54" fmla="*/ 502866 h 1060270"/>
              <a:gd name="connsiteX55" fmla="*/ 3721327 w 7526766"/>
              <a:gd name="connsiteY55" fmla="*/ 284061 h 1060270"/>
              <a:gd name="connsiteX56" fmla="*/ 3747102 w 7526766"/>
              <a:gd name="connsiteY56" fmla="*/ 252642 h 1060270"/>
              <a:gd name="connsiteX57" fmla="*/ 3749040 w 7526766"/>
              <a:gd name="connsiteY57" fmla="*/ 252642 h 1060270"/>
              <a:gd name="connsiteX58" fmla="*/ 3748071 w 7526766"/>
              <a:gd name="connsiteY58" fmla="*/ 251460 h 1060270"/>
              <a:gd name="connsiteX59" fmla="*/ 3749040 w 7526766"/>
              <a:gd name="connsiteY59" fmla="*/ 250279 h 1060270"/>
              <a:gd name="connsiteX60" fmla="*/ 3747102 w 7526766"/>
              <a:gd name="connsiteY60" fmla="*/ 250279 h 1060270"/>
              <a:gd name="connsiteX61" fmla="*/ 3721327 w 7526766"/>
              <a:gd name="connsiteY61" fmla="*/ 218859 h 1060270"/>
              <a:gd name="connsiteX62" fmla="*/ 3509602 w 7526766"/>
              <a:gd name="connsiteY62" fmla="*/ 54 h 1060270"/>
              <a:gd name="connsiteX63" fmla="*/ 7287328 w 7526766"/>
              <a:gd name="connsiteY63" fmla="*/ 54 h 1060270"/>
              <a:gd name="connsiteX64" fmla="*/ 5220839 w 7526766"/>
              <a:gd name="connsiteY64" fmla="*/ 55 h 1060270"/>
              <a:gd name="connsiteX65" fmla="*/ 4017164 w 7526766"/>
              <a:gd name="connsiteY65" fmla="*/ 54 h 1060270"/>
              <a:gd name="connsiteX66" fmla="*/ 3805439 w 7526766"/>
              <a:gd name="connsiteY66" fmla="*/ 218859 h 1060270"/>
              <a:gd name="connsiteX67" fmla="*/ 3779664 w 7526766"/>
              <a:gd name="connsiteY67" fmla="*/ 250279 h 1060270"/>
              <a:gd name="connsiteX68" fmla="*/ 3777726 w 7526766"/>
              <a:gd name="connsiteY68" fmla="*/ 250279 h 1060270"/>
              <a:gd name="connsiteX69" fmla="*/ 3778695 w 7526766"/>
              <a:gd name="connsiteY69" fmla="*/ 251460 h 1060270"/>
              <a:gd name="connsiteX70" fmla="*/ 3777726 w 7526766"/>
              <a:gd name="connsiteY70" fmla="*/ 252642 h 1060270"/>
              <a:gd name="connsiteX71" fmla="*/ 3779664 w 7526766"/>
              <a:gd name="connsiteY71" fmla="*/ 252642 h 1060270"/>
              <a:gd name="connsiteX72" fmla="*/ 3805439 w 7526766"/>
              <a:gd name="connsiteY72" fmla="*/ 284061 h 1060270"/>
              <a:gd name="connsiteX73" fmla="*/ 4017164 w 7526766"/>
              <a:gd name="connsiteY73" fmla="*/ 502866 h 1060270"/>
              <a:gd name="connsiteX74" fmla="*/ 6061747 w 7526766"/>
              <a:gd name="connsiteY74" fmla="*/ 496901 h 1060270"/>
              <a:gd name="connsiteX75" fmla="*/ 7287328 w 7526766"/>
              <a:gd name="connsiteY75" fmla="*/ 502866 h 1060270"/>
              <a:gd name="connsiteX76" fmla="*/ 7499054 w 7526766"/>
              <a:gd name="connsiteY76" fmla="*/ 284061 h 1060270"/>
              <a:gd name="connsiteX77" fmla="*/ 7524828 w 7526766"/>
              <a:gd name="connsiteY77" fmla="*/ 252642 h 1060270"/>
              <a:gd name="connsiteX78" fmla="*/ 7526766 w 7526766"/>
              <a:gd name="connsiteY78" fmla="*/ 252642 h 1060270"/>
              <a:gd name="connsiteX79" fmla="*/ 7525797 w 7526766"/>
              <a:gd name="connsiteY79" fmla="*/ 251460 h 1060270"/>
              <a:gd name="connsiteX80" fmla="*/ 7526766 w 7526766"/>
              <a:gd name="connsiteY80" fmla="*/ 250279 h 1060270"/>
              <a:gd name="connsiteX81" fmla="*/ 7524828 w 7526766"/>
              <a:gd name="connsiteY81" fmla="*/ 250279 h 1060270"/>
              <a:gd name="connsiteX82" fmla="*/ 7499054 w 7526766"/>
              <a:gd name="connsiteY82" fmla="*/ 218859 h 1060270"/>
              <a:gd name="connsiteX83" fmla="*/ 7287328 w 7526766"/>
              <a:gd name="connsiteY83" fmla="*/ 54 h 1060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</a:cxnLst>
            <a:rect l="l" t="t" r="r" b="b"/>
            <a:pathLst>
              <a:path w="7526766" h="1060270">
                <a:moveTo>
                  <a:pt x="3509602" y="557404"/>
                </a:moveTo>
                <a:lnTo>
                  <a:pt x="1443112" y="557405"/>
                </a:lnTo>
                <a:lnTo>
                  <a:pt x="239438" y="557404"/>
                </a:lnTo>
                <a:cubicBezTo>
                  <a:pt x="146644" y="554281"/>
                  <a:pt x="93350" y="686372"/>
                  <a:pt x="27713" y="776209"/>
                </a:cubicBezTo>
                <a:lnTo>
                  <a:pt x="1938" y="807629"/>
                </a:lnTo>
                <a:lnTo>
                  <a:pt x="0" y="807629"/>
                </a:lnTo>
                <a:lnTo>
                  <a:pt x="969" y="808810"/>
                </a:lnTo>
                <a:lnTo>
                  <a:pt x="0" y="809992"/>
                </a:lnTo>
                <a:lnTo>
                  <a:pt x="1938" y="809992"/>
                </a:lnTo>
                <a:lnTo>
                  <a:pt x="27713" y="841411"/>
                </a:lnTo>
                <a:cubicBezTo>
                  <a:pt x="93350" y="931248"/>
                  <a:pt x="146644" y="1063340"/>
                  <a:pt x="239438" y="1060216"/>
                </a:cubicBezTo>
                <a:lnTo>
                  <a:pt x="2284021" y="1054251"/>
                </a:lnTo>
                <a:lnTo>
                  <a:pt x="3509602" y="1060216"/>
                </a:lnTo>
                <a:cubicBezTo>
                  <a:pt x="3602396" y="1063340"/>
                  <a:pt x="3655690" y="931248"/>
                  <a:pt x="3721327" y="841411"/>
                </a:cubicBezTo>
                <a:lnTo>
                  <a:pt x="3747102" y="809992"/>
                </a:lnTo>
                <a:lnTo>
                  <a:pt x="3749040" y="809992"/>
                </a:lnTo>
                <a:lnTo>
                  <a:pt x="3748071" y="808810"/>
                </a:lnTo>
                <a:lnTo>
                  <a:pt x="3749040" y="807629"/>
                </a:lnTo>
                <a:lnTo>
                  <a:pt x="3747102" y="807629"/>
                </a:lnTo>
                <a:lnTo>
                  <a:pt x="3721327" y="776209"/>
                </a:lnTo>
                <a:cubicBezTo>
                  <a:pt x="3655690" y="686372"/>
                  <a:pt x="3602396" y="554281"/>
                  <a:pt x="3509602" y="557404"/>
                </a:cubicBezTo>
                <a:close/>
                <a:moveTo>
                  <a:pt x="7287328" y="557404"/>
                </a:moveTo>
                <a:lnTo>
                  <a:pt x="5220839" y="557405"/>
                </a:lnTo>
                <a:lnTo>
                  <a:pt x="4017164" y="557404"/>
                </a:lnTo>
                <a:cubicBezTo>
                  <a:pt x="3924370" y="554281"/>
                  <a:pt x="3871076" y="686372"/>
                  <a:pt x="3805439" y="776209"/>
                </a:cubicBezTo>
                <a:lnTo>
                  <a:pt x="3779664" y="807629"/>
                </a:lnTo>
                <a:lnTo>
                  <a:pt x="3777726" y="807629"/>
                </a:lnTo>
                <a:lnTo>
                  <a:pt x="3778695" y="808810"/>
                </a:lnTo>
                <a:lnTo>
                  <a:pt x="3777726" y="809992"/>
                </a:lnTo>
                <a:lnTo>
                  <a:pt x="3779664" y="809992"/>
                </a:lnTo>
                <a:lnTo>
                  <a:pt x="3805439" y="841411"/>
                </a:lnTo>
                <a:cubicBezTo>
                  <a:pt x="3871076" y="931248"/>
                  <a:pt x="3924370" y="1063340"/>
                  <a:pt x="4017164" y="1060216"/>
                </a:cubicBezTo>
                <a:lnTo>
                  <a:pt x="6061747" y="1054251"/>
                </a:lnTo>
                <a:lnTo>
                  <a:pt x="7287328" y="1060216"/>
                </a:lnTo>
                <a:cubicBezTo>
                  <a:pt x="7380122" y="1063340"/>
                  <a:pt x="7433416" y="931248"/>
                  <a:pt x="7499054" y="841411"/>
                </a:cubicBezTo>
                <a:lnTo>
                  <a:pt x="7524828" y="809992"/>
                </a:lnTo>
                <a:lnTo>
                  <a:pt x="7526766" y="809992"/>
                </a:lnTo>
                <a:lnTo>
                  <a:pt x="7525797" y="808810"/>
                </a:lnTo>
                <a:lnTo>
                  <a:pt x="7526766" y="807629"/>
                </a:lnTo>
                <a:lnTo>
                  <a:pt x="7524828" y="807629"/>
                </a:lnTo>
                <a:lnTo>
                  <a:pt x="7499054" y="776209"/>
                </a:lnTo>
                <a:cubicBezTo>
                  <a:pt x="7433416" y="686372"/>
                  <a:pt x="7380122" y="554281"/>
                  <a:pt x="7287328" y="557404"/>
                </a:cubicBezTo>
                <a:close/>
                <a:moveTo>
                  <a:pt x="3509602" y="54"/>
                </a:moveTo>
                <a:lnTo>
                  <a:pt x="1443112" y="55"/>
                </a:lnTo>
                <a:lnTo>
                  <a:pt x="239438" y="54"/>
                </a:lnTo>
                <a:cubicBezTo>
                  <a:pt x="146644" y="-3070"/>
                  <a:pt x="93350" y="129022"/>
                  <a:pt x="27713" y="218859"/>
                </a:cubicBezTo>
                <a:lnTo>
                  <a:pt x="1938" y="250279"/>
                </a:lnTo>
                <a:lnTo>
                  <a:pt x="0" y="250279"/>
                </a:lnTo>
                <a:lnTo>
                  <a:pt x="969" y="251460"/>
                </a:lnTo>
                <a:lnTo>
                  <a:pt x="0" y="252642"/>
                </a:lnTo>
                <a:lnTo>
                  <a:pt x="1938" y="252642"/>
                </a:lnTo>
                <a:lnTo>
                  <a:pt x="27713" y="284061"/>
                </a:lnTo>
                <a:cubicBezTo>
                  <a:pt x="93350" y="373898"/>
                  <a:pt x="146644" y="505990"/>
                  <a:pt x="239438" y="502866"/>
                </a:cubicBezTo>
                <a:lnTo>
                  <a:pt x="2284021" y="496901"/>
                </a:lnTo>
                <a:lnTo>
                  <a:pt x="3509602" y="502866"/>
                </a:lnTo>
                <a:cubicBezTo>
                  <a:pt x="3602396" y="505990"/>
                  <a:pt x="3655690" y="373898"/>
                  <a:pt x="3721327" y="284061"/>
                </a:cubicBezTo>
                <a:lnTo>
                  <a:pt x="3747102" y="252642"/>
                </a:lnTo>
                <a:lnTo>
                  <a:pt x="3749040" y="252642"/>
                </a:lnTo>
                <a:lnTo>
                  <a:pt x="3748071" y="251460"/>
                </a:lnTo>
                <a:lnTo>
                  <a:pt x="3749040" y="250279"/>
                </a:lnTo>
                <a:lnTo>
                  <a:pt x="3747102" y="250279"/>
                </a:lnTo>
                <a:lnTo>
                  <a:pt x="3721327" y="218859"/>
                </a:lnTo>
                <a:cubicBezTo>
                  <a:pt x="3655690" y="129022"/>
                  <a:pt x="3602396" y="-3070"/>
                  <a:pt x="3509602" y="54"/>
                </a:cubicBezTo>
                <a:close/>
                <a:moveTo>
                  <a:pt x="7287328" y="54"/>
                </a:moveTo>
                <a:lnTo>
                  <a:pt x="5220839" y="55"/>
                </a:lnTo>
                <a:lnTo>
                  <a:pt x="4017164" y="54"/>
                </a:lnTo>
                <a:cubicBezTo>
                  <a:pt x="3924370" y="-3070"/>
                  <a:pt x="3871076" y="129022"/>
                  <a:pt x="3805439" y="218859"/>
                </a:cubicBezTo>
                <a:lnTo>
                  <a:pt x="3779664" y="250279"/>
                </a:lnTo>
                <a:lnTo>
                  <a:pt x="3777726" y="250279"/>
                </a:lnTo>
                <a:lnTo>
                  <a:pt x="3778695" y="251460"/>
                </a:lnTo>
                <a:lnTo>
                  <a:pt x="3777726" y="252642"/>
                </a:lnTo>
                <a:lnTo>
                  <a:pt x="3779664" y="252642"/>
                </a:lnTo>
                <a:lnTo>
                  <a:pt x="3805439" y="284061"/>
                </a:lnTo>
                <a:cubicBezTo>
                  <a:pt x="3871076" y="373898"/>
                  <a:pt x="3924370" y="505990"/>
                  <a:pt x="4017164" y="502866"/>
                </a:cubicBezTo>
                <a:lnTo>
                  <a:pt x="6061747" y="496901"/>
                </a:lnTo>
                <a:lnTo>
                  <a:pt x="7287328" y="502866"/>
                </a:lnTo>
                <a:cubicBezTo>
                  <a:pt x="7380122" y="505990"/>
                  <a:pt x="7433416" y="373898"/>
                  <a:pt x="7499054" y="284061"/>
                </a:cubicBezTo>
                <a:lnTo>
                  <a:pt x="7524828" y="252642"/>
                </a:lnTo>
                <a:lnTo>
                  <a:pt x="7526766" y="252642"/>
                </a:lnTo>
                <a:lnTo>
                  <a:pt x="7525797" y="251460"/>
                </a:lnTo>
                <a:lnTo>
                  <a:pt x="7526766" y="250279"/>
                </a:lnTo>
                <a:lnTo>
                  <a:pt x="7524828" y="250279"/>
                </a:lnTo>
                <a:lnTo>
                  <a:pt x="7499054" y="218859"/>
                </a:lnTo>
                <a:cubicBezTo>
                  <a:pt x="7433416" y="129022"/>
                  <a:pt x="7380122" y="-3070"/>
                  <a:pt x="7287328" y="54"/>
                </a:cubicBezTo>
                <a:close/>
              </a:path>
            </a:pathLst>
          </a:custGeom>
          <a:gradFill>
            <a:gsLst>
              <a:gs pos="0">
                <a:srgbClr val="1699E8"/>
              </a:gs>
              <a:gs pos="67000">
                <a:srgbClr val="0E398C"/>
              </a:gs>
              <a:gs pos="83000">
                <a:srgbClr val="0E398C"/>
              </a:gs>
              <a:gs pos="100000">
                <a:srgbClr val="0E398C"/>
              </a:gs>
            </a:gsLst>
            <a:path path="circle">
              <a:fillToRect l="50000" t="50000" r="50000" b="50000"/>
            </a:path>
          </a:gra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6" name="DAA">
            <a:extLst>
              <a:ext uri="{FF2B5EF4-FFF2-40B4-BE49-F238E27FC236}">
                <a16:creationId xmlns:a16="http://schemas.microsoft.com/office/drawing/2014/main" id="{C8A94335-DCC1-4A10-AD80-DED88B179852}"/>
              </a:ext>
            </a:extLst>
          </p:cNvPr>
          <p:cNvSpPr/>
          <p:nvPr/>
        </p:nvSpPr>
        <p:spPr>
          <a:xfrm flipH="1">
            <a:off x="6099017" y="6149007"/>
            <a:ext cx="3749040" cy="502920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182880" algn="ctr"/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16</a:t>
            </a:r>
          </a:p>
        </p:txBody>
      </p:sp>
      <p:sp>
        <p:nvSpPr>
          <p:cNvPr id="7" name="DAB">
            <a:extLst>
              <a:ext uri="{FF2B5EF4-FFF2-40B4-BE49-F238E27FC236}">
                <a16:creationId xmlns:a16="http://schemas.microsoft.com/office/drawing/2014/main" id="{A023D566-91FA-4D96-AE5D-3784083B43F2}"/>
              </a:ext>
            </a:extLst>
          </p:cNvPr>
          <p:cNvSpPr/>
          <p:nvPr/>
        </p:nvSpPr>
        <p:spPr>
          <a:xfrm flipH="1">
            <a:off x="6105546" y="5584911"/>
            <a:ext cx="3749040" cy="502920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182880" algn="ctr"/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13</a:t>
            </a:r>
          </a:p>
        </p:txBody>
      </p:sp>
      <p:sp>
        <p:nvSpPr>
          <p:cNvPr id="8" name="DAC">
            <a:extLst>
              <a:ext uri="{FF2B5EF4-FFF2-40B4-BE49-F238E27FC236}">
                <a16:creationId xmlns:a16="http://schemas.microsoft.com/office/drawing/2014/main" id="{FDB96F23-8E7C-4BC6-B10C-D37173C9B4F0}"/>
              </a:ext>
            </a:extLst>
          </p:cNvPr>
          <p:cNvSpPr/>
          <p:nvPr/>
        </p:nvSpPr>
        <p:spPr>
          <a:xfrm flipH="1">
            <a:off x="2324607" y="5578265"/>
            <a:ext cx="3749040" cy="502920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182880" algn="ctr"/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15</a:t>
            </a:r>
          </a:p>
        </p:txBody>
      </p:sp>
      <p:sp>
        <p:nvSpPr>
          <p:cNvPr id="9" name="DAD">
            <a:extLst>
              <a:ext uri="{FF2B5EF4-FFF2-40B4-BE49-F238E27FC236}">
                <a16:creationId xmlns:a16="http://schemas.microsoft.com/office/drawing/2014/main" id="{EF980870-791D-4C6B-93A8-AB0CBBD62575}"/>
              </a:ext>
            </a:extLst>
          </p:cNvPr>
          <p:cNvSpPr/>
          <p:nvPr/>
        </p:nvSpPr>
        <p:spPr>
          <a:xfrm flipH="1">
            <a:off x="2318078" y="6142535"/>
            <a:ext cx="3749040" cy="502920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182880" algn="ctr"/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14</a:t>
            </a:r>
          </a:p>
        </p:txBody>
      </p:sp>
      <p:pic>
        <p:nvPicPr>
          <p:cNvPr id="10" name="TV">
            <a:hlinkClick r:id="" action="ppaction://macro?name=TV"/>
            <a:extLst>
              <a:ext uri="{FF2B5EF4-FFF2-40B4-BE49-F238E27FC236}">
                <a16:creationId xmlns:a16="http://schemas.microsoft.com/office/drawing/2014/main" id="{B0C93274-9288-43FD-8646-B85EF503E2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3257" y="252231"/>
            <a:ext cx="675563" cy="411480"/>
          </a:xfrm>
          <a:prstGeom prst="rect">
            <a:avLst/>
          </a:prstGeom>
        </p:spPr>
      </p:pic>
      <p:sp>
        <p:nvSpPr>
          <p:cNvPr id="11" name="cauhoi">
            <a:extLst>
              <a:ext uri="{FF2B5EF4-FFF2-40B4-BE49-F238E27FC236}">
                <a16:creationId xmlns:a16="http://schemas.microsoft.com/office/drawing/2014/main" id="{3ADF392D-6441-48EC-ADBC-B4D02AB5E190}"/>
              </a:ext>
            </a:extLst>
          </p:cNvPr>
          <p:cNvSpPr/>
          <p:nvPr/>
        </p:nvSpPr>
        <p:spPr>
          <a:xfrm>
            <a:off x="2852382" y="4819934"/>
            <a:ext cx="6523630" cy="583670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32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5 + 8 = ?</a:t>
            </a:r>
            <a:endParaRPr lang="en-US" sz="3200" b="1" dirty="0">
              <a:latin typeface="UTM Avo" panose="02040603050506020204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NMNM">
            <a:hlinkClick r:id="" action="ppaction://macro?name=M15050"/>
            <a:extLst>
              <a:ext uri="{FF2B5EF4-FFF2-40B4-BE49-F238E27FC236}">
                <a16:creationId xmlns:a16="http://schemas.microsoft.com/office/drawing/2014/main" id="{3DEE1FC6-BB36-421A-898E-D2CAE8F3E26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3181" y="252231"/>
            <a:ext cx="675563" cy="411480"/>
          </a:xfrm>
          <a:prstGeom prst="rect">
            <a:avLst/>
          </a:prstGeom>
        </p:spPr>
      </p:pic>
      <p:pic>
        <p:nvPicPr>
          <p:cNvPr id="13" name="GDT">
            <a:hlinkClick r:id="" action="ppaction://macro?name=GDT"/>
            <a:extLst>
              <a:ext uri="{FF2B5EF4-FFF2-40B4-BE49-F238E27FC236}">
                <a16:creationId xmlns:a16="http://schemas.microsoft.com/office/drawing/2014/main" id="{E56262DD-AC02-4DD9-B329-B0794BDDCDB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6517" y="252231"/>
            <a:ext cx="665631" cy="411480"/>
          </a:xfrm>
          <a:prstGeom prst="rect">
            <a:avLst/>
          </a:prstGeom>
        </p:spPr>
      </p:pic>
      <p:pic>
        <p:nvPicPr>
          <p:cNvPr id="14" name="HKG">
            <a:hlinkClick r:id="" action="ppaction://macro?name=HKG"/>
            <a:extLst>
              <a:ext uri="{FF2B5EF4-FFF2-40B4-BE49-F238E27FC236}">
                <a16:creationId xmlns:a16="http://schemas.microsoft.com/office/drawing/2014/main" id="{73C764E1-1F6E-46AF-B2D9-1A14BD65912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9921" y="252231"/>
            <a:ext cx="675563" cy="41148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12DB1FF-9570-4C4B-9E19-BB429D833FEB}"/>
              </a:ext>
            </a:extLst>
          </p:cNvPr>
          <p:cNvPicPr preferRelativeResize="0">
            <a:picLocks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338634" y="188808"/>
            <a:ext cx="217008" cy="57086"/>
          </a:xfrm>
          <a:prstGeom prst="rect">
            <a:avLst/>
          </a:prstGeom>
        </p:spPr>
      </p:pic>
      <p:pic>
        <p:nvPicPr>
          <p:cNvPr id="16" name="Picture 3">
            <a:extLst>
              <a:ext uri="{FF2B5EF4-FFF2-40B4-BE49-F238E27FC236}">
                <a16:creationId xmlns:a16="http://schemas.microsoft.com/office/drawing/2014/main" id="{AB733BB4-2F71-43CE-88A0-A1FD3BF93AB7}"/>
              </a:ext>
            </a:extLst>
          </p:cNvPr>
          <p:cNvPicPr preferRelativeResize="0">
            <a:picLocks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9769684" y="2536083"/>
            <a:ext cx="5126419" cy="54251"/>
          </a:xfrm>
          <a:prstGeom prst="rect">
            <a:avLst/>
          </a:prstGeom>
        </p:spPr>
      </p:pic>
      <p:pic>
        <p:nvPicPr>
          <p:cNvPr id="17" name="Picture2">
            <a:extLst>
              <a:ext uri="{FF2B5EF4-FFF2-40B4-BE49-F238E27FC236}">
                <a16:creationId xmlns:a16="http://schemas.microsoft.com/office/drawing/2014/main" id="{6CC0E5E5-C2A5-4EFF-933C-39F9DD2E027B}"/>
              </a:ext>
            </a:extLst>
          </p:cNvPr>
          <p:cNvPicPr preferRelativeResize="0">
            <a:picLocks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338634" y="4826788"/>
            <a:ext cx="217008" cy="57086"/>
          </a:xfrm>
          <a:prstGeom prst="rect">
            <a:avLst/>
          </a:prstGeom>
        </p:spPr>
      </p:pic>
      <p:sp>
        <p:nvSpPr>
          <p:cNvPr id="18" name="ANHMO">
            <a:extLst>
              <a:ext uri="{FF2B5EF4-FFF2-40B4-BE49-F238E27FC236}">
                <a16:creationId xmlns:a16="http://schemas.microsoft.com/office/drawing/2014/main" id="{2A629FA1-7A27-4C91-B31C-81B13B5C3A0C}"/>
              </a:ext>
            </a:extLst>
          </p:cNvPr>
          <p:cNvSpPr/>
          <p:nvPr/>
        </p:nvSpPr>
        <p:spPr>
          <a:xfrm>
            <a:off x="-190500" y="-373916"/>
            <a:ext cx="13030200" cy="759386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9" name="RectangleA">
            <a:hlinkClick r:id="" action="ppaction://macro?name=DMAM1"/>
            <a:extLst>
              <a:ext uri="{FF2B5EF4-FFF2-40B4-BE49-F238E27FC236}">
                <a16:creationId xmlns:a16="http://schemas.microsoft.com/office/drawing/2014/main" id="{F9764AE0-1177-4F48-8D37-7AC246A84783}"/>
              </a:ext>
            </a:extLst>
          </p:cNvPr>
          <p:cNvSpPr/>
          <p:nvPr/>
        </p:nvSpPr>
        <p:spPr>
          <a:xfrm>
            <a:off x="2948227" y="5595120"/>
            <a:ext cx="5806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endParaRPr lang="en-US" sz="24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20" name="Rectangle B">
            <a:hlinkClick r:id="" action="ppaction://macro?name=DMBM1"/>
            <a:extLst>
              <a:ext uri="{FF2B5EF4-FFF2-40B4-BE49-F238E27FC236}">
                <a16:creationId xmlns:a16="http://schemas.microsoft.com/office/drawing/2014/main" id="{96804FDE-360D-419B-8B12-4035579976E2}"/>
              </a:ext>
            </a:extLst>
          </p:cNvPr>
          <p:cNvSpPr/>
          <p:nvPr/>
        </p:nvSpPr>
        <p:spPr>
          <a:xfrm>
            <a:off x="6652418" y="5618547"/>
            <a:ext cx="5822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endParaRPr lang="en-US" sz="24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21" name="Rectangle C">
            <a:hlinkClick r:id="" action="ppaction://macro?name=DMCM1"/>
            <a:extLst>
              <a:ext uri="{FF2B5EF4-FFF2-40B4-BE49-F238E27FC236}">
                <a16:creationId xmlns:a16="http://schemas.microsoft.com/office/drawing/2014/main" id="{C7C9824B-6A0D-412A-B435-1F6F44D6D94A}"/>
              </a:ext>
            </a:extLst>
          </p:cNvPr>
          <p:cNvSpPr/>
          <p:nvPr/>
        </p:nvSpPr>
        <p:spPr>
          <a:xfrm>
            <a:off x="2947695" y="6152970"/>
            <a:ext cx="5757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endParaRPr lang="en-US" sz="24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22" name="Rectangle D">
            <a:hlinkClick r:id="" action="ppaction://macro?name=DMDM1"/>
            <a:extLst>
              <a:ext uri="{FF2B5EF4-FFF2-40B4-BE49-F238E27FC236}">
                <a16:creationId xmlns:a16="http://schemas.microsoft.com/office/drawing/2014/main" id="{5DB7F646-C526-4CD3-87A6-177F25F26DC9}"/>
              </a:ext>
            </a:extLst>
          </p:cNvPr>
          <p:cNvSpPr/>
          <p:nvPr/>
        </p:nvSpPr>
        <p:spPr>
          <a:xfrm>
            <a:off x="6659305" y="6180088"/>
            <a:ext cx="6030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D. </a:t>
            </a:r>
            <a:endParaRPr lang="en-US" sz="24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23" name="G11">
            <a:extLst>
              <a:ext uri="{FF2B5EF4-FFF2-40B4-BE49-F238E27FC236}">
                <a16:creationId xmlns:a16="http://schemas.microsoft.com/office/drawing/2014/main" id="{054CD5E5-AF35-4717-A984-9B4D0DA264EC}"/>
              </a:ext>
            </a:extLst>
          </p:cNvPr>
          <p:cNvSpPr/>
          <p:nvPr/>
        </p:nvSpPr>
        <p:spPr>
          <a:xfrm>
            <a:off x="9325486" y="220337"/>
            <a:ext cx="2932312" cy="365760"/>
          </a:xfrm>
          <a:prstGeom prst="rect">
            <a:avLst/>
          </a:prstGeom>
          <a:blipFill dpi="0"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atin typeface="UTM Avo" panose="02040603050506020204" pitchFamily="18" charset="0"/>
            </a:endParaRPr>
          </a:p>
        </p:txBody>
      </p:sp>
      <p:sp>
        <p:nvSpPr>
          <p:cNvPr id="24" name="C11">
            <a:extLst>
              <a:ext uri="{FF2B5EF4-FFF2-40B4-BE49-F238E27FC236}">
                <a16:creationId xmlns:a16="http://schemas.microsoft.com/office/drawing/2014/main" id="{074CD2A0-7522-4A41-8C4D-D852B2EB16DE}"/>
              </a:ext>
            </a:extLst>
          </p:cNvPr>
          <p:cNvSpPr/>
          <p:nvPr/>
        </p:nvSpPr>
        <p:spPr>
          <a:xfrm>
            <a:off x="9662027" y="2308282"/>
            <a:ext cx="2684014" cy="3739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ln>
                  <a:solidFill>
                    <a:srgbClr val="FFCC00"/>
                  </a:solidFill>
                </a:ln>
                <a:solidFill>
                  <a:srgbClr val="FFFF66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UTM Ericsson Capital" panose="02040603050506020204" pitchFamily="18" charset="0"/>
                <a:cs typeface="Segoe UI" panose="020B0502040204020203" pitchFamily="34" charset="0"/>
              </a:rPr>
              <a:t>1	30.000</a:t>
            </a:r>
          </a:p>
        </p:txBody>
      </p:sp>
      <p:sp>
        <p:nvSpPr>
          <p:cNvPr id="25" name="C11">
            <a:extLst>
              <a:ext uri="{FF2B5EF4-FFF2-40B4-BE49-F238E27FC236}">
                <a16:creationId xmlns:a16="http://schemas.microsoft.com/office/drawing/2014/main" id="{43B60483-77EC-4F20-B321-0EB4E94A3D6A}"/>
              </a:ext>
            </a:extLst>
          </p:cNvPr>
          <p:cNvSpPr/>
          <p:nvPr/>
        </p:nvSpPr>
        <p:spPr>
          <a:xfrm>
            <a:off x="9621754" y="1790363"/>
            <a:ext cx="2684014" cy="3739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ln>
                  <a:solidFill>
                    <a:srgbClr val="FFCC00"/>
                  </a:solidFill>
                </a:ln>
                <a:solidFill>
                  <a:srgbClr val="FFFF66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UTM Ericsson Capital" panose="02040603050506020204" pitchFamily="18" charset="0"/>
                <a:cs typeface="Segoe UI" panose="020B0502040204020203" pitchFamily="34" charset="0"/>
              </a:rPr>
              <a:t>2	40.000</a:t>
            </a:r>
          </a:p>
        </p:txBody>
      </p:sp>
      <p:sp>
        <p:nvSpPr>
          <p:cNvPr id="26" name="C11">
            <a:extLst>
              <a:ext uri="{FF2B5EF4-FFF2-40B4-BE49-F238E27FC236}">
                <a16:creationId xmlns:a16="http://schemas.microsoft.com/office/drawing/2014/main" id="{D30A7A58-85CD-4D37-AC8F-D52804BD4361}"/>
              </a:ext>
            </a:extLst>
          </p:cNvPr>
          <p:cNvSpPr/>
          <p:nvPr/>
        </p:nvSpPr>
        <p:spPr>
          <a:xfrm>
            <a:off x="9606645" y="1278694"/>
            <a:ext cx="2684014" cy="3739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ln>
                  <a:solidFill>
                    <a:srgbClr val="FFCC00"/>
                  </a:solidFill>
                </a:ln>
                <a:solidFill>
                  <a:srgbClr val="FFFF66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UTM Ericsson Capital" panose="02040603050506020204" pitchFamily="18" charset="0"/>
                <a:cs typeface="Segoe UI" panose="020B0502040204020203" pitchFamily="34" charset="0"/>
              </a:rPr>
              <a:t>3	60.000</a:t>
            </a:r>
          </a:p>
        </p:txBody>
      </p:sp>
      <p:sp>
        <p:nvSpPr>
          <p:cNvPr id="27" name="C11">
            <a:extLst>
              <a:ext uri="{FF2B5EF4-FFF2-40B4-BE49-F238E27FC236}">
                <a16:creationId xmlns:a16="http://schemas.microsoft.com/office/drawing/2014/main" id="{94ED8ABF-5B26-44E8-9A26-69B2C42430BB}"/>
              </a:ext>
            </a:extLst>
          </p:cNvPr>
          <p:cNvSpPr/>
          <p:nvPr/>
        </p:nvSpPr>
        <p:spPr>
          <a:xfrm>
            <a:off x="9608761" y="771461"/>
            <a:ext cx="2684014" cy="3739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ln>
                  <a:solidFill>
                    <a:srgbClr val="FFCC00"/>
                  </a:solidFill>
                </a:ln>
                <a:solidFill>
                  <a:srgbClr val="FFFF66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UTM Ericsson Capital" panose="02040603050506020204" pitchFamily="18" charset="0"/>
                <a:cs typeface="Segoe UI" panose="020B0502040204020203" pitchFamily="34" charset="0"/>
              </a:rPr>
              <a:t>4	85.000</a:t>
            </a:r>
          </a:p>
        </p:txBody>
      </p:sp>
      <p:sp>
        <p:nvSpPr>
          <p:cNvPr id="28" name="C11">
            <a:extLst>
              <a:ext uri="{FF2B5EF4-FFF2-40B4-BE49-F238E27FC236}">
                <a16:creationId xmlns:a16="http://schemas.microsoft.com/office/drawing/2014/main" id="{67D5E0A4-9AAE-4027-969E-E8A5C5222AF4}"/>
              </a:ext>
            </a:extLst>
          </p:cNvPr>
          <p:cNvSpPr/>
          <p:nvPr/>
        </p:nvSpPr>
        <p:spPr>
          <a:xfrm>
            <a:off x="9573784" y="184687"/>
            <a:ext cx="2684014" cy="3739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ln>
                  <a:solidFill>
                    <a:srgbClr val="FFCC00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UTM Ericsson Capital" panose="02040603050506020204" pitchFamily="18" charset="0"/>
                <a:cs typeface="Segoe UI" panose="020B0502040204020203" pitchFamily="34" charset="0"/>
              </a:rPr>
              <a:t>5	150.000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74B79CA9-CA1C-4599-9B0D-E02F9B9B603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7514" y="203406"/>
            <a:ext cx="1318747" cy="571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507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9879"/>
            <a:ext cx="11907297" cy="66164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453D94-F8CB-485B-B2FA-40FF6754D10B}"/>
              </a:ext>
            </a:extLst>
          </p:cNvPr>
          <p:cNvSpPr txBox="1"/>
          <p:nvPr/>
        </p:nvSpPr>
        <p:spPr>
          <a:xfrm>
            <a:off x="2688633" y="3622488"/>
            <a:ext cx="65300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học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hôm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nay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biết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thêm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được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D3F467-6705-4C18-9FD1-748EC63802DD}"/>
              </a:ext>
            </a:extLst>
          </p:cNvPr>
          <p:cNvSpPr txBox="1"/>
          <p:nvPr/>
        </p:nvSpPr>
        <p:spPr>
          <a:xfrm>
            <a:off x="2214880" y="3622488"/>
            <a:ext cx="7416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Để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có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thể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làm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tốt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các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tập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trên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nhắn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bạn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41AB84-3D51-466B-976F-EA9CB9CC96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748412" y="735347"/>
            <a:ext cx="9031823" cy="5595884"/>
          </a:xfrm>
          <a:prstGeom prst="rect">
            <a:avLst/>
          </a:prstGeom>
        </p:spPr>
      </p:pic>
      <p:sp>
        <p:nvSpPr>
          <p:cNvPr id="4" name="Google Shape;290;p7">
            <a:extLst>
              <a:ext uri="{FF2B5EF4-FFF2-40B4-BE49-F238E27FC236}">
                <a16:creationId xmlns:a16="http://schemas.microsoft.com/office/drawing/2014/main" id="{1E6FD1A2-5ADF-4FBD-8A61-83C985E8B6BB}"/>
              </a:ext>
            </a:extLst>
          </p:cNvPr>
          <p:cNvSpPr txBox="1"/>
          <p:nvPr/>
        </p:nvSpPr>
        <p:spPr>
          <a:xfrm>
            <a:off x="3654499" y="2651351"/>
            <a:ext cx="5455657" cy="110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6552904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>
            <a:extLst>
              <a:ext uri="{FF2B5EF4-FFF2-40B4-BE49-F238E27FC236}">
                <a16:creationId xmlns:a16="http://schemas.microsoft.com/office/drawing/2014/main" id="{421167B2-B9C0-4A1A-B847-1459A6305C33}"/>
              </a:ext>
            </a:extLst>
          </p:cNvPr>
          <p:cNvSpPr txBox="1">
            <a:spLocks/>
          </p:cNvSpPr>
          <p:nvPr/>
        </p:nvSpPr>
        <p:spPr>
          <a:xfrm>
            <a:off x="1940315" y="2866322"/>
            <a:ext cx="9144000" cy="8985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UTM Avo" panose="02040603050506020204" pitchFamily="18" charset="0"/>
                <a:ea typeface="+mj-ea"/>
                <a:cs typeface="+mj-cs"/>
              </a:defRPr>
            </a:lvl1pPr>
          </a:lstStyle>
          <a:p>
            <a:r>
              <a:rPr lang="en-US" sz="4800" b="1" dirty="0">
                <a:solidFill>
                  <a:srgbClr val="FF8119"/>
                </a:solidFill>
              </a:rPr>
              <a:t>Hoc10 </a:t>
            </a:r>
            <a:r>
              <a:rPr lang="en-US" sz="4800" b="1" dirty="0" err="1">
                <a:solidFill>
                  <a:srgbClr val="FF8119"/>
                </a:solidFill>
              </a:rPr>
              <a:t>chúc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các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em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học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tốt</a:t>
            </a:r>
            <a:r>
              <a:rPr lang="en-US" sz="4800" b="1" dirty="0">
                <a:solidFill>
                  <a:srgbClr val="FF8119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5517188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dao-vang-co-dien-e1437447489203.jpg">
            <a:hlinkClick r:id="rId3" action="ppaction://hlinksldjump"/>
          </p:cNvPr>
          <p:cNvPicPr>
            <a:picLocks noGrp="1" noChangeAspect="1"/>
          </p:cNvPicPr>
          <p:nvPr>
            <p:ph idx="4294967295"/>
          </p:nvPr>
        </p:nvPicPr>
        <p:blipFill>
          <a:blip r:embed="rId4" cstate="print"/>
          <a:stretch>
            <a:fillRect/>
          </a:stretch>
        </p:blipFill>
        <p:spPr>
          <a:xfrm>
            <a:off x="0" y="0"/>
            <a:ext cx="12192000" cy="6430963"/>
          </a:xfr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D7A2930-7667-43D2-8B42-8AF6C3389138}"/>
              </a:ext>
            </a:extLst>
          </p:cNvPr>
          <p:cNvSpPr/>
          <p:nvPr/>
        </p:nvSpPr>
        <p:spPr>
          <a:xfrm>
            <a:off x="685101" y="0"/>
            <a:ext cx="4876800" cy="1752600"/>
          </a:xfrm>
          <a:prstGeom prst="rect">
            <a:avLst/>
          </a:prstGeom>
          <a:noFill/>
        </p:spPr>
        <p:txBody>
          <a:bodyPr wrap="none" lIns="91440" tIns="45720" rIns="91440" bIns="45720" numCol="1">
            <a:prstTxWarp prst="textDeflate">
              <a:avLst/>
            </a:prstTxWarp>
            <a:spAutoFit/>
          </a:bodyPr>
          <a:lstStyle/>
          <a:p>
            <a:pPr algn="ctr"/>
            <a:r>
              <a:rPr lang="en-US" sz="8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lang="vi-VN" sz="8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8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</a:p>
          <a:p>
            <a:pPr algn="ctr"/>
            <a:r>
              <a:rPr lang="en-US" sz="8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ĐÀO VÀNG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22FEC2D-D364-44F1-990C-551C517AB569}"/>
              </a:ext>
            </a:extLst>
          </p:cNvPr>
          <p:cNvSpPr/>
          <p:nvPr/>
        </p:nvSpPr>
        <p:spPr>
          <a:xfrm>
            <a:off x="993368" y="3429000"/>
            <a:ext cx="10585719" cy="2835335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HƯỚNG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DẪN</a:t>
            </a:r>
            <a:endParaRPr lang="en-US" sz="2200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Thầy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cô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màn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bắt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đầu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trò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chơi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chuột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cục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vàng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sẽ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chuyển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tới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slide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hỏi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tương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ứng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chuột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màn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hiện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hỏi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chuột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thợ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đào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vàng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chuyển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về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slide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chính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trò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chơi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chọn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hỏi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khác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chuột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biểu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tượng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MŨI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TÊN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chuyển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tới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slide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hoạt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động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bài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học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tiếp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theo.</a:t>
            </a:r>
            <a:endParaRPr lang="en-US" sz="2200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069EF4D-6011-4838-94CF-8ED584733D91}"/>
              </a:ext>
            </a:extLst>
          </p:cNvPr>
          <p:cNvSpPr/>
          <p:nvPr/>
        </p:nvSpPr>
        <p:spPr>
          <a:xfrm>
            <a:off x="0" y="0"/>
            <a:ext cx="12192000" cy="6431832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pic>
        <p:nvPicPr>
          <p:cNvPr id="8" name="Picture 7" descr="onoi d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24000" y="0"/>
            <a:ext cx="9144000" cy="6449285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8229600" y="4800600"/>
            <a:ext cx="10602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150$</a:t>
            </a: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EAB7FC20-9893-4252-B5F3-43AD599870F5}"/>
              </a:ext>
            </a:extLst>
          </p:cNvPr>
          <p:cNvGrpSpPr/>
          <p:nvPr/>
        </p:nvGrpSpPr>
        <p:grpSpPr>
          <a:xfrm>
            <a:off x="5791200" y="0"/>
            <a:ext cx="904836" cy="685800"/>
            <a:chOff x="3547978" y="824200"/>
            <a:chExt cx="3624593" cy="2932387"/>
          </a:xfrm>
        </p:grpSpPr>
        <p:sp>
          <p:nvSpPr>
            <p:cNvPr id="70" name="Rounded Rectangle 3">
              <a:extLst>
                <a:ext uri="{FF2B5EF4-FFF2-40B4-BE49-F238E27FC236}">
                  <a16:creationId xmlns:a16="http://schemas.microsoft.com/office/drawing/2014/main" id="{3352A93C-1A23-4035-A956-E4A23868BF2B}"/>
                </a:ext>
              </a:extLst>
            </p:cNvPr>
            <p:cNvSpPr/>
            <p:nvPr/>
          </p:nvSpPr>
          <p:spPr>
            <a:xfrm>
              <a:off x="4303986" y="1707070"/>
              <a:ext cx="2112579" cy="2049517"/>
            </a:xfrm>
            <a:prstGeom prst="roundRect">
              <a:avLst>
                <a:gd name="adj" fmla="val 37436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71" name="Flowchart: Delay 70">
              <a:extLst>
                <a:ext uri="{FF2B5EF4-FFF2-40B4-BE49-F238E27FC236}">
                  <a16:creationId xmlns:a16="http://schemas.microsoft.com/office/drawing/2014/main" id="{4A1BEEE5-A57F-4A41-BD67-65B6379ED504}"/>
                </a:ext>
              </a:extLst>
            </p:cNvPr>
            <p:cNvSpPr/>
            <p:nvPr/>
          </p:nvSpPr>
          <p:spPr>
            <a:xfrm rot="16200000">
              <a:off x="4587765" y="540421"/>
              <a:ext cx="1545023" cy="2112581"/>
            </a:xfrm>
            <a:prstGeom prst="flowChartDelay">
              <a:avLst/>
            </a:prstGeom>
            <a:solidFill>
              <a:srgbClr val="A54C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72" name="Flowchart: Delay 71">
              <a:extLst>
                <a:ext uri="{FF2B5EF4-FFF2-40B4-BE49-F238E27FC236}">
                  <a16:creationId xmlns:a16="http://schemas.microsoft.com/office/drawing/2014/main" id="{B668CB81-3605-44D7-A1D9-4A8653E3D3AF}"/>
                </a:ext>
              </a:extLst>
            </p:cNvPr>
            <p:cNvSpPr/>
            <p:nvPr/>
          </p:nvSpPr>
          <p:spPr>
            <a:xfrm>
              <a:off x="6416565" y="2369223"/>
              <a:ext cx="299545" cy="441434"/>
            </a:xfrm>
            <a:prstGeom prst="flowChartDelay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73" name="Flowchart: Delay 72">
              <a:extLst>
                <a:ext uri="{FF2B5EF4-FFF2-40B4-BE49-F238E27FC236}">
                  <a16:creationId xmlns:a16="http://schemas.microsoft.com/office/drawing/2014/main" id="{E72C6A44-C186-4BE4-B881-7EF1053A44A3}"/>
                </a:ext>
              </a:extLst>
            </p:cNvPr>
            <p:cNvSpPr/>
            <p:nvPr/>
          </p:nvSpPr>
          <p:spPr>
            <a:xfrm flipH="1">
              <a:off x="4004439" y="2384991"/>
              <a:ext cx="299545" cy="441434"/>
            </a:xfrm>
            <a:prstGeom prst="flowChartDelay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74" name="Moon 73">
              <a:extLst>
                <a:ext uri="{FF2B5EF4-FFF2-40B4-BE49-F238E27FC236}">
                  <a16:creationId xmlns:a16="http://schemas.microsoft.com/office/drawing/2014/main" id="{CDA4B06C-6A5E-491E-8CE9-70D5AEDFE8EA}"/>
                </a:ext>
              </a:extLst>
            </p:cNvPr>
            <p:cNvSpPr/>
            <p:nvPr/>
          </p:nvSpPr>
          <p:spPr>
            <a:xfrm rot="16200000">
              <a:off x="4855450" y="233733"/>
              <a:ext cx="1009650" cy="3624593"/>
            </a:xfrm>
            <a:prstGeom prst="moon">
              <a:avLst>
                <a:gd name="adj" fmla="val 35849"/>
              </a:avLst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75" name="Rounded Rectangle 12">
              <a:extLst>
                <a:ext uri="{FF2B5EF4-FFF2-40B4-BE49-F238E27FC236}">
                  <a16:creationId xmlns:a16="http://schemas.microsoft.com/office/drawing/2014/main" id="{13FC5D06-C4C4-42D6-B00D-3B0D8A457921}"/>
                </a:ext>
              </a:extLst>
            </p:cNvPr>
            <p:cNvSpPr/>
            <p:nvPr/>
          </p:nvSpPr>
          <p:spPr>
            <a:xfrm>
              <a:off x="5188531" y="2983290"/>
              <a:ext cx="216613" cy="434340"/>
            </a:xfrm>
            <a:prstGeom prst="roundRect">
              <a:avLst>
                <a:gd name="adj" fmla="val 38653"/>
              </a:avLst>
            </a:prstGeom>
            <a:solidFill>
              <a:srgbClr val="C45A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76" name="Rounded Rectangle 10">
              <a:extLst>
                <a:ext uri="{FF2B5EF4-FFF2-40B4-BE49-F238E27FC236}">
                  <a16:creationId xmlns:a16="http://schemas.microsoft.com/office/drawing/2014/main" id="{05D34F3A-ACC4-4D11-A7E8-6758A7733250}"/>
                </a:ext>
              </a:extLst>
            </p:cNvPr>
            <p:cNvSpPr/>
            <p:nvPr/>
          </p:nvSpPr>
          <p:spPr>
            <a:xfrm>
              <a:off x="5032615" y="2983290"/>
              <a:ext cx="216613" cy="434340"/>
            </a:xfrm>
            <a:prstGeom prst="roundRect">
              <a:avLst>
                <a:gd name="adj" fmla="val 38653"/>
              </a:avLst>
            </a:prstGeom>
            <a:solidFill>
              <a:srgbClr val="C45A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77" name="Rounded Rectangle 15">
              <a:extLst>
                <a:ext uri="{FF2B5EF4-FFF2-40B4-BE49-F238E27FC236}">
                  <a16:creationId xmlns:a16="http://schemas.microsoft.com/office/drawing/2014/main" id="{371C282B-0A5B-4614-A1C4-235A8D023A48}"/>
                </a:ext>
              </a:extLst>
            </p:cNvPr>
            <p:cNvSpPr/>
            <p:nvPr/>
          </p:nvSpPr>
          <p:spPr>
            <a:xfrm>
              <a:off x="5500362" y="2983290"/>
              <a:ext cx="216613" cy="434340"/>
            </a:xfrm>
            <a:prstGeom prst="roundRect">
              <a:avLst>
                <a:gd name="adj" fmla="val 38653"/>
              </a:avLst>
            </a:prstGeom>
            <a:solidFill>
              <a:srgbClr val="C45A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78" name="Rounded Rectangle 16">
              <a:extLst>
                <a:ext uri="{FF2B5EF4-FFF2-40B4-BE49-F238E27FC236}">
                  <a16:creationId xmlns:a16="http://schemas.microsoft.com/office/drawing/2014/main" id="{FF4868B0-DF2C-4538-8506-64C57E8344A2}"/>
                </a:ext>
              </a:extLst>
            </p:cNvPr>
            <p:cNvSpPr/>
            <p:nvPr/>
          </p:nvSpPr>
          <p:spPr>
            <a:xfrm>
              <a:off x="5344447" y="2983290"/>
              <a:ext cx="216613" cy="434340"/>
            </a:xfrm>
            <a:prstGeom prst="roundRect">
              <a:avLst>
                <a:gd name="adj" fmla="val 38653"/>
              </a:avLst>
            </a:prstGeom>
            <a:solidFill>
              <a:srgbClr val="C45A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79" name="Rounded Rectangle 17">
              <a:extLst>
                <a:ext uri="{FF2B5EF4-FFF2-40B4-BE49-F238E27FC236}">
                  <a16:creationId xmlns:a16="http://schemas.microsoft.com/office/drawing/2014/main" id="{AC3621C9-3A04-415D-80A0-E60193C38E26}"/>
                </a:ext>
              </a:extLst>
            </p:cNvPr>
            <p:cNvSpPr/>
            <p:nvPr/>
          </p:nvSpPr>
          <p:spPr>
            <a:xfrm>
              <a:off x="5305100" y="2646436"/>
              <a:ext cx="160020" cy="358140"/>
            </a:xfrm>
            <a:prstGeom prst="roundRect">
              <a:avLst>
                <a:gd name="adj" fmla="val 30060"/>
              </a:avLst>
            </a:prstGeom>
            <a:solidFill>
              <a:srgbClr val="FF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80" name="Rounded Rectangle 18">
              <a:extLst>
                <a:ext uri="{FF2B5EF4-FFF2-40B4-BE49-F238E27FC236}">
                  <a16:creationId xmlns:a16="http://schemas.microsoft.com/office/drawing/2014/main" id="{E76959B1-8B55-43A4-95D5-BA43B71318EB}"/>
                </a:ext>
              </a:extLst>
            </p:cNvPr>
            <p:cNvSpPr/>
            <p:nvPr/>
          </p:nvSpPr>
          <p:spPr>
            <a:xfrm rot="16200000">
              <a:off x="5858731" y="2430052"/>
              <a:ext cx="74628" cy="358140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81" name="Rounded Rectangle 19">
              <a:extLst>
                <a:ext uri="{FF2B5EF4-FFF2-40B4-BE49-F238E27FC236}">
                  <a16:creationId xmlns:a16="http://schemas.microsoft.com/office/drawing/2014/main" id="{5687C18E-2969-4B0A-90C7-3329C6658EB0}"/>
                </a:ext>
              </a:extLst>
            </p:cNvPr>
            <p:cNvSpPr/>
            <p:nvPr/>
          </p:nvSpPr>
          <p:spPr>
            <a:xfrm rot="16200000">
              <a:off x="4758181" y="2427361"/>
              <a:ext cx="80010" cy="358140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0E21B78E-473E-4B8B-9199-F1293B3F2E04}"/>
              </a:ext>
            </a:extLst>
          </p:cNvPr>
          <p:cNvGrpSpPr/>
          <p:nvPr/>
        </p:nvGrpSpPr>
        <p:grpSpPr>
          <a:xfrm>
            <a:off x="5791200" y="609600"/>
            <a:ext cx="965178" cy="567044"/>
            <a:chOff x="9116622" y="4080294"/>
            <a:chExt cx="2973931" cy="2256382"/>
          </a:xfrm>
        </p:grpSpPr>
        <p:grpSp>
          <p:nvGrpSpPr>
            <p:cNvPr id="83" name="Group 74">
              <a:extLst>
                <a:ext uri="{FF2B5EF4-FFF2-40B4-BE49-F238E27FC236}">
                  <a16:creationId xmlns:a16="http://schemas.microsoft.com/office/drawing/2014/main" id="{2884FE29-5501-4F27-B8D9-B11DD1AC07DA}"/>
                </a:ext>
              </a:extLst>
            </p:cNvPr>
            <p:cNvGrpSpPr/>
            <p:nvPr/>
          </p:nvGrpSpPr>
          <p:grpSpPr>
            <a:xfrm>
              <a:off x="9353504" y="4080294"/>
              <a:ext cx="2737049" cy="2256382"/>
              <a:chOff x="9080035" y="2596602"/>
              <a:chExt cx="3589900" cy="2959457"/>
            </a:xfrm>
          </p:grpSpPr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91921090-8F62-4E1B-88E3-AA9C00F66BE6}"/>
                  </a:ext>
                </a:extLst>
              </p:cNvPr>
              <p:cNvSpPr/>
              <p:nvPr/>
            </p:nvSpPr>
            <p:spPr>
              <a:xfrm>
                <a:off x="9367325" y="2891878"/>
                <a:ext cx="2552700" cy="1434455"/>
              </a:xfrm>
              <a:prstGeom prst="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86" name="Rounded Rectangle 37">
                <a:extLst>
                  <a:ext uri="{FF2B5EF4-FFF2-40B4-BE49-F238E27FC236}">
                    <a16:creationId xmlns:a16="http://schemas.microsoft.com/office/drawing/2014/main" id="{855FB45E-1611-4BC7-8CE6-D5AA3EB86B92}"/>
                  </a:ext>
                </a:extLst>
              </p:cNvPr>
              <p:cNvSpPr/>
              <p:nvPr/>
            </p:nvSpPr>
            <p:spPr>
              <a:xfrm>
                <a:off x="11691425" y="2644227"/>
                <a:ext cx="571500" cy="1920601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87" name="Rounded Rectangle 38">
                <a:extLst>
                  <a:ext uri="{FF2B5EF4-FFF2-40B4-BE49-F238E27FC236}">
                    <a16:creationId xmlns:a16="http://schemas.microsoft.com/office/drawing/2014/main" id="{7F18F1BF-908B-474B-938C-B5B21A231834}"/>
                  </a:ext>
                </a:extLst>
              </p:cNvPr>
              <p:cNvSpPr/>
              <p:nvPr/>
            </p:nvSpPr>
            <p:spPr>
              <a:xfrm>
                <a:off x="9080035" y="2596602"/>
                <a:ext cx="571500" cy="1920601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88" name="Rounded Rectangle 40">
                <a:extLst>
                  <a:ext uri="{FF2B5EF4-FFF2-40B4-BE49-F238E27FC236}">
                    <a16:creationId xmlns:a16="http://schemas.microsoft.com/office/drawing/2014/main" id="{09F863F0-5F36-435A-BAA2-E9A8D15C95A6}"/>
                  </a:ext>
                </a:extLst>
              </p:cNvPr>
              <p:cNvSpPr/>
              <p:nvPr/>
            </p:nvSpPr>
            <p:spPr>
              <a:xfrm>
                <a:off x="12245433" y="2700638"/>
                <a:ext cx="424502" cy="2855421"/>
              </a:xfrm>
              <a:prstGeom prst="round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</p:grpSp>
        <p:sp>
          <p:nvSpPr>
            <p:cNvPr id="84" name="Rounded Rectangle 43">
              <a:extLst>
                <a:ext uri="{FF2B5EF4-FFF2-40B4-BE49-F238E27FC236}">
                  <a16:creationId xmlns:a16="http://schemas.microsoft.com/office/drawing/2014/main" id="{A842426C-6F08-4B9B-AF89-29E6D104B917}"/>
                </a:ext>
              </a:extLst>
            </p:cNvPr>
            <p:cNvSpPr/>
            <p:nvPr/>
          </p:nvSpPr>
          <p:spPr>
            <a:xfrm>
              <a:off x="9116622" y="4104047"/>
              <a:ext cx="291208" cy="2232629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</p:grp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F869E0E7-AC35-4E44-A5EF-1B860F1BADF5}"/>
              </a:ext>
            </a:extLst>
          </p:cNvPr>
          <p:cNvCxnSpPr>
            <a:cxnSpLocks/>
          </p:cNvCxnSpPr>
          <p:nvPr/>
        </p:nvCxnSpPr>
        <p:spPr>
          <a:xfrm>
            <a:off x="6172200" y="914400"/>
            <a:ext cx="1734290" cy="5194605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TextBox 97">
            <a:extLst>
              <a:ext uri="{FF2B5EF4-FFF2-40B4-BE49-F238E27FC236}">
                <a16:creationId xmlns:a16="http://schemas.microsoft.com/office/drawing/2014/main" id="{A8BB3BB3-2DE1-4E9A-BFBD-1C12AA1BCD6B}"/>
              </a:ext>
            </a:extLst>
          </p:cNvPr>
          <p:cNvSpPr txBox="1"/>
          <p:nvPr/>
        </p:nvSpPr>
        <p:spPr>
          <a:xfrm>
            <a:off x="4114801" y="3505200"/>
            <a:ext cx="10494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50$</a:t>
            </a:r>
          </a:p>
        </p:txBody>
      </p:sp>
      <p:cxnSp>
        <p:nvCxnSpPr>
          <p:cNvPr id="99" name="Straight Connector 98"/>
          <p:cNvCxnSpPr>
            <a:cxnSpLocks/>
            <a:stCxn id="85" idx="2"/>
          </p:cNvCxnSpPr>
          <p:nvPr/>
        </p:nvCxnSpPr>
        <p:spPr>
          <a:xfrm flipH="1">
            <a:off x="5715000" y="941024"/>
            <a:ext cx="539992" cy="3173777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hlinkClick r:id="rId4" action="ppaction://hlinksldjump"/>
            <a:extLst>
              <a:ext uri="{FF2B5EF4-FFF2-40B4-BE49-F238E27FC236}">
                <a16:creationId xmlns:a16="http://schemas.microsoft.com/office/drawing/2014/main" id="{5F5E6354-74CB-4578-993C-8A3D8C180F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43701" flipV="1">
            <a:off x="5186163" y="3402428"/>
            <a:ext cx="988700" cy="1006464"/>
          </a:xfrm>
          <a:prstGeom prst="rect">
            <a:avLst/>
          </a:prstGeom>
        </p:spPr>
      </p:pic>
      <p:pic>
        <p:nvPicPr>
          <p:cNvPr id="106" name="Picture 105" descr="1.jpg"/>
          <p:cNvPicPr>
            <a:picLocks noChangeAspect="1"/>
          </p:cNvPicPr>
          <p:nvPr/>
        </p:nvPicPr>
        <p:blipFill rotWithShape="1">
          <a:blip r:embed="rId6" cstate="print"/>
          <a:srcRect l="-5897" r="11471"/>
          <a:stretch/>
        </p:blipFill>
        <p:spPr>
          <a:xfrm>
            <a:off x="1256901" y="20393"/>
            <a:ext cx="3525671" cy="1070688"/>
          </a:xfrm>
          <a:prstGeom prst="rect">
            <a:avLst/>
          </a:prstGeom>
        </p:spPr>
      </p:pic>
      <p:sp>
        <p:nvSpPr>
          <p:cNvPr id="107" name="TextBox 106">
            <a:extLst>
              <a:ext uri="{FF2B5EF4-FFF2-40B4-BE49-F238E27FC236}">
                <a16:creationId xmlns:a16="http://schemas.microsoft.com/office/drawing/2014/main" id="{9AEB9DB1-3DBE-4B42-B829-AE6DA8A6C03E}"/>
              </a:ext>
            </a:extLst>
          </p:cNvPr>
          <p:cNvSpPr txBox="1"/>
          <p:nvPr/>
        </p:nvSpPr>
        <p:spPr>
          <a:xfrm>
            <a:off x="2743200" y="5562600"/>
            <a:ext cx="14590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150$</a:t>
            </a:r>
          </a:p>
        </p:txBody>
      </p:sp>
      <p:cxnSp>
        <p:nvCxnSpPr>
          <p:cNvPr id="125" name="Straight Connector 124"/>
          <p:cNvCxnSpPr>
            <a:cxnSpLocks/>
          </p:cNvCxnSpPr>
          <p:nvPr/>
        </p:nvCxnSpPr>
        <p:spPr>
          <a:xfrm flipH="1">
            <a:off x="2438401" y="1066800"/>
            <a:ext cx="3733801" cy="3352800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" name="TextBox 132">
            <a:extLst>
              <a:ext uri="{FF2B5EF4-FFF2-40B4-BE49-F238E27FC236}">
                <a16:creationId xmlns:a16="http://schemas.microsoft.com/office/drawing/2014/main" id="{D1DF82DC-BEFB-41A7-AD35-7C5CE4B44277}"/>
              </a:ext>
            </a:extLst>
          </p:cNvPr>
          <p:cNvSpPr txBox="1"/>
          <p:nvPr/>
        </p:nvSpPr>
        <p:spPr>
          <a:xfrm>
            <a:off x="9296400" y="2667000"/>
            <a:ext cx="11240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20$</a:t>
            </a:r>
          </a:p>
        </p:txBody>
      </p:sp>
      <p:cxnSp>
        <p:nvCxnSpPr>
          <p:cNvPr id="134" name="Straight Connector 133">
            <a:extLst>
              <a:ext uri="{FF2B5EF4-FFF2-40B4-BE49-F238E27FC236}">
                <a16:creationId xmlns:a16="http://schemas.microsoft.com/office/drawing/2014/main" id="{89088168-F37F-4414-83D7-25D344CB8832}"/>
              </a:ext>
            </a:extLst>
          </p:cNvPr>
          <p:cNvCxnSpPr>
            <a:cxnSpLocks/>
          </p:cNvCxnSpPr>
          <p:nvPr/>
        </p:nvCxnSpPr>
        <p:spPr>
          <a:xfrm>
            <a:off x="6248400" y="1143000"/>
            <a:ext cx="2667000" cy="2438400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hlinkClick r:id="rId7" action="ppaction://hlinksldjump"/>
            <a:extLst>
              <a:ext uri="{FF2B5EF4-FFF2-40B4-BE49-F238E27FC236}">
                <a16:creationId xmlns:a16="http://schemas.microsoft.com/office/drawing/2014/main" id="{09C96DFA-0498-415B-A64F-347931DAAAD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34400" y="3276601"/>
            <a:ext cx="990600" cy="970999"/>
          </a:xfrm>
          <a:prstGeom prst="rect">
            <a:avLst/>
          </a:prstGeom>
        </p:spPr>
      </p:pic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BF8AF885-CD0B-49EA-BB27-54F87079845C}"/>
              </a:ext>
            </a:extLst>
          </p:cNvPr>
          <p:cNvCxnSpPr>
            <a:cxnSpLocks/>
          </p:cNvCxnSpPr>
          <p:nvPr/>
        </p:nvCxnSpPr>
        <p:spPr>
          <a:xfrm flipH="1">
            <a:off x="2590800" y="1066800"/>
            <a:ext cx="3581400" cy="2286000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D1DF82DC-BEFB-41A7-AD35-7C5CE4B44277}"/>
              </a:ext>
            </a:extLst>
          </p:cNvPr>
          <p:cNvSpPr txBox="1"/>
          <p:nvPr/>
        </p:nvSpPr>
        <p:spPr>
          <a:xfrm>
            <a:off x="2209800" y="2057401"/>
            <a:ext cx="990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10$</a:t>
            </a:r>
          </a:p>
        </p:txBody>
      </p:sp>
      <p:pic>
        <p:nvPicPr>
          <p:cNvPr id="6" name="Picture 5">
            <a:hlinkClick r:id="rId9" action="ppaction://hlinksldjump"/>
            <a:extLst>
              <a:ext uri="{FF2B5EF4-FFF2-40B4-BE49-F238E27FC236}">
                <a16:creationId xmlns:a16="http://schemas.microsoft.com/office/drawing/2014/main" id="{51438933-F446-4EBA-BE88-4D2B52DC4AA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85395" flipH="1">
            <a:off x="2320403" y="2928521"/>
            <a:ext cx="700666" cy="772976"/>
          </a:xfrm>
          <a:prstGeom prst="rect">
            <a:avLst/>
          </a:prstGeom>
        </p:spPr>
      </p:pic>
      <p:pic>
        <p:nvPicPr>
          <p:cNvPr id="3" name="Picture 2">
            <a:hlinkClick r:id="rId11" action="ppaction://hlinksldjump"/>
            <a:extLst>
              <a:ext uri="{FF2B5EF4-FFF2-40B4-BE49-F238E27FC236}">
                <a16:creationId xmlns:a16="http://schemas.microsoft.com/office/drawing/2014/main" id="{D131E8FE-18A5-4B93-9B33-699F50ED8E7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51551">
            <a:off x="6804644" y="4711768"/>
            <a:ext cx="1745492" cy="1815000"/>
          </a:xfrm>
          <a:prstGeom prst="rect">
            <a:avLst/>
          </a:prstGeom>
        </p:spPr>
      </p:pic>
      <p:pic>
        <p:nvPicPr>
          <p:cNvPr id="4" name="Picture 3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962400"/>
            <a:ext cx="2493818" cy="1828800"/>
          </a:xfrm>
          <a:prstGeom prst="rect">
            <a:avLst/>
          </a:prstGeom>
        </p:spPr>
      </p:pic>
      <p:pic>
        <p:nvPicPr>
          <p:cNvPr id="9" name="Picture 8">
            <a:hlinkClick r:id="rId13" action="ppaction://hlinksldjump"/>
            <a:extLst>
              <a:ext uri="{FF2B5EF4-FFF2-40B4-BE49-F238E27FC236}">
                <a16:creationId xmlns:a16="http://schemas.microsoft.com/office/drawing/2014/main" id="{7FEC4A31-FF33-40BB-81EF-3EF16921023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966424" y="5709787"/>
            <a:ext cx="739155" cy="7220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1.11111E-6 L 3.95833E-6 0.00556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2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5" dur="5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96296E-6 L -0.12813 -0.68426 " pathEditMode="relative" rAng="0" ptsTypes="AA">
                                      <p:cBhvr>
                                        <p:cTn id="18" dur="6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06" y="-34213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500"/>
                            </p:stCondLst>
                            <p:childTnLst>
                              <p:par>
                                <p:cTn id="25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6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39" dur="3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4.44444E-6 L 0.06216 -0.41388 " pathEditMode="relative" rAng="0" ptsTypes="AA">
                                      <p:cBhvr>
                                        <p:cTn id="42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" y="-207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0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3" dur="475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91 -1.11111E-6 L 0.28907 -0.54352 " pathEditMode="relative" rAng="0" ptsTypes="AA">
                                      <p:cBhvr>
                                        <p:cTn id="6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92" y="-27176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500"/>
                            </p:stCondLst>
                            <p:childTnLst>
                              <p:par>
                                <p:cTn id="73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4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87" dur="3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0.00995 L -0.22969 -0.38912 " pathEditMode="relative" rAng="0" ptsTypes="AA">
                                      <p:cBhvr>
                                        <p:cTn id="9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84" y="-18958"/>
                                    </p:animMotion>
                                  </p:childTnLst>
                                </p:cTn>
                              </p:par>
                              <p:par>
                                <p:cTn id="91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3500"/>
                            </p:stCondLst>
                            <p:childTnLst>
                              <p:par>
                                <p:cTn id="97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000"/>
                            </p:stCondLst>
                            <p:childTnLst>
                              <p:par>
                                <p:cTn id="110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11" dur="3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3.33333E-6 L 0.30482 -0.34606 " pathEditMode="relative" rAng="0" ptsTypes="AA">
                                      <p:cBhvr>
                                        <p:cTn id="114" dur="3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34" y="-17315"/>
                                    </p:animMotion>
                                  </p:childTnLst>
                                </p:cTn>
                              </p:par>
                              <p:par>
                                <p:cTn id="115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4750"/>
                            </p:stCondLst>
                            <p:childTnLst>
                              <p:par>
                                <p:cTn id="121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5" grpId="0"/>
      <p:bldP spid="98" grpId="0"/>
      <p:bldP spid="107" grpId="0"/>
      <p:bldP spid="133" grpId="0"/>
      <p:bldP spid="4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56"/>
          <a:stretch/>
        </p:blipFill>
        <p:spPr>
          <a:xfrm>
            <a:off x="0" y="9938"/>
            <a:ext cx="12192000" cy="6401357"/>
          </a:xfrm>
          <a:prstGeom prst="rect">
            <a:avLst/>
          </a:prstGeom>
        </p:spPr>
      </p:pic>
      <p:pic>
        <p:nvPicPr>
          <p:cNvPr id="9" name="Picture 8">
            <a:hlinkClick r:id="rId6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>
            <a:off x="7693622" y="2819106"/>
            <a:ext cx="4202514" cy="3592190"/>
          </a:xfrm>
          <a:prstGeom prst="rect">
            <a:avLst/>
          </a:prstGeom>
        </p:spPr>
      </p:pic>
      <p:sp>
        <p:nvSpPr>
          <p:cNvPr id="6" name="Rounded Rectangle 24">
            <a:extLst>
              <a:ext uri="{FF2B5EF4-FFF2-40B4-BE49-F238E27FC236}">
                <a16:creationId xmlns:a16="http://schemas.microsoft.com/office/drawing/2014/main" id="{35A46A43-4B00-4EC2-A461-A9D592B03F71}"/>
              </a:ext>
            </a:extLst>
          </p:cNvPr>
          <p:cNvSpPr/>
          <p:nvPr/>
        </p:nvSpPr>
        <p:spPr>
          <a:xfrm>
            <a:off x="2526627" y="3411051"/>
            <a:ext cx="2098486" cy="981759"/>
          </a:xfrm>
          <a:prstGeom prst="roundRect">
            <a:avLst/>
          </a:prstGeom>
          <a:pattFill prst="pct5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</a:rPr>
              <a:t>A. 10</a:t>
            </a:r>
          </a:p>
        </p:txBody>
      </p:sp>
      <p:sp>
        <p:nvSpPr>
          <p:cNvPr id="7" name="Rounded Rectangle 25">
            <a:extLst>
              <a:ext uri="{FF2B5EF4-FFF2-40B4-BE49-F238E27FC236}">
                <a16:creationId xmlns:a16="http://schemas.microsoft.com/office/drawing/2014/main" id="{DCB3D9D3-4152-4DB4-97C1-7A31853D41D1}"/>
              </a:ext>
            </a:extLst>
          </p:cNvPr>
          <p:cNvSpPr/>
          <p:nvPr/>
        </p:nvSpPr>
        <p:spPr>
          <a:xfrm>
            <a:off x="5768470" y="3391501"/>
            <a:ext cx="2096310" cy="1001309"/>
          </a:xfrm>
          <a:prstGeom prst="roundRect">
            <a:avLst/>
          </a:prstGeom>
          <a:pattFill prst="pct5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</a:rPr>
              <a:t>B. 11</a:t>
            </a:r>
          </a:p>
        </p:txBody>
      </p:sp>
      <p:sp>
        <p:nvSpPr>
          <p:cNvPr id="10" name="Rounded Rectangle 26">
            <a:extLst>
              <a:ext uri="{FF2B5EF4-FFF2-40B4-BE49-F238E27FC236}">
                <a16:creationId xmlns:a16="http://schemas.microsoft.com/office/drawing/2014/main" id="{12D7B3ED-A00E-4B71-97EA-A9DEE87398AF}"/>
              </a:ext>
            </a:extLst>
          </p:cNvPr>
          <p:cNvSpPr/>
          <p:nvPr/>
        </p:nvSpPr>
        <p:spPr>
          <a:xfrm>
            <a:off x="2566371" y="4615201"/>
            <a:ext cx="2018998" cy="1001798"/>
          </a:xfrm>
          <a:prstGeom prst="roundRect">
            <a:avLst/>
          </a:prstGeom>
          <a:pattFill prst="pct5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</a:rPr>
              <a:t>C. 12</a:t>
            </a:r>
          </a:p>
        </p:txBody>
      </p:sp>
      <p:sp>
        <p:nvSpPr>
          <p:cNvPr id="11" name="Rounded Rectangle 27">
            <a:extLst>
              <a:ext uri="{FF2B5EF4-FFF2-40B4-BE49-F238E27FC236}">
                <a16:creationId xmlns:a16="http://schemas.microsoft.com/office/drawing/2014/main" id="{1524CE0A-1E0A-4ABF-B14A-14BA3C67D077}"/>
              </a:ext>
            </a:extLst>
          </p:cNvPr>
          <p:cNvSpPr/>
          <p:nvPr/>
        </p:nvSpPr>
        <p:spPr>
          <a:xfrm>
            <a:off x="5765227" y="4638573"/>
            <a:ext cx="2099553" cy="1001798"/>
          </a:xfrm>
          <a:prstGeom prst="roundRect">
            <a:avLst/>
          </a:prstGeom>
          <a:pattFill prst="pct5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</a:rPr>
              <a:t>D. 13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6A29FC8-5197-4E55-A4DD-457E61B0505B}"/>
              </a:ext>
            </a:extLst>
          </p:cNvPr>
          <p:cNvGrpSpPr/>
          <p:nvPr/>
        </p:nvGrpSpPr>
        <p:grpSpPr>
          <a:xfrm>
            <a:off x="2411796" y="-198614"/>
            <a:ext cx="6706862" cy="2832485"/>
            <a:chOff x="5318213" y="-286037"/>
            <a:chExt cx="6706862" cy="2832485"/>
          </a:xfrm>
        </p:grpSpPr>
        <p:sp>
          <p:nvSpPr>
            <p:cNvPr id="13" name="Google Shape;409;p13">
              <a:extLst>
                <a:ext uri="{FF2B5EF4-FFF2-40B4-BE49-F238E27FC236}">
                  <a16:creationId xmlns:a16="http://schemas.microsoft.com/office/drawing/2014/main" id="{B6FCD41F-1830-4FD2-8FEE-7B32E7D08193}"/>
                </a:ext>
              </a:extLst>
            </p:cNvPr>
            <p:cNvSpPr/>
            <p:nvPr/>
          </p:nvSpPr>
          <p:spPr>
            <a:xfrm>
              <a:off x="5318213" y="1303104"/>
              <a:ext cx="5561822" cy="1243344"/>
            </a:xfrm>
            <a:prstGeom prst="roundRect">
              <a:avLst>
                <a:gd name="adj" fmla="val 16667"/>
              </a:avLst>
            </a:prstGeom>
            <a:solidFill>
              <a:srgbClr val="95D207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spcFirstLastPara="1" wrap="square" lIns="121900" tIns="60950" rIns="121900" bIns="609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b="1" dirty="0">
                  <a:solidFill>
                    <a:schemeClr val="lt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8 + 4 = ?</a:t>
              </a:r>
              <a:endParaRPr sz="4000" b="1" dirty="0">
                <a:solidFill>
                  <a:schemeClr val="lt1"/>
                </a:solidFill>
                <a:latin typeface="UTM Avo" panose="02040603050506020204" pitchFamily="18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416239A3-E714-4720-AC9C-74452D97054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8500" b="90000" l="3333" r="9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5004" y="-286037"/>
              <a:ext cx="2850071" cy="25333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56830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1" animBg="1"/>
      <p:bldP spid="7" grpId="1" animBg="1"/>
      <p:bldP spid="10" grpId="1" animBg="1"/>
      <p:bldP spid="11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56"/>
          <a:stretch/>
        </p:blipFill>
        <p:spPr>
          <a:xfrm>
            <a:off x="0" y="9938"/>
            <a:ext cx="12192000" cy="6401357"/>
          </a:xfrm>
          <a:prstGeom prst="rect">
            <a:avLst/>
          </a:prstGeom>
        </p:spPr>
      </p:pic>
      <p:pic>
        <p:nvPicPr>
          <p:cNvPr id="9" name="Picture 8">
            <a:hlinkClick r:id="rId6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>
            <a:off x="7693622" y="2862517"/>
            <a:ext cx="4202514" cy="3592190"/>
          </a:xfrm>
          <a:prstGeom prst="rect">
            <a:avLst/>
          </a:prstGeom>
        </p:spPr>
      </p:pic>
      <p:sp>
        <p:nvSpPr>
          <p:cNvPr id="6" name="Rounded Rectangle 24">
            <a:extLst>
              <a:ext uri="{FF2B5EF4-FFF2-40B4-BE49-F238E27FC236}">
                <a16:creationId xmlns:a16="http://schemas.microsoft.com/office/drawing/2014/main" id="{35A46A43-4B00-4EC2-A461-A9D592B03F71}"/>
              </a:ext>
            </a:extLst>
          </p:cNvPr>
          <p:cNvSpPr/>
          <p:nvPr/>
        </p:nvSpPr>
        <p:spPr>
          <a:xfrm>
            <a:off x="2786295" y="4658612"/>
            <a:ext cx="2098486" cy="981759"/>
          </a:xfrm>
          <a:prstGeom prst="roundRect">
            <a:avLst/>
          </a:prstGeom>
          <a:pattFill prst="pct5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</a:rPr>
              <a:t>C. 11</a:t>
            </a:r>
          </a:p>
        </p:txBody>
      </p:sp>
      <p:sp>
        <p:nvSpPr>
          <p:cNvPr id="7" name="Rounded Rectangle 25">
            <a:extLst>
              <a:ext uri="{FF2B5EF4-FFF2-40B4-BE49-F238E27FC236}">
                <a16:creationId xmlns:a16="http://schemas.microsoft.com/office/drawing/2014/main" id="{DCB3D9D3-4152-4DB4-97C1-7A31853D41D1}"/>
              </a:ext>
            </a:extLst>
          </p:cNvPr>
          <p:cNvSpPr/>
          <p:nvPr/>
        </p:nvSpPr>
        <p:spPr>
          <a:xfrm>
            <a:off x="5768470" y="3391501"/>
            <a:ext cx="2096310" cy="1001309"/>
          </a:xfrm>
          <a:prstGeom prst="roundRect">
            <a:avLst/>
          </a:prstGeom>
          <a:pattFill prst="pct5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</a:rPr>
              <a:t>B. 10</a:t>
            </a:r>
          </a:p>
        </p:txBody>
      </p:sp>
      <p:sp>
        <p:nvSpPr>
          <p:cNvPr id="10" name="Rounded Rectangle 26">
            <a:extLst>
              <a:ext uri="{FF2B5EF4-FFF2-40B4-BE49-F238E27FC236}">
                <a16:creationId xmlns:a16="http://schemas.microsoft.com/office/drawing/2014/main" id="{12D7B3ED-A00E-4B71-97EA-A9DEE87398AF}"/>
              </a:ext>
            </a:extLst>
          </p:cNvPr>
          <p:cNvSpPr/>
          <p:nvPr/>
        </p:nvSpPr>
        <p:spPr>
          <a:xfrm>
            <a:off x="2786295" y="3391501"/>
            <a:ext cx="2018998" cy="1001798"/>
          </a:xfrm>
          <a:prstGeom prst="roundRect">
            <a:avLst/>
          </a:prstGeom>
          <a:pattFill prst="pct5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</a:rPr>
              <a:t>A. 12</a:t>
            </a:r>
          </a:p>
        </p:txBody>
      </p:sp>
      <p:sp>
        <p:nvSpPr>
          <p:cNvPr id="11" name="Rounded Rectangle 27">
            <a:extLst>
              <a:ext uri="{FF2B5EF4-FFF2-40B4-BE49-F238E27FC236}">
                <a16:creationId xmlns:a16="http://schemas.microsoft.com/office/drawing/2014/main" id="{1524CE0A-1E0A-4ABF-B14A-14BA3C67D077}"/>
              </a:ext>
            </a:extLst>
          </p:cNvPr>
          <p:cNvSpPr/>
          <p:nvPr/>
        </p:nvSpPr>
        <p:spPr>
          <a:xfrm>
            <a:off x="5765227" y="4638573"/>
            <a:ext cx="2099553" cy="1001798"/>
          </a:xfrm>
          <a:prstGeom prst="roundRect">
            <a:avLst/>
          </a:prstGeom>
          <a:pattFill prst="pct5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</a:rPr>
              <a:t>D. 13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6A29FC8-5197-4E55-A4DD-457E61B0505B}"/>
              </a:ext>
            </a:extLst>
          </p:cNvPr>
          <p:cNvGrpSpPr/>
          <p:nvPr/>
        </p:nvGrpSpPr>
        <p:grpSpPr>
          <a:xfrm>
            <a:off x="2411796" y="-198614"/>
            <a:ext cx="6706862" cy="2832485"/>
            <a:chOff x="5318213" y="-286037"/>
            <a:chExt cx="6706862" cy="2832485"/>
          </a:xfrm>
        </p:grpSpPr>
        <p:sp>
          <p:nvSpPr>
            <p:cNvPr id="13" name="Google Shape;409;p13">
              <a:extLst>
                <a:ext uri="{FF2B5EF4-FFF2-40B4-BE49-F238E27FC236}">
                  <a16:creationId xmlns:a16="http://schemas.microsoft.com/office/drawing/2014/main" id="{B6FCD41F-1830-4FD2-8FEE-7B32E7D08193}"/>
                </a:ext>
              </a:extLst>
            </p:cNvPr>
            <p:cNvSpPr/>
            <p:nvPr/>
          </p:nvSpPr>
          <p:spPr>
            <a:xfrm>
              <a:off x="5318213" y="1303104"/>
              <a:ext cx="5561822" cy="1243344"/>
            </a:xfrm>
            <a:prstGeom prst="roundRect">
              <a:avLst>
                <a:gd name="adj" fmla="val 16667"/>
              </a:avLst>
            </a:prstGeom>
            <a:ln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spcFirstLastPara="1" wrap="square" lIns="121900" tIns="60950" rIns="121900" bIns="609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7 + 5 = ?</a:t>
              </a:r>
              <a:endParaRPr sz="4400" b="1" dirty="0">
                <a:solidFill>
                  <a:srgbClr val="002060"/>
                </a:solidFill>
                <a:latin typeface="UTM Avo" panose="02040603050506020204" pitchFamily="18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416239A3-E714-4720-AC9C-74452D97054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8500" b="90000" l="3333" r="9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5004" y="-286037"/>
              <a:ext cx="2850071" cy="25333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12715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1" animBg="1"/>
      <p:bldP spid="7" grpId="1" animBg="1"/>
      <p:bldP spid="10" grpId="1" animBg="1"/>
      <p:bldP spid="11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56"/>
          <a:stretch/>
        </p:blipFill>
        <p:spPr>
          <a:xfrm>
            <a:off x="0" y="9938"/>
            <a:ext cx="12192000" cy="6401357"/>
          </a:xfrm>
          <a:prstGeom prst="rect">
            <a:avLst/>
          </a:prstGeom>
        </p:spPr>
      </p:pic>
      <p:pic>
        <p:nvPicPr>
          <p:cNvPr id="9" name="Picture 8">
            <a:hlinkClick r:id="rId6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>
            <a:off x="7700819" y="3265810"/>
            <a:ext cx="4202514" cy="3592190"/>
          </a:xfrm>
          <a:prstGeom prst="rect">
            <a:avLst/>
          </a:prstGeom>
        </p:spPr>
      </p:pic>
      <p:sp>
        <p:nvSpPr>
          <p:cNvPr id="6" name="Rounded Rectangle 24">
            <a:extLst>
              <a:ext uri="{FF2B5EF4-FFF2-40B4-BE49-F238E27FC236}">
                <a16:creationId xmlns:a16="http://schemas.microsoft.com/office/drawing/2014/main" id="{35A46A43-4B00-4EC2-A461-A9D592B03F71}"/>
              </a:ext>
            </a:extLst>
          </p:cNvPr>
          <p:cNvSpPr/>
          <p:nvPr/>
        </p:nvSpPr>
        <p:spPr>
          <a:xfrm>
            <a:off x="3025646" y="3417027"/>
            <a:ext cx="2098486" cy="981759"/>
          </a:xfrm>
          <a:prstGeom prst="roundRect">
            <a:avLst/>
          </a:prstGeom>
          <a:pattFill prst="pct5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</a:rPr>
              <a:t>A. 14</a:t>
            </a:r>
          </a:p>
        </p:txBody>
      </p:sp>
      <p:sp>
        <p:nvSpPr>
          <p:cNvPr id="7" name="Rounded Rectangle 25">
            <a:extLst>
              <a:ext uri="{FF2B5EF4-FFF2-40B4-BE49-F238E27FC236}">
                <a16:creationId xmlns:a16="http://schemas.microsoft.com/office/drawing/2014/main" id="{DCB3D9D3-4152-4DB4-97C1-7A31853D41D1}"/>
              </a:ext>
            </a:extLst>
          </p:cNvPr>
          <p:cNvSpPr/>
          <p:nvPr/>
        </p:nvSpPr>
        <p:spPr>
          <a:xfrm>
            <a:off x="5768470" y="3391501"/>
            <a:ext cx="2096310" cy="1001309"/>
          </a:xfrm>
          <a:prstGeom prst="roundRect">
            <a:avLst/>
          </a:prstGeom>
          <a:pattFill prst="pct5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</a:rPr>
              <a:t>B. 16</a:t>
            </a:r>
          </a:p>
        </p:txBody>
      </p:sp>
      <p:sp>
        <p:nvSpPr>
          <p:cNvPr id="10" name="Rounded Rectangle 26">
            <a:extLst>
              <a:ext uri="{FF2B5EF4-FFF2-40B4-BE49-F238E27FC236}">
                <a16:creationId xmlns:a16="http://schemas.microsoft.com/office/drawing/2014/main" id="{12D7B3ED-A00E-4B71-97EA-A9DEE87398AF}"/>
              </a:ext>
            </a:extLst>
          </p:cNvPr>
          <p:cNvSpPr/>
          <p:nvPr/>
        </p:nvSpPr>
        <p:spPr>
          <a:xfrm>
            <a:off x="3105134" y="4638573"/>
            <a:ext cx="2018998" cy="1001798"/>
          </a:xfrm>
          <a:prstGeom prst="roundRect">
            <a:avLst/>
          </a:prstGeom>
          <a:pattFill prst="pct5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</a:rPr>
              <a:t>C. 15</a:t>
            </a:r>
          </a:p>
        </p:txBody>
      </p:sp>
      <p:sp>
        <p:nvSpPr>
          <p:cNvPr id="11" name="Rounded Rectangle 27">
            <a:extLst>
              <a:ext uri="{FF2B5EF4-FFF2-40B4-BE49-F238E27FC236}">
                <a16:creationId xmlns:a16="http://schemas.microsoft.com/office/drawing/2014/main" id="{1524CE0A-1E0A-4ABF-B14A-14BA3C67D077}"/>
              </a:ext>
            </a:extLst>
          </p:cNvPr>
          <p:cNvSpPr/>
          <p:nvPr/>
        </p:nvSpPr>
        <p:spPr>
          <a:xfrm>
            <a:off x="5765227" y="4638573"/>
            <a:ext cx="2099553" cy="1001798"/>
          </a:xfrm>
          <a:prstGeom prst="roundRect">
            <a:avLst/>
          </a:prstGeom>
          <a:pattFill prst="pct5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</a:rPr>
              <a:t>D. 17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6A29FC8-5197-4E55-A4DD-457E61B0505B}"/>
              </a:ext>
            </a:extLst>
          </p:cNvPr>
          <p:cNvGrpSpPr/>
          <p:nvPr/>
        </p:nvGrpSpPr>
        <p:grpSpPr>
          <a:xfrm>
            <a:off x="3025647" y="216168"/>
            <a:ext cx="6438489" cy="2533396"/>
            <a:chOff x="5318214" y="36406"/>
            <a:chExt cx="6438489" cy="2533396"/>
          </a:xfrm>
        </p:grpSpPr>
        <p:sp>
          <p:nvSpPr>
            <p:cNvPr id="13" name="Google Shape;409;p13">
              <a:extLst>
                <a:ext uri="{FF2B5EF4-FFF2-40B4-BE49-F238E27FC236}">
                  <a16:creationId xmlns:a16="http://schemas.microsoft.com/office/drawing/2014/main" id="{B6FCD41F-1830-4FD2-8FEE-7B32E7D08193}"/>
                </a:ext>
              </a:extLst>
            </p:cNvPr>
            <p:cNvSpPr/>
            <p:nvPr/>
          </p:nvSpPr>
          <p:spPr>
            <a:xfrm>
              <a:off x="5318214" y="1303104"/>
              <a:ext cx="5013454" cy="1243344"/>
            </a:xfrm>
            <a:prstGeom prst="roundRect">
              <a:avLst>
                <a:gd name="adj" fmla="val 16667"/>
              </a:avLst>
            </a:prstGeom>
            <a:ln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spcFirstLastPara="1" wrap="square" lIns="121900" tIns="60950" rIns="121900" bIns="609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8 + 7 = ?</a:t>
              </a:r>
              <a:endParaRPr sz="4800" b="1" dirty="0">
                <a:solidFill>
                  <a:srgbClr val="002060"/>
                </a:solidFill>
                <a:latin typeface="UTM Avo" panose="02040603050506020204" pitchFamily="18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416239A3-E714-4720-AC9C-74452D97054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8500" b="90000" l="3333" r="9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06632" y="36406"/>
              <a:ext cx="2850071" cy="25333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54246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1" animBg="1"/>
      <p:bldP spid="7" grpId="1" animBg="1"/>
      <p:bldP spid="10" grpId="1" animBg="1"/>
      <p:bldP spid="11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56"/>
          <a:stretch/>
        </p:blipFill>
        <p:spPr>
          <a:xfrm>
            <a:off x="0" y="9938"/>
            <a:ext cx="12192000" cy="6401357"/>
          </a:xfrm>
          <a:prstGeom prst="rect">
            <a:avLst/>
          </a:prstGeom>
        </p:spPr>
      </p:pic>
      <p:pic>
        <p:nvPicPr>
          <p:cNvPr id="9" name="Picture 8">
            <a:hlinkClick r:id="rId6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>
            <a:off x="7728186" y="2805445"/>
            <a:ext cx="4202514" cy="3592190"/>
          </a:xfrm>
          <a:prstGeom prst="rect">
            <a:avLst/>
          </a:prstGeom>
        </p:spPr>
      </p:pic>
      <p:sp>
        <p:nvSpPr>
          <p:cNvPr id="4" name="Rounded Rectangle 24">
            <a:extLst>
              <a:ext uri="{FF2B5EF4-FFF2-40B4-BE49-F238E27FC236}">
                <a16:creationId xmlns:a16="http://schemas.microsoft.com/office/drawing/2014/main" id="{F58CCAF1-D142-407D-9B50-89959C7E32DB}"/>
              </a:ext>
            </a:extLst>
          </p:cNvPr>
          <p:cNvSpPr/>
          <p:nvPr/>
        </p:nvSpPr>
        <p:spPr>
          <a:xfrm>
            <a:off x="2838161" y="3649768"/>
            <a:ext cx="2098486" cy="981759"/>
          </a:xfrm>
          <a:prstGeom prst="roundRect">
            <a:avLst/>
          </a:prstGeom>
          <a:pattFill prst="pct5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</a:rPr>
              <a:t>A. 11</a:t>
            </a:r>
          </a:p>
        </p:txBody>
      </p:sp>
      <p:sp>
        <p:nvSpPr>
          <p:cNvPr id="5" name="Rounded Rectangle 25">
            <a:extLst>
              <a:ext uri="{FF2B5EF4-FFF2-40B4-BE49-F238E27FC236}">
                <a16:creationId xmlns:a16="http://schemas.microsoft.com/office/drawing/2014/main" id="{E9499ADA-9A03-480D-AD2D-4247C02D1D1B}"/>
              </a:ext>
            </a:extLst>
          </p:cNvPr>
          <p:cNvSpPr/>
          <p:nvPr/>
        </p:nvSpPr>
        <p:spPr>
          <a:xfrm>
            <a:off x="2838161" y="4996814"/>
            <a:ext cx="2096310" cy="1001309"/>
          </a:xfrm>
          <a:prstGeom prst="roundRect">
            <a:avLst/>
          </a:prstGeom>
          <a:pattFill prst="pct5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</a:rPr>
              <a:t>C. 10</a:t>
            </a:r>
          </a:p>
        </p:txBody>
      </p:sp>
      <p:sp>
        <p:nvSpPr>
          <p:cNvPr id="6" name="Rounded Rectangle 26">
            <a:extLst>
              <a:ext uri="{FF2B5EF4-FFF2-40B4-BE49-F238E27FC236}">
                <a16:creationId xmlns:a16="http://schemas.microsoft.com/office/drawing/2014/main" id="{C459ABE2-B5B1-46CF-8A15-1A6FBAEBDEE0}"/>
              </a:ext>
            </a:extLst>
          </p:cNvPr>
          <p:cNvSpPr/>
          <p:nvPr/>
        </p:nvSpPr>
        <p:spPr>
          <a:xfrm>
            <a:off x="5628633" y="3639749"/>
            <a:ext cx="2018998" cy="1001798"/>
          </a:xfrm>
          <a:prstGeom prst="roundRect">
            <a:avLst/>
          </a:prstGeom>
          <a:pattFill prst="pct5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</a:rPr>
              <a:t>B. 12</a:t>
            </a:r>
          </a:p>
        </p:txBody>
      </p:sp>
      <p:sp>
        <p:nvSpPr>
          <p:cNvPr id="7" name="Rounded Rectangle 27">
            <a:extLst>
              <a:ext uri="{FF2B5EF4-FFF2-40B4-BE49-F238E27FC236}">
                <a16:creationId xmlns:a16="http://schemas.microsoft.com/office/drawing/2014/main" id="{A49E19DF-84D7-40FB-A022-002650909B5D}"/>
              </a:ext>
            </a:extLst>
          </p:cNvPr>
          <p:cNvSpPr/>
          <p:nvPr/>
        </p:nvSpPr>
        <p:spPr>
          <a:xfrm>
            <a:off x="5628633" y="5020957"/>
            <a:ext cx="2099553" cy="1001798"/>
          </a:xfrm>
          <a:prstGeom prst="roundRect">
            <a:avLst/>
          </a:prstGeom>
          <a:pattFill prst="pct5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</a:rPr>
              <a:t>D. 13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4F9913F-FB7C-4B45-8058-F9A7003F5E01}"/>
              </a:ext>
            </a:extLst>
          </p:cNvPr>
          <p:cNvGrpSpPr/>
          <p:nvPr/>
        </p:nvGrpSpPr>
        <p:grpSpPr>
          <a:xfrm>
            <a:off x="2645545" y="0"/>
            <a:ext cx="6685240" cy="2805445"/>
            <a:chOff x="4314541" y="80967"/>
            <a:chExt cx="6685240" cy="2805445"/>
          </a:xfrm>
        </p:grpSpPr>
        <p:sp>
          <p:nvSpPr>
            <p:cNvPr id="11" name="Google Shape;409;p13">
              <a:extLst>
                <a:ext uri="{FF2B5EF4-FFF2-40B4-BE49-F238E27FC236}">
                  <a16:creationId xmlns:a16="http://schemas.microsoft.com/office/drawing/2014/main" id="{4D2BE26B-76AC-4FFE-8FA7-780A370613C4}"/>
                </a:ext>
              </a:extLst>
            </p:cNvPr>
            <p:cNvSpPr/>
            <p:nvPr/>
          </p:nvSpPr>
          <p:spPr>
            <a:xfrm>
              <a:off x="4314541" y="1489174"/>
              <a:ext cx="5260205" cy="1397238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121900" tIns="60950" rIns="121900" bIns="609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9 + 3 = ?</a:t>
              </a:r>
              <a:endParaRPr sz="4400" b="1" dirty="0">
                <a:solidFill>
                  <a:srgbClr val="00206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47D750C-9C1E-45C7-AC31-818A0D745C4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8500" b="90000" l="3333" r="9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49710" y="80967"/>
              <a:ext cx="2850071" cy="25333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49275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4" grpId="1" animBg="1"/>
      <p:bldP spid="5" grpId="1" animBg="1"/>
      <p:bldP spid="6" grpId="1" animBg="1"/>
      <p:bldP spid="7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56"/>
          <a:stretch/>
        </p:blipFill>
        <p:spPr>
          <a:xfrm>
            <a:off x="0" y="9938"/>
            <a:ext cx="12192000" cy="6401357"/>
          </a:xfrm>
          <a:prstGeom prst="rect">
            <a:avLst/>
          </a:prstGeom>
        </p:spPr>
      </p:pic>
      <p:pic>
        <p:nvPicPr>
          <p:cNvPr id="9" name="Picture 8">
            <a:hlinkClick r:id="rId6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>
            <a:off x="7675340" y="2833105"/>
            <a:ext cx="4202514" cy="3592190"/>
          </a:xfrm>
          <a:prstGeom prst="rect">
            <a:avLst/>
          </a:prstGeom>
        </p:spPr>
      </p:pic>
      <p:sp>
        <p:nvSpPr>
          <p:cNvPr id="4" name="Rounded Rectangle 24">
            <a:extLst>
              <a:ext uri="{FF2B5EF4-FFF2-40B4-BE49-F238E27FC236}">
                <a16:creationId xmlns:a16="http://schemas.microsoft.com/office/drawing/2014/main" id="{F58CCAF1-D142-407D-9B50-89959C7E32DB}"/>
              </a:ext>
            </a:extLst>
          </p:cNvPr>
          <p:cNvSpPr/>
          <p:nvPr/>
        </p:nvSpPr>
        <p:spPr>
          <a:xfrm>
            <a:off x="2838161" y="3649768"/>
            <a:ext cx="2098486" cy="981759"/>
          </a:xfrm>
          <a:prstGeom prst="roundRect">
            <a:avLst/>
          </a:prstGeom>
          <a:pattFill prst="pct5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</a:rPr>
              <a:t>A. 14</a:t>
            </a:r>
          </a:p>
        </p:txBody>
      </p:sp>
      <p:sp>
        <p:nvSpPr>
          <p:cNvPr id="5" name="Rounded Rectangle 25">
            <a:extLst>
              <a:ext uri="{FF2B5EF4-FFF2-40B4-BE49-F238E27FC236}">
                <a16:creationId xmlns:a16="http://schemas.microsoft.com/office/drawing/2014/main" id="{E9499ADA-9A03-480D-AD2D-4247C02D1D1B}"/>
              </a:ext>
            </a:extLst>
          </p:cNvPr>
          <p:cNvSpPr/>
          <p:nvPr/>
        </p:nvSpPr>
        <p:spPr>
          <a:xfrm>
            <a:off x="2838161" y="4996814"/>
            <a:ext cx="2096310" cy="1001309"/>
          </a:xfrm>
          <a:prstGeom prst="roundRect">
            <a:avLst/>
          </a:prstGeom>
          <a:pattFill prst="pct5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</a:rPr>
              <a:t>C. 17</a:t>
            </a:r>
          </a:p>
        </p:txBody>
      </p:sp>
      <p:sp>
        <p:nvSpPr>
          <p:cNvPr id="6" name="Rounded Rectangle 26">
            <a:extLst>
              <a:ext uri="{FF2B5EF4-FFF2-40B4-BE49-F238E27FC236}">
                <a16:creationId xmlns:a16="http://schemas.microsoft.com/office/drawing/2014/main" id="{C459ABE2-B5B1-46CF-8A15-1A6FBAEBDEE0}"/>
              </a:ext>
            </a:extLst>
          </p:cNvPr>
          <p:cNvSpPr/>
          <p:nvPr/>
        </p:nvSpPr>
        <p:spPr>
          <a:xfrm>
            <a:off x="5724167" y="4996814"/>
            <a:ext cx="2018998" cy="1001798"/>
          </a:xfrm>
          <a:prstGeom prst="roundRect">
            <a:avLst/>
          </a:prstGeom>
          <a:pattFill prst="pct5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</a:rPr>
              <a:t>D. 15</a:t>
            </a:r>
          </a:p>
        </p:txBody>
      </p:sp>
      <p:sp>
        <p:nvSpPr>
          <p:cNvPr id="7" name="Rounded Rectangle 27">
            <a:extLst>
              <a:ext uri="{FF2B5EF4-FFF2-40B4-BE49-F238E27FC236}">
                <a16:creationId xmlns:a16="http://schemas.microsoft.com/office/drawing/2014/main" id="{A49E19DF-84D7-40FB-A022-002650909B5D}"/>
              </a:ext>
            </a:extLst>
          </p:cNvPr>
          <p:cNvSpPr/>
          <p:nvPr/>
        </p:nvSpPr>
        <p:spPr>
          <a:xfrm>
            <a:off x="5724167" y="3627402"/>
            <a:ext cx="2099553" cy="1001798"/>
          </a:xfrm>
          <a:prstGeom prst="roundRect">
            <a:avLst/>
          </a:prstGeom>
          <a:pattFill prst="pct5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</a:rPr>
              <a:t>B. 16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4F9913F-FB7C-4B45-8058-F9A7003F5E01}"/>
              </a:ext>
            </a:extLst>
          </p:cNvPr>
          <p:cNvGrpSpPr/>
          <p:nvPr/>
        </p:nvGrpSpPr>
        <p:grpSpPr>
          <a:xfrm>
            <a:off x="2632066" y="244529"/>
            <a:ext cx="6616689" cy="2533396"/>
            <a:chOff x="4484181" y="361481"/>
            <a:chExt cx="6616689" cy="2533396"/>
          </a:xfrm>
        </p:grpSpPr>
        <p:sp>
          <p:nvSpPr>
            <p:cNvPr id="11" name="Google Shape;409;p13">
              <a:extLst>
                <a:ext uri="{FF2B5EF4-FFF2-40B4-BE49-F238E27FC236}">
                  <a16:creationId xmlns:a16="http://schemas.microsoft.com/office/drawing/2014/main" id="{4D2BE26B-76AC-4FFE-8FA7-780A370613C4}"/>
                </a:ext>
              </a:extLst>
            </p:cNvPr>
            <p:cNvSpPr/>
            <p:nvPr/>
          </p:nvSpPr>
          <p:spPr>
            <a:xfrm>
              <a:off x="4484181" y="1518804"/>
              <a:ext cx="5043274" cy="1376073"/>
            </a:xfrm>
            <a:prstGeom prst="roundRect">
              <a:avLst>
                <a:gd name="adj" fmla="val 16667"/>
              </a:avLst>
            </a:prstGeom>
            <a:ln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spcFirstLastPara="1" wrap="square" lIns="121900" tIns="60950" rIns="121900" bIns="609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9 + 6 = ?</a:t>
              </a:r>
              <a:endParaRPr sz="4400" b="1" dirty="0">
                <a:solidFill>
                  <a:srgbClr val="00206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47D750C-9C1E-45C7-AC31-818A0D745C4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8500" b="90000" l="3333" r="9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50799" y="361481"/>
              <a:ext cx="2850071" cy="25333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27038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4" grpId="1" animBg="1"/>
      <p:bldP spid="5" grpId="1" animBg="1"/>
      <p:bldP spid="6" grpId="1" animBg="1"/>
      <p:bldP spid="7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2095748162"/>
</p:tagLst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1962</TotalTime>
  <Words>480</Words>
  <Application>Microsoft Office PowerPoint</Application>
  <PresentationFormat>Widescreen</PresentationFormat>
  <Paragraphs>165</Paragraphs>
  <Slides>28</Slides>
  <Notes>3</Notes>
  <HiddenSlides>0</HiddenSlides>
  <MMClips>3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40" baseType="lpstr">
      <vt:lpstr>Arial</vt:lpstr>
      <vt:lpstr>Britannic Bold</vt:lpstr>
      <vt:lpstr>Calibri</vt:lpstr>
      <vt:lpstr>Cambria Math</vt:lpstr>
      <vt:lpstr>Champion Script</vt:lpstr>
      <vt:lpstr>Segoe UI</vt:lpstr>
      <vt:lpstr>Tahoma</vt:lpstr>
      <vt:lpstr>Times New Roman</vt:lpstr>
      <vt:lpstr>UTM Avo</vt:lpstr>
      <vt:lpstr>UTM Ericsson Capital</vt:lpstr>
      <vt:lpstr>Wingdings</vt:lpstr>
      <vt:lpstr>1_Office Theme</vt:lpstr>
      <vt:lpstr>Tuần 3 Bài 10: Phép cộng (có nhớ) trong phạm vi 20 (tiếp theo)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Admin</cp:lastModifiedBy>
  <cp:revision>257</cp:revision>
  <dcterms:created xsi:type="dcterms:W3CDTF">2021-02-20T02:56:00Z</dcterms:created>
  <dcterms:modified xsi:type="dcterms:W3CDTF">2022-08-26T02:56:53Z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