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61" r:id="rId1"/>
  </p:sldMasterIdLst>
  <p:notesMasterIdLst>
    <p:notesMasterId r:id="rId10"/>
  </p:notesMasterIdLst>
  <p:sldIdLst>
    <p:sldId id="290" r:id="rId2"/>
    <p:sldId id="292" r:id="rId3"/>
    <p:sldId id="285" r:id="rId4"/>
    <p:sldId id="260" r:id="rId5"/>
    <p:sldId id="261" r:id="rId6"/>
    <p:sldId id="262" r:id="rId7"/>
    <p:sldId id="263" r:id="rId8"/>
    <p:sldId id="27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42" d="100"/>
          <a:sy n="42" d="100"/>
        </p:scale>
        <p:origin x="91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28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989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92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658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99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01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875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39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191392-46B3-4988-B725-C457EAD2BD85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DE37A7-131E-4749-AAF7-688385F4F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9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340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65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98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402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4E1BB7-1AEA-4241-A1A4-B3E9CE44291D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9FDBEA-6FCD-439E-9496-7EE16FD10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7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5B97D93-5055-4438-A25C-2A2099C573C4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47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51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5B97D93-5055-4438-A25C-2A2099C573C4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07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668" r:id="rId14"/>
    <p:sldLayoutId id="2147483673" r:id="rId15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5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thỏ tắm nắng(11-21-2020 2-47-08 P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1166" y="1294767"/>
            <a:ext cx="8915400" cy="457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8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791974" y="1552971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err="1" smtClean="0">
                <a:latin typeface=".VnAvant" panose="020B7200000000000000" pitchFamily="34" charset="0"/>
              </a:rPr>
              <a:t>To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4000" b="1" dirty="0" err="1" smtClean="0">
                <a:latin typeface=".VnAvant" panose="020B7200000000000000" pitchFamily="34" charset="0"/>
              </a:rPr>
              <a:t>n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12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08464" y="2161868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16: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20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-598112" y="-67420"/>
            <a:ext cx="4328792" cy="1971228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060057" y="718143"/>
            <a:ext cx="992892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02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2484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94175" y="6126165"/>
            <a:ext cx="3550285" cy="66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12 - 3 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3206"/>
            <a:ext cx="12047456" cy="461058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288483" y="329062"/>
            <a:ext cx="933254" cy="7541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vant" panose="020B7200000000000000" pitchFamily="34" charset="0"/>
              </a:rPr>
              <a:t>1.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45758" y="379595"/>
            <a:ext cx="1216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55340" y="2464735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122241" y="4868570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54483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235363" y="2391667"/>
            <a:ext cx="699770" cy="6908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183676" y="2364957"/>
            <a:ext cx="699770" cy="7176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35363" y="4608537"/>
            <a:ext cx="699770" cy="7176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183676" y="4608537"/>
            <a:ext cx="699770" cy="6908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414"/>
            <a:ext cx="10378911" cy="2762054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22621" y="1260450"/>
            <a:ext cx="808736" cy="6908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= 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622621" y="2048959"/>
            <a:ext cx="1076227" cy="6908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= 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376061" y="1306214"/>
            <a:ext cx="808736" cy="6908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416524" y="2071841"/>
            <a:ext cx="808736" cy="6908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= </a:t>
            </a:r>
            <a:r>
              <a:rPr lang="en-US" sz="3200" dirty="0" smtClean="0">
                <a:solidFill>
                  <a:srgbClr val="FF0000"/>
                </a:solidFill>
              </a:rPr>
              <a:t>6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974543" y="1260450"/>
            <a:ext cx="808736" cy="6908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= 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955189" y="2139362"/>
            <a:ext cx="961136" cy="6803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3221" y="2731764"/>
            <a:ext cx="119735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gia.Vào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5621" y="4453824"/>
            <a:ext cx="119735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11- 2 = 9 (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9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10914" y="3932092"/>
            <a:ext cx="3273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" grpId="0"/>
      <p:bldP spid="10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87</TotalTime>
  <Words>126</Words>
  <Application>Microsoft Office PowerPoint</Application>
  <PresentationFormat>Widescreen</PresentationFormat>
  <Paragraphs>28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微软雅黑</vt:lpstr>
      <vt:lpstr>.VnAvant</vt:lpstr>
      <vt:lpstr>Arial</vt:lpstr>
      <vt:lpstr>Arial-Rounded</vt:lpstr>
      <vt:lpstr>Calibri</vt:lpstr>
      <vt:lpstr>Calibri Light</vt:lpstr>
      <vt:lpstr>inpin heiti</vt:lpstr>
      <vt:lpstr>Montserrat ExtraBold</vt:lpstr>
      <vt:lpstr>Times New Roman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22</cp:revision>
  <dcterms:created xsi:type="dcterms:W3CDTF">2021-05-13T04:17:00Z</dcterms:created>
  <dcterms:modified xsi:type="dcterms:W3CDTF">2024-11-06T07:39:15Z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