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0" r:id="rId3"/>
  </p:sldMasterIdLst>
  <p:notesMasterIdLst>
    <p:notesMasterId r:id="rId21"/>
  </p:notesMasterIdLst>
  <p:sldIdLst>
    <p:sldId id="351" r:id="rId4"/>
    <p:sldId id="343" r:id="rId5"/>
    <p:sldId id="290" r:id="rId6"/>
    <p:sldId id="291" r:id="rId7"/>
    <p:sldId id="294" r:id="rId8"/>
    <p:sldId id="293" r:id="rId9"/>
    <p:sldId id="341" r:id="rId10"/>
    <p:sldId id="353" r:id="rId11"/>
    <p:sldId id="344" r:id="rId12"/>
    <p:sldId id="346" r:id="rId13"/>
    <p:sldId id="345" r:id="rId14"/>
    <p:sldId id="352" r:id="rId15"/>
    <p:sldId id="354" r:id="rId16"/>
    <p:sldId id="347" r:id="rId17"/>
    <p:sldId id="348" r:id="rId18"/>
    <p:sldId id="349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935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67" y="0"/>
            <a:ext cx="28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98437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1" y="351673"/>
            <a:ext cx="6350367" cy="4316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99" y="2509963"/>
            <a:ext cx="8104471" cy="3590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1673" y="2509963"/>
            <a:ext cx="834272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21236" y="3289954"/>
            <a:ext cx="834272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0799" y="4069945"/>
            <a:ext cx="8223597" cy="1017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61673" y="5087521"/>
            <a:ext cx="8342721" cy="1087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1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2070701"/>
            <a:ext cx="11608067" cy="39547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5516" y="4067292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01764" y="4067292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51389" y="4067292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01764" y="5138790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7213333" y="4067292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65" y="385310"/>
            <a:ext cx="11519034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8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096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98" y="367843"/>
            <a:ext cx="11578275" cy="542964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36831" y="3666279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79838" y="3673536"/>
            <a:ext cx="76008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39452" y="3666279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39453" y="4648596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6" name="Oval 15"/>
          <p:cNvSpPr/>
          <p:nvPr/>
        </p:nvSpPr>
        <p:spPr>
          <a:xfrm>
            <a:off x="7872764" y="3618651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01693" y="2168988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1896" y="2688907"/>
            <a:ext cx="76008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79943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47" y="0"/>
            <a:ext cx="11634248" cy="334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7" y="3412530"/>
            <a:ext cx="485775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40" y="3412530"/>
            <a:ext cx="6494479" cy="310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6973" y="3412530"/>
            <a:ext cx="6136849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2960" y="4018251"/>
            <a:ext cx="607086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2386" y="4798242"/>
            <a:ext cx="6127423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3391" y="5578233"/>
            <a:ext cx="6389999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0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87" y="3482812"/>
            <a:ext cx="6040974" cy="308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7" y="217902"/>
            <a:ext cx="11803341" cy="45015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80341" y="4739225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56593" y="4739225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56137" y="4739225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6138" y="5660662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4328613" y="4739225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3879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47714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02212" y="764249"/>
            <a:ext cx="2351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16 - 9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772641" y="89476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07699" y="725504"/>
            <a:ext cx="28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 + 5 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24866" y="952107"/>
            <a:ext cx="22435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9 +10 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167434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7805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285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234</Words>
  <Application>Microsoft Office PowerPoint</Application>
  <PresentationFormat>Custom</PresentationFormat>
  <Paragraphs>98</Paragraphs>
  <Slides>17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3_Office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24H</dc:creator>
  <cp:lastModifiedBy>24H</cp:lastModifiedBy>
  <cp:revision>26</cp:revision>
  <dcterms:created xsi:type="dcterms:W3CDTF">2021-05-18T05:02:00Z</dcterms:created>
  <dcterms:modified xsi:type="dcterms:W3CDTF">2023-10-05T02:55:53Z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