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465" r:id="rId3"/>
    <p:sldId id="257" r:id="rId4"/>
    <p:sldId id="429" r:id="rId6"/>
    <p:sldId id="466" r:id="rId7"/>
    <p:sldId id="402" r:id="rId8"/>
    <p:sldId id="422" r:id="rId9"/>
    <p:sldId id="423" r:id="rId10"/>
    <p:sldId id="382" r:id="rId11"/>
    <p:sldId id="467" r:id="rId12"/>
    <p:sldId id="270" r:id="rId13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73B"/>
    <a:srgbClr val="000066"/>
    <a:srgbClr val="FF66CC"/>
    <a:srgbClr val="0000FF"/>
    <a:srgbClr val="6600CC"/>
    <a:srgbClr val="9933FF"/>
    <a:srgbClr val="C2DCDB"/>
    <a:srgbClr val="FF7C8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 panose="020B0604020202020204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02273" y="8389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Google Shape;54;p1"/>
          <p:cNvSpPr txBox="1">
            <a:spLocks noGrp="1"/>
          </p:cNvSpPr>
          <p:nvPr>
            <p:ph type="ctrTitle" idx="4294967295"/>
          </p:nvPr>
        </p:nvSpPr>
        <p:spPr>
          <a:xfrm>
            <a:off x="363522" y="251493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 sz="5500" b="1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55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16:</a:t>
            </a:r>
            <a:endParaRPr sz="55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Aft>
                <a:spcPts val="1200"/>
              </a:spcAft>
            </a:pPr>
            <a:r>
              <a:rPr lang="pt-BR" sz="55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45: Thực hành lắp ghép, </a:t>
            </a:r>
            <a:br>
              <a:rPr lang="pt-BR" sz="55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pt-BR" sz="55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xếp hình phẳng - Tiết 1</a:t>
            </a:r>
            <a:endParaRPr sz="55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580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 panose="020B0604020202020204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9082" y="3931303"/>
            <a:ext cx="7943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TIẾP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SỨC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3860234" y="4075660"/>
            <a:ext cx="1237139" cy="954592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lowchart: Manual Input 7"/>
          <p:cNvSpPr/>
          <p:nvPr/>
        </p:nvSpPr>
        <p:spPr>
          <a:xfrm>
            <a:off x="781051" y="3132656"/>
            <a:ext cx="1295309" cy="8648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34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3477 h 10000"/>
              <a:gd name="connsiteX0-11" fmla="*/ 0 w 10163"/>
              <a:gd name="connsiteY0-12" fmla="*/ 7000 h 13523"/>
              <a:gd name="connsiteX1-13" fmla="*/ 10163 w 10163"/>
              <a:gd name="connsiteY1-14" fmla="*/ 0 h 13523"/>
              <a:gd name="connsiteX2-15" fmla="*/ 10000 w 10163"/>
              <a:gd name="connsiteY2-16" fmla="*/ 13523 h 13523"/>
              <a:gd name="connsiteX3-17" fmla="*/ 0 w 10163"/>
              <a:gd name="connsiteY3-18" fmla="*/ 13523 h 13523"/>
              <a:gd name="connsiteX4-19" fmla="*/ 0 w 10163"/>
              <a:gd name="connsiteY4-20" fmla="*/ 7000 h 13523"/>
              <a:gd name="connsiteX0-21" fmla="*/ 1040 w 11203"/>
              <a:gd name="connsiteY0-22" fmla="*/ 7000 h 14152"/>
              <a:gd name="connsiteX1-23" fmla="*/ 11203 w 11203"/>
              <a:gd name="connsiteY1-24" fmla="*/ 0 h 14152"/>
              <a:gd name="connsiteX2-25" fmla="*/ 11040 w 11203"/>
              <a:gd name="connsiteY2-26" fmla="*/ 13523 h 14152"/>
              <a:gd name="connsiteX3-27" fmla="*/ 0 w 11203"/>
              <a:gd name="connsiteY3-28" fmla="*/ 14152 h 14152"/>
              <a:gd name="connsiteX4-29" fmla="*/ 1040 w 11203"/>
              <a:gd name="connsiteY4-30" fmla="*/ 7000 h 1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Flowchart: Manual Operation 8"/>
          <p:cNvSpPr/>
          <p:nvPr/>
        </p:nvSpPr>
        <p:spPr>
          <a:xfrm>
            <a:off x="7533801" y="2978796"/>
            <a:ext cx="1112325" cy="8542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-1" fmla="*/ 0 w 11131"/>
              <a:gd name="connsiteY0-2" fmla="*/ 1039 h 11039"/>
              <a:gd name="connsiteX1-3" fmla="*/ 11131 w 11131"/>
              <a:gd name="connsiteY1-4" fmla="*/ 0 h 11039"/>
              <a:gd name="connsiteX2-5" fmla="*/ 8000 w 11131"/>
              <a:gd name="connsiteY2-6" fmla="*/ 11039 h 11039"/>
              <a:gd name="connsiteX3-7" fmla="*/ 2000 w 11131"/>
              <a:gd name="connsiteY3-8" fmla="*/ 11039 h 11039"/>
              <a:gd name="connsiteX4-9" fmla="*/ 0 w 11131"/>
              <a:gd name="connsiteY4-10" fmla="*/ 1039 h 11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44632" y="3195042"/>
            <a:ext cx="954593" cy="95459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76264" y="4515549"/>
            <a:ext cx="830233" cy="75177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Isosceles Triangle 13"/>
          <p:cNvSpPr/>
          <p:nvPr/>
        </p:nvSpPr>
        <p:spPr>
          <a:xfrm>
            <a:off x="9098496" y="2642186"/>
            <a:ext cx="1297063" cy="986016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-1" fmla="*/ 0 w 2602515"/>
              <a:gd name="connsiteY0-2" fmla="*/ 1296262 h 1296262"/>
              <a:gd name="connsiteX1-3" fmla="*/ 2602515 w 2602515"/>
              <a:gd name="connsiteY1-4" fmla="*/ 0 h 1296262"/>
              <a:gd name="connsiteX2-5" fmla="*/ 1879034 w 2602515"/>
              <a:gd name="connsiteY2-6" fmla="*/ 1296262 h 1296262"/>
              <a:gd name="connsiteX3-7" fmla="*/ 0 w 2602515"/>
              <a:gd name="connsiteY3-8" fmla="*/ 1296262 h 1296262"/>
              <a:gd name="connsiteX0-9" fmla="*/ 0 w 2602515"/>
              <a:gd name="connsiteY0-10" fmla="*/ 1296262 h 1339832"/>
              <a:gd name="connsiteX1-11" fmla="*/ 2602515 w 2602515"/>
              <a:gd name="connsiteY1-12" fmla="*/ 0 h 1339832"/>
              <a:gd name="connsiteX2-13" fmla="*/ 2165025 w 2602515"/>
              <a:gd name="connsiteY2-14" fmla="*/ 1339832 h 1339832"/>
              <a:gd name="connsiteX3-15" fmla="*/ 0 w 2602515"/>
              <a:gd name="connsiteY3-16" fmla="*/ 1296262 h 1339832"/>
              <a:gd name="connsiteX0-17" fmla="*/ 0 w 2850374"/>
              <a:gd name="connsiteY0-18" fmla="*/ 1307154 h 1350724"/>
              <a:gd name="connsiteX1-19" fmla="*/ 2850374 w 2850374"/>
              <a:gd name="connsiteY1-20" fmla="*/ 0 h 1350724"/>
              <a:gd name="connsiteX2-21" fmla="*/ 2165025 w 2850374"/>
              <a:gd name="connsiteY2-22" fmla="*/ 1350724 h 1350724"/>
              <a:gd name="connsiteX3-23" fmla="*/ 0 w 2850374"/>
              <a:gd name="connsiteY3-24" fmla="*/ 1307154 h 1350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1030" y="4040702"/>
            <a:ext cx="1543495" cy="828671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8061" y="3148561"/>
            <a:ext cx="1139935" cy="757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281790" y="5086350"/>
            <a:ext cx="1470619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75415" y="3183089"/>
            <a:ext cx="500948" cy="127291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/>
          <p:cNvSpPr/>
          <p:nvPr/>
        </p:nvSpPr>
        <p:spPr>
          <a:xfrm>
            <a:off x="11143271" y="3132656"/>
            <a:ext cx="414521" cy="1264212"/>
          </a:xfrm>
          <a:custGeom>
            <a:avLst/>
            <a:gdLst>
              <a:gd name="connsiteX0" fmla="*/ 19059 w 986744"/>
              <a:gd name="connsiteY0" fmla="*/ 0 h 1981200"/>
              <a:gd name="connsiteX1" fmla="*/ 962034 w 986744"/>
              <a:gd name="connsiteY1" fmla="*/ 514350 h 1981200"/>
              <a:gd name="connsiteX2" fmla="*/ 9 w 986744"/>
              <a:gd name="connsiteY2" fmla="*/ 1219200 h 1981200"/>
              <a:gd name="connsiteX3" fmla="*/ 942984 w 986744"/>
              <a:gd name="connsiteY3" fmla="*/ 1438275 h 1981200"/>
              <a:gd name="connsiteX4" fmla="*/ 742959 w 986744"/>
              <a:gd name="connsiteY4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44" h="1981200">
                <a:moveTo>
                  <a:pt x="19059" y="0"/>
                </a:moveTo>
                <a:cubicBezTo>
                  <a:pt x="492134" y="155575"/>
                  <a:pt x="965209" y="311150"/>
                  <a:pt x="962034" y="514350"/>
                </a:cubicBezTo>
                <a:cubicBezTo>
                  <a:pt x="958859" y="717550"/>
                  <a:pt x="3184" y="1065213"/>
                  <a:pt x="9" y="1219200"/>
                </a:cubicBezTo>
                <a:cubicBezTo>
                  <a:pt x="-3166" y="1373187"/>
                  <a:pt x="819159" y="1311275"/>
                  <a:pt x="942984" y="1438275"/>
                </a:cubicBezTo>
                <a:cubicBezTo>
                  <a:pt x="1066809" y="1565275"/>
                  <a:pt x="904884" y="1773237"/>
                  <a:pt x="742959" y="1981200"/>
                </a:cubicBezTo>
              </a:path>
            </a:pathLst>
          </a:custGeom>
          <a:noFill/>
          <a:ln w="5715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0" name="Freeform: Shape 29"/>
          <p:cNvSpPr/>
          <p:nvPr/>
        </p:nvSpPr>
        <p:spPr>
          <a:xfrm rot="2237421">
            <a:off x="5136553" y="4449894"/>
            <a:ext cx="1615482" cy="576121"/>
          </a:xfrm>
          <a:custGeom>
            <a:avLst/>
            <a:gdLst>
              <a:gd name="connsiteX0" fmla="*/ 0 w 2905125"/>
              <a:gd name="connsiteY0" fmla="*/ 581383 h 1197877"/>
              <a:gd name="connsiteX1" fmla="*/ 323850 w 2905125"/>
              <a:gd name="connsiteY1" fmla="*/ 1181458 h 1197877"/>
              <a:gd name="connsiteX2" fmla="*/ 752475 w 2905125"/>
              <a:gd name="connsiteY2" fmla="*/ 358 h 1197877"/>
              <a:gd name="connsiteX3" fmla="*/ 1066800 w 2905125"/>
              <a:gd name="connsiteY3" fmla="*/ 1048108 h 1197877"/>
              <a:gd name="connsiteX4" fmla="*/ 1295400 w 2905125"/>
              <a:gd name="connsiteY4" fmla="*/ 305158 h 1197877"/>
              <a:gd name="connsiteX5" fmla="*/ 1790700 w 2905125"/>
              <a:gd name="connsiteY5" fmla="*/ 829033 h 1197877"/>
              <a:gd name="connsiteX6" fmla="*/ 2905125 w 2905125"/>
              <a:gd name="connsiteY6" fmla="*/ 371833 h 11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5" h="1197877">
                <a:moveTo>
                  <a:pt x="0" y="581383"/>
                </a:moveTo>
                <a:cubicBezTo>
                  <a:pt x="99219" y="929839"/>
                  <a:pt x="198438" y="1278296"/>
                  <a:pt x="323850" y="1181458"/>
                </a:cubicBezTo>
                <a:cubicBezTo>
                  <a:pt x="449263" y="1084621"/>
                  <a:pt x="628650" y="22583"/>
                  <a:pt x="752475" y="358"/>
                </a:cubicBezTo>
                <a:cubicBezTo>
                  <a:pt x="876300" y="-21867"/>
                  <a:pt x="976313" y="997308"/>
                  <a:pt x="1066800" y="1048108"/>
                </a:cubicBezTo>
                <a:cubicBezTo>
                  <a:pt x="1157287" y="1098908"/>
                  <a:pt x="1174750" y="341670"/>
                  <a:pt x="1295400" y="305158"/>
                </a:cubicBezTo>
                <a:cubicBezTo>
                  <a:pt x="1416050" y="268646"/>
                  <a:pt x="1522413" y="817921"/>
                  <a:pt x="1790700" y="829033"/>
                </a:cubicBezTo>
                <a:cubicBezTo>
                  <a:pt x="2058987" y="840145"/>
                  <a:pt x="2482056" y="605989"/>
                  <a:pt x="2905125" y="371833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1" name="Freeform: Shape 30"/>
          <p:cNvSpPr/>
          <p:nvPr/>
        </p:nvSpPr>
        <p:spPr>
          <a:xfrm>
            <a:off x="333167" y="4321737"/>
            <a:ext cx="1439811" cy="715962"/>
          </a:xfrm>
          <a:custGeom>
            <a:avLst/>
            <a:gdLst>
              <a:gd name="connsiteX0" fmla="*/ 0 w 3171825"/>
              <a:gd name="connsiteY0" fmla="*/ 1009650 h 1009650"/>
              <a:gd name="connsiteX1" fmla="*/ 666750 w 3171825"/>
              <a:gd name="connsiteY1" fmla="*/ 0 h 1009650"/>
              <a:gd name="connsiteX2" fmla="*/ 1485900 w 3171825"/>
              <a:gd name="connsiteY2" fmla="*/ 800100 h 1009650"/>
              <a:gd name="connsiteX3" fmla="*/ 3171825 w 3171825"/>
              <a:gd name="connsiteY3" fmla="*/ 409575 h 1009650"/>
              <a:gd name="connsiteX4" fmla="*/ 1771650 w 3171825"/>
              <a:gd name="connsiteY4" fmla="*/ 14287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825" h="1009650">
                <a:moveTo>
                  <a:pt x="0" y="1009650"/>
                </a:moveTo>
                <a:lnTo>
                  <a:pt x="666750" y="0"/>
                </a:lnTo>
                <a:lnTo>
                  <a:pt x="1485900" y="800100"/>
                </a:lnTo>
                <a:lnTo>
                  <a:pt x="3171825" y="409575"/>
                </a:lnTo>
                <a:lnTo>
                  <a:pt x="1771650" y="14287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2" name="Freeform: Shape 31"/>
          <p:cNvSpPr/>
          <p:nvPr/>
        </p:nvSpPr>
        <p:spPr>
          <a:xfrm>
            <a:off x="9647847" y="4148352"/>
            <a:ext cx="1495426" cy="986027"/>
          </a:xfrm>
          <a:custGeom>
            <a:avLst/>
            <a:gdLst>
              <a:gd name="connsiteX0" fmla="*/ 0 w 2457450"/>
              <a:gd name="connsiteY0" fmla="*/ 266700 h 1533525"/>
              <a:gd name="connsiteX1" fmla="*/ 1181100 w 2457450"/>
              <a:gd name="connsiteY1" fmla="*/ 762000 h 1533525"/>
              <a:gd name="connsiteX2" fmla="*/ 1514475 w 2457450"/>
              <a:gd name="connsiteY2" fmla="*/ 0 h 1533525"/>
              <a:gd name="connsiteX3" fmla="*/ 2457450 w 2457450"/>
              <a:gd name="connsiteY3" fmla="*/ 1104900 h 1533525"/>
              <a:gd name="connsiteX4" fmla="*/ 1924050 w 2457450"/>
              <a:gd name="connsiteY4" fmla="*/ 1533525 h 1533525"/>
              <a:gd name="connsiteX5" fmla="*/ 1933575 w 2457450"/>
              <a:gd name="connsiteY5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450" h="1533525">
                <a:moveTo>
                  <a:pt x="0" y="266700"/>
                </a:moveTo>
                <a:lnTo>
                  <a:pt x="1181100" y="762000"/>
                </a:lnTo>
                <a:lnTo>
                  <a:pt x="1514475" y="0"/>
                </a:lnTo>
                <a:lnTo>
                  <a:pt x="2457450" y="1104900"/>
                </a:lnTo>
                <a:lnTo>
                  <a:pt x="1924050" y="1533525"/>
                </a:lnTo>
                <a:lnTo>
                  <a:pt x="1933575" y="1533525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228696" y="1158811"/>
            <a:ext cx="1394832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1895670" y="1158811"/>
            <a:ext cx="1383670" cy="507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59898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5302307" y="1158811"/>
            <a:ext cx="1383670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7080120" y="1158811"/>
            <a:ext cx="1415217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834147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1060652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796440" y="117960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46079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137868" y="1116248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82795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64612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0395559" y="1249617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198"/>
          <p:cNvSpPr/>
          <p:nvPr/>
        </p:nvSpPr>
        <p:spPr>
          <a:xfrm>
            <a:off x="96888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0" name="Rectangle: Rounded Corners 199"/>
          <p:cNvSpPr/>
          <p:nvPr/>
        </p:nvSpPr>
        <p:spPr>
          <a:xfrm>
            <a:off x="1832620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1" name="Rectangle: Rounded Corners 200"/>
          <p:cNvSpPr/>
          <p:nvPr/>
        </p:nvSpPr>
        <p:spPr>
          <a:xfrm>
            <a:off x="3510512" y="4926477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2" name="Rectangle: Rounded Corners 201"/>
          <p:cNvSpPr/>
          <p:nvPr/>
        </p:nvSpPr>
        <p:spPr>
          <a:xfrm>
            <a:off x="5195636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3" name="Rectangle: Rounded Corners 202"/>
          <p:cNvSpPr/>
          <p:nvPr/>
        </p:nvSpPr>
        <p:spPr>
          <a:xfrm>
            <a:off x="6946574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4" name="Rectangle: Rounded Corners 203"/>
          <p:cNvSpPr/>
          <p:nvPr/>
        </p:nvSpPr>
        <p:spPr>
          <a:xfrm>
            <a:off x="8714429" y="4926476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5" name="Rectangle: Rounded Corners 204"/>
          <p:cNvSpPr/>
          <p:nvPr/>
        </p:nvSpPr>
        <p:spPr>
          <a:xfrm>
            <a:off x="10451084" y="4942073"/>
            <a:ext cx="1663173" cy="8570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4948 -0.322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1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3424 -0.1495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747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0.0625 L -0.31302 0.06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43958 -0.1726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86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474 -0.1645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824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58893 0.0916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458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2448 0.090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453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195 -0.2527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25768 -0.194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974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5234 -0.156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782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30378 -0.1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518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84453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88" y="-731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0.01829 L 0.07357 -0.2997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407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4792 -0.2826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5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7304" t="-21" r="8888" b="31923"/>
          <a:stretch>
            <a:fillRect/>
          </a:stretch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 TẬP 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11024" y="1175229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5590295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7643066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1024" y="117804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/>
          <p:cNvSpPr/>
          <p:nvPr/>
        </p:nvSpPr>
        <p:spPr>
          <a:xfrm>
            <a:off x="5590295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>
            <a:off x="7643066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6067" y="338448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10871559" y="5958051"/>
            <a:ext cx="1995973" cy="961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1885" y="335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1024" y="1169605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590295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7643066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631885" y="291232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-1" fmla="*/ 0 w 1651452"/>
              <a:gd name="connsiteY0-2" fmla="*/ 1352550 h 1362075"/>
              <a:gd name="connsiteX1-3" fmla="*/ 616744 w 1651452"/>
              <a:gd name="connsiteY1-4" fmla="*/ 0 h 1362075"/>
              <a:gd name="connsiteX2-5" fmla="*/ 1310933 w 1651452"/>
              <a:gd name="connsiteY2-6" fmla="*/ 0 h 1362075"/>
              <a:gd name="connsiteX3-7" fmla="*/ 1651452 w 1651452"/>
              <a:gd name="connsiteY3-8" fmla="*/ 1362075 h 1362075"/>
              <a:gd name="connsiteX4-9" fmla="*/ 0 w 1651452"/>
              <a:gd name="connsiteY4-10" fmla="*/ 1352550 h 1362075"/>
              <a:gd name="connsiteX0-11" fmla="*/ 0 w 1651452"/>
              <a:gd name="connsiteY0-12" fmla="*/ 1371600 h 1371600"/>
              <a:gd name="connsiteX1-13" fmla="*/ 616744 w 1651452"/>
              <a:gd name="connsiteY1-14" fmla="*/ 0 h 1371600"/>
              <a:gd name="connsiteX2-15" fmla="*/ 1310933 w 1651452"/>
              <a:gd name="connsiteY2-16" fmla="*/ 0 h 1371600"/>
              <a:gd name="connsiteX3-17" fmla="*/ 1651452 w 1651452"/>
              <a:gd name="connsiteY3-18" fmla="*/ 1362075 h 1371600"/>
              <a:gd name="connsiteX4-19" fmla="*/ 0 w 1651452"/>
              <a:gd name="connsiteY4-20" fmla="*/ 1371600 h 1371600"/>
              <a:gd name="connsiteX0-21" fmla="*/ 0 w 1965777"/>
              <a:gd name="connsiteY0-22" fmla="*/ 1371600 h 1371600"/>
              <a:gd name="connsiteX1-23" fmla="*/ 616744 w 1965777"/>
              <a:gd name="connsiteY1-24" fmla="*/ 0 h 1371600"/>
              <a:gd name="connsiteX2-25" fmla="*/ 1310933 w 1965777"/>
              <a:gd name="connsiteY2-26" fmla="*/ 0 h 1371600"/>
              <a:gd name="connsiteX3-27" fmla="*/ 1965777 w 1965777"/>
              <a:gd name="connsiteY3-28" fmla="*/ 1362075 h 1371600"/>
              <a:gd name="connsiteX4-29" fmla="*/ 0 w 1965777"/>
              <a:gd name="connsiteY4-30" fmla="*/ 1371600 h 1371600"/>
              <a:gd name="connsiteX0-31" fmla="*/ 0 w 1975302"/>
              <a:gd name="connsiteY0-32" fmla="*/ 1371600 h 1371600"/>
              <a:gd name="connsiteX1-33" fmla="*/ 626269 w 1975302"/>
              <a:gd name="connsiteY1-34" fmla="*/ 0 h 1371600"/>
              <a:gd name="connsiteX2-35" fmla="*/ 1320458 w 1975302"/>
              <a:gd name="connsiteY2-36" fmla="*/ 0 h 1371600"/>
              <a:gd name="connsiteX3-37" fmla="*/ 1975302 w 1975302"/>
              <a:gd name="connsiteY3-38" fmla="*/ 1362075 h 1371600"/>
              <a:gd name="connsiteX4-39" fmla="*/ 0 w 1975302"/>
              <a:gd name="connsiteY4-40" fmla="*/ 1371600 h 1371600"/>
              <a:gd name="connsiteX0-41" fmla="*/ 0 w 1994352"/>
              <a:gd name="connsiteY0-42" fmla="*/ 1380805 h 1380805"/>
              <a:gd name="connsiteX1-43" fmla="*/ 645319 w 1994352"/>
              <a:gd name="connsiteY1-44" fmla="*/ 0 h 1380805"/>
              <a:gd name="connsiteX2-45" fmla="*/ 1339508 w 1994352"/>
              <a:gd name="connsiteY2-46" fmla="*/ 0 h 1380805"/>
              <a:gd name="connsiteX3-47" fmla="*/ 1994352 w 1994352"/>
              <a:gd name="connsiteY3-48" fmla="*/ 1362075 h 1380805"/>
              <a:gd name="connsiteX4-49" fmla="*/ 0 w 1994352"/>
              <a:gd name="connsiteY4-50" fmla="*/ 1380805 h 1380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L-Shape 7"/>
          <p:cNvSpPr/>
          <p:nvPr/>
        </p:nvSpPr>
        <p:spPr>
          <a:xfrm rot="10800000">
            <a:off x="4199845" y="2830267"/>
            <a:ext cx="1994352" cy="1419226"/>
          </a:xfrm>
          <a:prstGeom prst="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6767804" y="3526986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-1" fmla="*/ 0 w 2905125"/>
              <a:gd name="connsiteY0-2" fmla="*/ 695325 h 847725"/>
              <a:gd name="connsiteX1-3" fmla="*/ 1335881 w 2905125"/>
              <a:gd name="connsiteY1-4" fmla="*/ 0 h 847725"/>
              <a:gd name="connsiteX2-5" fmla="*/ 2693194 w 2905125"/>
              <a:gd name="connsiteY2-6" fmla="*/ 0 h 847725"/>
              <a:gd name="connsiteX3-7" fmla="*/ 2905125 w 2905125"/>
              <a:gd name="connsiteY3-8" fmla="*/ 847725 h 847725"/>
              <a:gd name="connsiteX4-9" fmla="*/ 0 w 2905125"/>
              <a:gd name="connsiteY4-10" fmla="*/ 695325 h 847725"/>
              <a:gd name="connsiteX0-11" fmla="*/ 0 w 4010025"/>
              <a:gd name="connsiteY0-12" fmla="*/ 695325 h 695325"/>
              <a:gd name="connsiteX1-13" fmla="*/ 1335881 w 4010025"/>
              <a:gd name="connsiteY1-14" fmla="*/ 0 h 695325"/>
              <a:gd name="connsiteX2-15" fmla="*/ 2693194 w 4010025"/>
              <a:gd name="connsiteY2-16" fmla="*/ 0 h 695325"/>
              <a:gd name="connsiteX3-17" fmla="*/ 4010025 w 4010025"/>
              <a:gd name="connsiteY3-18" fmla="*/ 695325 h 695325"/>
              <a:gd name="connsiteX4-19" fmla="*/ 0 w 4010025"/>
              <a:gd name="connsiteY4-20" fmla="*/ 695325 h 695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1952785" y="495658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 rot="16200000">
            <a:off x="746788" y="4986310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 flipV="1">
            <a:off x="3211024" y="4884556"/>
            <a:ext cx="1352550" cy="79980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0" name="Right Triangle 29"/>
          <p:cNvSpPr/>
          <p:nvPr/>
        </p:nvSpPr>
        <p:spPr>
          <a:xfrm rot="5400000">
            <a:off x="5743866" y="498631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 rot="16200000">
            <a:off x="5865585" y="5223143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2" name="Right Triangle 31"/>
          <p:cNvSpPr/>
          <p:nvPr/>
        </p:nvSpPr>
        <p:spPr>
          <a:xfrm flipH="1">
            <a:off x="6541860" y="5215273"/>
            <a:ext cx="1352333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9896 0.50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0911 0.50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52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1901 0.504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205 -0.0032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16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4141 0.0027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7982 0.4895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8216 0.607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3037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2734 0.5736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1921 L -0.04635 -0.0178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5703 -0.0523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16 L 0.41771 0.541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699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16289 0.6164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3081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21966 0.5189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11111E-6 L 0.03489 -0.04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6 0.51898 L 0.16263 0.5400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0" grpId="0" animBg="1"/>
      <p:bldP spid="21" grpId="0"/>
      <p:bldP spid="22" grpId="0"/>
      <p:bldP spid="5" grpId="0" animBg="1"/>
      <p:bldP spid="6" grpId="0" animBg="1"/>
      <p:bldP spid="23" grpId="0" animBg="1"/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5" grpId="0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36" name="Trapezoid 6"/>
          <p:cNvSpPr/>
          <p:nvPr/>
        </p:nvSpPr>
        <p:spPr>
          <a:xfrm>
            <a:off x="1474647" y="294197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-1" fmla="*/ 0 w 1651452"/>
              <a:gd name="connsiteY0-2" fmla="*/ 1352550 h 1362075"/>
              <a:gd name="connsiteX1-3" fmla="*/ 616744 w 1651452"/>
              <a:gd name="connsiteY1-4" fmla="*/ 0 h 1362075"/>
              <a:gd name="connsiteX2-5" fmla="*/ 1310933 w 1651452"/>
              <a:gd name="connsiteY2-6" fmla="*/ 0 h 1362075"/>
              <a:gd name="connsiteX3-7" fmla="*/ 1651452 w 1651452"/>
              <a:gd name="connsiteY3-8" fmla="*/ 1362075 h 1362075"/>
              <a:gd name="connsiteX4-9" fmla="*/ 0 w 1651452"/>
              <a:gd name="connsiteY4-10" fmla="*/ 1352550 h 1362075"/>
              <a:gd name="connsiteX0-11" fmla="*/ 0 w 1651452"/>
              <a:gd name="connsiteY0-12" fmla="*/ 1371600 h 1371600"/>
              <a:gd name="connsiteX1-13" fmla="*/ 616744 w 1651452"/>
              <a:gd name="connsiteY1-14" fmla="*/ 0 h 1371600"/>
              <a:gd name="connsiteX2-15" fmla="*/ 1310933 w 1651452"/>
              <a:gd name="connsiteY2-16" fmla="*/ 0 h 1371600"/>
              <a:gd name="connsiteX3-17" fmla="*/ 1651452 w 1651452"/>
              <a:gd name="connsiteY3-18" fmla="*/ 1362075 h 1371600"/>
              <a:gd name="connsiteX4-19" fmla="*/ 0 w 1651452"/>
              <a:gd name="connsiteY4-20" fmla="*/ 1371600 h 1371600"/>
              <a:gd name="connsiteX0-21" fmla="*/ 0 w 1965777"/>
              <a:gd name="connsiteY0-22" fmla="*/ 1371600 h 1371600"/>
              <a:gd name="connsiteX1-23" fmla="*/ 616744 w 1965777"/>
              <a:gd name="connsiteY1-24" fmla="*/ 0 h 1371600"/>
              <a:gd name="connsiteX2-25" fmla="*/ 1310933 w 1965777"/>
              <a:gd name="connsiteY2-26" fmla="*/ 0 h 1371600"/>
              <a:gd name="connsiteX3-27" fmla="*/ 1965777 w 1965777"/>
              <a:gd name="connsiteY3-28" fmla="*/ 1362075 h 1371600"/>
              <a:gd name="connsiteX4-29" fmla="*/ 0 w 1965777"/>
              <a:gd name="connsiteY4-30" fmla="*/ 1371600 h 1371600"/>
              <a:gd name="connsiteX0-31" fmla="*/ 0 w 1975302"/>
              <a:gd name="connsiteY0-32" fmla="*/ 1371600 h 1371600"/>
              <a:gd name="connsiteX1-33" fmla="*/ 626269 w 1975302"/>
              <a:gd name="connsiteY1-34" fmla="*/ 0 h 1371600"/>
              <a:gd name="connsiteX2-35" fmla="*/ 1320458 w 1975302"/>
              <a:gd name="connsiteY2-36" fmla="*/ 0 h 1371600"/>
              <a:gd name="connsiteX3-37" fmla="*/ 1975302 w 1975302"/>
              <a:gd name="connsiteY3-38" fmla="*/ 1362075 h 1371600"/>
              <a:gd name="connsiteX4-39" fmla="*/ 0 w 1975302"/>
              <a:gd name="connsiteY4-40" fmla="*/ 1371600 h 1371600"/>
              <a:gd name="connsiteX0-41" fmla="*/ 0 w 1994352"/>
              <a:gd name="connsiteY0-42" fmla="*/ 1380805 h 1380805"/>
              <a:gd name="connsiteX1-43" fmla="*/ 645319 w 1994352"/>
              <a:gd name="connsiteY1-44" fmla="*/ 0 h 1380805"/>
              <a:gd name="connsiteX2-45" fmla="*/ 1339508 w 1994352"/>
              <a:gd name="connsiteY2-46" fmla="*/ 0 h 1380805"/>
              <a:gd name="connsiteX3-47" fmla="*/ 1994352 w 1994352"/>
              <a:gd name="connsiteY3-48" fmla="*/ 1362075 h 1380805"/>
              <a:gd name="connsiteX4-49" fmla="*/ 0 w 1994352"/>
              <a:gd name="connsiteY4-50" fmla="*/ 1380805 h 1380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7" name="L-Shape 36"/>
          <p:cNvSpPr/>
          <p:nvPr/>
        </p:nvSpPr>
        <p:spPr>
          <a:xfrm rot="10800000">
            <a:off x="4272218" y="2941973"/>
            <a:ext cx="1994352" cy="1419226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Trapezoid 8"/>
          <p:cNvSpPr/>
          <p:nvPr/>
        </p:nvSpPr>
        <p:spPr>
          <a:xfrm>
            <a:off x="6740751" y="3058867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-1" fmla="*/ 0 w 2905125"/>
              <a:gd name="connsiteY0-2" fmla="*/ 695325 h 847725"/>
              <a:gd name="connsiteX1-3" fmla="*/ 1335881 w 2905125"/>
              <a:gd name="connsiteY1-4" fmla="*/ 0 h 847725"/>
              <a:gd name="connsiteX2-5" fmla="*/ 2693194 w 2905125"/>
              <a:gd name="connsiteY2-6" fmla="*/ 0 h 847725"/>
              <a:gd name="connsiteX3-7" fmla="*/ 2905125 w 2905125"/>
              <a:gd name="connsiteY3-8" fmla="*/ 847725 h 847725"/>
              <a:gd name="connsiteX4-9" fmla="*/ 0 w 2905125"/>
              <a:gd name="connsiteY4-10" fmla="*/ 695325 h 847725"/>
              <a:gd name="connsiteX0-11" fmla="*/ 0 w 4010025"/>
              <a:gd name="connsiteY0-12" fmla="*/ 695325 h 695325"/>
              <a:gd name="connsiteX1-13" fmla="*/ 1335881 w 4010025"/>
              <a:gd name="connsiteY1-14" fmla="*/ 0 h 695325"/>
              <a:gd name="connsiteX2-15" fmla="*/ 2693194 w 4010025"/>
              <a:gd name="connsiteY2-16" fmla="*/ 0 h 695325"/>
              <a:gd name="connsiteX3-17" fmla="*/ 4010025 w 4010025"/>
              <a:gd name="connsiteY3-18" fmla="*/ 695325 h 695325"/>
              <a:gd name="connsiteX4-19" fmla="*/ 0 w 4010025"/>
              <a:gd name="connsiteY4-20" fmla="*/ 695325 h 695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1" name="Right Triangle 40"/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94902" y="335556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6637" y="3355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>
            <a:fillRect/>
          </a:stretch>
        </p:blipFill>
        <p:spPr>
          <a:xfrm>
            <a:off x="8622969" y="4819650"/>
            <a:ext cx="1580339" cy="1804995"/>
          </a:xfrm>
          <a:prstGeom prst="rect">
            <a:avLst/>
          </a:prstGeom>
        </p:spPr>
      </p:pic>
      <p:sp>
        <p:nvSpPr>
          <p:cNvPr id="3" name="Speech Bubble: Rectangle with Corners Rounded 2"/>
          <p:cNvSpPr/>
          <p:nvPr/>
        </p:nvSpPr>
        <p:spPr>
          <a:xfrm>
            <a:off x="3719872" y="4945317"/>
            <a:ext cx="4567945" cy="912586"/>
          </a:xfrm>
          <a:prstGeom prst="wedgeRoundRectCallout">
            <a:avLst>
              <a:gd name="adj1" fmla="val 60921"/>
              <a:gd name="adj2" fmla="val 14789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giác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1420064" y="4456938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7873006" y="3917113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" grpId="0" animBg="1"/>
      <p:bldP spid="5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1" t="24894" r="2121" b="5198"/>
          <a:stretch>
            <a:fillRect/>
          </a:stretch>
        </p:blipFill>
        <p:spPr>
          <a:xfrm>
            <a:off x="1455081" y="1670956"/>
            <a:ext cx="9122228" cy="351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968085" y="542385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74521" y="452517"/>
            <a:ext cx="9037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endParaRPr lang="en-US" sz="2700" b="1" dirty="0">
              <a:solidFill>
                <a:srgbClr val="FFFF00"/>
              </a:solidFill>
              <a:latin typeface="UTM Avo" panose="020406030505060202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  <a:endParaRPr lang="en-US" sz="27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/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WPS Presentation</Application>
  <PresentationFormat>Widescreen</PresentationFormat>
  <Paragraphs>73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UTM Avo</vt:lpstr>
      <vt:lpstr>Segoe Print</vt:lpstr>
      <vt:lpstr>UTM Avo</vt:lpstr>
      <vt:lpstr>Times New Roman</vt:lpstr>
      <vt:lpstr>Microsoft YaHei</vt:lpstr>
      <vt:lpstr>Arial Unicode MS</vt:lpstr>
      <vt:lpstr>Agency FB</vt:lpstr>
      <vt:lpstr>Times New Roman</vt:lpstr>
      <vt:lpstr>Office Theme</vt:lpstr>
      <vt:lpstr>Bài 45: Thực hành lắp ghép,  xếp hình phẳng - Tiết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Sang Ha</cp:lastModifiedBy>
  <cp:revision>841</cp:revision>
  <dcterms:created xsi:type="dcterms:W3CDTF">2021-02-20T02:56:00Z</dcterms:created>
  <dcterms:modified xsi:type="dcterms:W3CDTF">2024-12-23T07:25:26Z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1033-12.2.0.19307</vt:lpwstr>
  </property>
  <property fmtid="{D5CDD505-2E9C-101B-9397-08002B2CF9AE}" pid="3" name="ICV">
    <vt:lpwstr>11E54600442F4F1A82976EA66B765EE3_12</vt:lpwstr>
  </property>
</Properties>
</file>