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41"/>
  </p:notesMasterIdLst>
  <p:sldIdLst>
    <p:sldId id="360" r:id="rId2"/>
    <p:sldId id="324" r:id="rId3"/>
    <p:sldId id="325" r:id="rId4"/>
    <p:sldId id="327" r:id="rId5"/>
    <p:sldId id="328" r:id="rId6"/>
    <p:sldId id="329" r:id="rId7"/>
    <p:sldId id="326" r:id="rId8"/>
    <p:sldId id="278" r:id="rId9"/>
    <p:sldId id="524" r:id="rId10"/>
    <p:sldId id="297" r:id="rId11"/>
    <p:sldId id="564" r:id="rId12"/>
    <p:sldId id="557" r:id="rId13"/>
    <p:sldId id="554" r:id="rId14"/>
    <p:sldId id="512" r:id="rId15"/>
    <p:sldId id="309" r:id="rId16"/>
    <p:sldId id="528" r:id="rId17"/>
    <p:sldId id="318" r:id="rId18"/>
    <p:sldId id="559" r:id="rId19"/>
    <p:sldId id="569" r:id="rId20"/>
    <p:sldId id="558" r:id="rId21"/>
    <p:sldId id="560" r:id="rId22"/>
    <p:sldId id="320" r:id="rId23"/>
    <p:sldId id="566" r:id="rId24"/>
    <p:sldId id="321" r:id="rId25"/>
    <p:sldId id="567" r:id="rId26"/>
    <p:sldId id="521" r:id="rId27"/>
    <p:sldId id="561" r:id="rId28"/>
    <p:sldId id="562" r:id="rId29"/>
    <p:sldId id="563" r:id="rId30"/>
    <p:sldId id="568" r:id="rId31"/>
    <p:sldId id="315" r:id="rId32"/>
    <p:sldId id="257" r:id="rId33"/>
    <p:sldId id="264" r:id="rId34"/>
    <p:sldId id="565" r:id="rId35"/>
    <p:sldId id="306" r:id="rId36"/>
    <p:sldId id="430" r:id="rId37"/>
    <p:sldId id="294" r:id="rId38"/>
    <p:sldId id="442" r:id="rId39"/>
    <p:sldId id="277" r:id="rId40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99FFCC"/>
    <a:srgbClr val="3399FF"/>
    <a:srgbClr val="FF99FF"/>
    <a:srgbClr val="FF0066"/>
    <a:srgbClr val="9F1203"/>
    <a:srgbClr val="33CCFF"/>
    <a:srgbClr val="3506BA"/>
    <a:srgbClr val="FF3300"/>
    <a:srgbClr val="9E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4" autoAdjust="0"/>
    <p:restoredTop sz="94660"/>
  </p:normalViewPr>
  <p:slideViewPr>
    <p:cSldViewPr showGuides="1">
      <p:cViewPr varScale="1">
        <p:scale>
          <a:sx n="48" d="100"/>
          <a:sy n="48" d="100"/>
        </p:scale>
        <p:origin x="568" y="2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B1B0C08-0C28-43D2-8F82-60399D6091C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14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2885788-53E2-45BF-8A09-208E5DDEDAA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14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B1B0C08-0C28-43D2-8F82-60399D6091C4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81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5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96913" y="1143000"/>
            <a:ext cx="54641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3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487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28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96913" y="1143000"/>
            <a:ext cx="54641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58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2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7286" y="4976983"/>
            <a:ext cx="12583716" cy="2287788"/>
          </a:xfrm>
        </p:spPr>
        <p:txBody>
          <a:bodyPr/>
          <a:lstStyle>
            <a:lvl1pPr marL="0" indent="0" algn="ctr">
              <a:buNone/>
              <a:defRPr sz="3303"/>
            </a:lvl1pPr>
            <a:lvl2pPr marL="629199" indent="0" algn="ctr">
              <a:buNone/>
              <a:defRPr sz="2752"/>
            </a:lvl2pPr>
            <a:lvl3pPr marL="1258397" indent="0" algn="ctr">
              <a:buNone/>
              <a:defRPr sz="2477"/>
            </a:lvl3pPr>
            <a:lvl4pPr marL="1887596" indent="0" algn="ctr">
              <a:buNone/>
              <a:defRPr sz="2202"/>
            </a:lvl4pPr>
            <a:lvl5pPr marL="2516795" indent="0" algn="ctr">
              <a:buNone/>
              <a:defRPr sz="2202"/>
            </a:lvl5pPr>
            <a:lvl6pPr marL="3145993" indent="0" algn="ctr">
              <a:buNone/>
              <a:defRPr sz="2202"/>
            </a:lvl6pPr>
            <a:lvl7pPr marL="3775192" indent="0" algn="ctr">
              <a:buNone/>
              <a:defRPr sz="2202"/>
            </a:lvl7pPr>
            <a:lvl8pPr marL="4404390" indent="0" algn="ctr">
              <a:buNone/>
              <a:defRPr sz="2202"/>
            </a:lvl8pPr>
            <a:lvl9pPr marL="5033589" indent="0" algn="ctr">
              <a:buNone/>
              <a:defRPr sz="220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1134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4977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06963" y="504498"/>
            <a:ext cx="3617818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3508" y="504498"/>
            <a:ext cx="10643726" cy="80302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51553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985" y="0"/>
            <a:ext cx="2696303" cy="27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3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72209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69" y="2362368"/>
            <a:ext cx="14471273" cy="3941664"/>
          </a:xfrm>
        </p:spPr>
        <p:txBody>
          <a:bodyPr anchor="b"/>
          <a:lstStyle>
            <a:lvl1pPr>
              <a:defRPr sz="82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769" y="6341322"/>
            <a:ext cx="14471273" cy="2072828"/>
          </a:xfrm>
        </p:spPr>
        <p:txBody>
          <a:bodyPr/>
          <a:lstStyle>
            <a:lvl1pPr marL="0" indent="0">
              <a:buNone/>
              <a:defRPr sz="3303">
                <a:solidFill>
                  <a:schemeClr val="tx1">
                    <a:tint val="75000"/>
                  </a:schemeClr>
                </a:solidFill>
              </a:defRPr>
            </a:lvl1pPr>
            <a:lvl2pPr marL="62919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2pPr>
            <a:lvl3pPr marL="1258397" indent="0">
              <a:buNone/>
              <a:defRPr sz="2477">
                <a:solidFill>
                  <a:schemeClr val="tx1">
                    <a:tint val="75000"/>
                  </a:schemeClr>
                </a:solidFill>
              </a:defRPr>
            </a:lvl3pPr>
            <a:lvl4pPr marL="1887596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4pPr>
            <a:lvl5pPr marL="2516795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5pPr>
            <a:lvl6pPr marL="3145993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6pPr>
            <a:lvl7pPr marL="3775192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7pPr>
            <a:lvl8pPr marL="4404390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8pPr>
            <a:lvl9pPr marL="5033589" indent="0">
              <a:buNone/>
              <a:defRPr sz="22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46250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3508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94009" y="2522490"/>
            <a:ext cx="7130772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13767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504499"/>
            <a:ext cx="14471273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693" y="2322885"/>
            <a:ext cx="7098002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5693" y="3461295"/>
            <a:ext cx="7098002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94008" y="2322885"/>
            <a:ext cx="7132958" cy="1138410"/>
          </a:xfrm>
        </p:spPr>
        <p:txBody>
          <a:bodyPr anchor="b"/>
          <a:lstStyle>
            <a:lvl1pPr marL="0" indent="0">
              <a:buNone/>
              <a:defRPr sz="3303" b="1"/>
            </a:lvl1pPr>
            <a:lvl2pPr marL="629199" indent="0">
              <a:buNone/>
              <a:defRPr sz="2752" b="1"/>
            </a:lvl2pPr>
            <a:lvl3pPr marL="1258397" indent="0">
              <a:buNone/>
              <a:defRPr sz="2477" b="1"/>
            </a:lvl3pPr>
            <a:lvl4pPr marL="1887596" indent="0">
              <a:buNone/>
              <a:defRPr sz="2202" b="1"/>
            </a:lvl4pPr>
            <a:lvl5pPr marL="2516795" indent="0">
              <a:buNone/>
              <a:defRPr sz="2202" b="1"/>
            </a:lvl5pPr>
            <a:lvl6pPr marL="3145993" indent="0">
              <a:buNone/>
              <a:defRPr sz="2202" b="1"/>
            </a:lvl6pPr>
            <a:lvl7pPr marL="3775192" indent="0">
              <a:buNone/>
              <a:defRPr sz="2202" b="1"/>
            </a:lvl7pPr>
            <a:lvl8pPr marL="4404390" indent="0">
              <a:buNone/>
              <a:defRPr sz="2202" b="1"/>
            </a:lvl8pPr>
            <a:lvl9pPr marL="5033589" indent="0">
              <a:buNone/>
              <a:defRPr sz="220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94008" y="3461295"/>
            <a:ext cx="7132958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9217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5189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96021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958" y="1364339"/>
            <a:ext cx="8494008" cy="6733951"/>
          </a:xfrm>
        </p:spPr>
        <p:txBody>
          <a:bodyPr/>
          <a:lstStyle>
            <a:lvl1pPr>
              <a:defRPr sz="4404"/>
            </a:lvl1pPr>
            <a:lvl2pPr>
              <a:defRPr sz="3853"/>
            </a:lvl2pPr>
            <a:lvl3pPr>
              <a:defRPr sz="3303"/>
            </a:lvl3pPr>
            <a:lvl4pPr>
              <a:defRPr sz="2752"/>
            </a:lvl4pPr>
            <a:lvl5pPr>
              <a:defRPr sz="2752"/>
            </a:lvl5pPr>
            <a:lvl6pPr>
              <a:defRPr sz="2752"/>
            </a:lvl6pPr>
            <a:lvl7pPr>
              <a:defRPr sz="2752"/>
            </a:lvl7pPr>
            <a:lvl8pPr>
              <a:defRPr sz="2752"/>
            </a:lvl8pPr>
            <a:lvl9pPr>
              <a:defRPr sz="275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2964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3" y="631719"/>
            <a:ext cx="5411434" cy="2211017"/>
          </a:xfrm>
        </p:spPr>
        <p:txBody>
          <a:bodyPr anchor="b"/>
          <a:lstStyle>
            <a:lvl1pPr>
              <a:defRPr sz="44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32958" y="1364339"/>
            <a:ext cx="8494008" cy="6733951"/>
          </a:xfrm>
        </p:spPr>
        <p:txBody>
          <a:bodyPr anchor="t"/>
          <a:lstStyle>
            <a:lvl1pPr marL="0" indent="0">
              <a:buNone/>
              <a:defRPr sz="4404"/>
            </a:lvl1pPr>
            <a:lvl2pPr marL="629199" indent="0">
              <a:buNone/>
              <a:defRPr sz="3853"/>
            </a:lvl2pPr>
            <a:lvl3pPr marL="1258397" indent="0">
              <a:buNone/>
              <a:defRPr sz="3303"/>
            </a:lvl3pPr>
            <a:lvl4pPr marL="1887596" indent="0">
              <a:buNone/>
              <a:defRPr sz="2752"/>
            </a:lvl4pPr>
            <a:lvl5pPr marL="2516795" indent="0">
              <a:buNone/>
              <a:defRPr sz="2752"/>
            </a:lvl5pPr>
            <a:lvl6pPr marL="3145993" indent="0">
              <a:buNone/>
              <a:defRPr sz="2752"/>
            </a:lvl6pPr>
            <a:lvl7pPr marL="3775192" indent="0">
              <a:buNone/>
              <a:defRPr sz="2752"/>
            </a:lvl7pPr>
            <a:lvl8pPr marL="4404390" indent="0">
              <a:buNone/>
              <a:defRPr sz="2752"/>
            </a:lvl8pPr>
            <a:lvl9pPr marL="5033589" indent="0">
              <a:buNone/>
              <a:defRPr sz="27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693" y="2842736"/>
            <a:ext cx="5411434" cy="5266521"/>
          </a:xfrm>
        </p:spPr>
        <p:txBody>
          <a:bodyPr/>
          <a:lstStyle>
            <a:lvl1pPr marL="0" indent="0">
              <a:buNone/>
              <a:defRPr sz="2202"/>
            </a:lvl1pPr>
            <a:lvl2pPr marL="629199" indent="0">
              <a:buNone/>
              <a:defRPr sz="1927"/>
            </a:lvl2pPr>
            <a:lvl3pPr marL="1258397" indent="0">
              <a:buNone/>
              <a:defRPr sz="1651"/>
            </a:lvl3pPr>
            <a:lvl4pPr marL="1887596" indent="0">
              <a:buNone/>
              <a:defRPr sz="1376"/>
            </a:lvl4pPr>
            <a:lvl5pPr marL="2516795" indent="0">
              <a:buNone/>
              <a:defRPr sz="1376"/>
            </a:lvl5pPr>
            <a:lvl6pPr marL="3145993" indent="0">
              <a:buNone/>
              <a:defRPr sz="1376"/>
            </a:lvl6pPr>
            <a:lvl7pPr marL="3775192" indent="0">
              <a:buNone/>
              <a:defRPr sz="1376"/>
            </a:lvl7pPr>
            <a:lvl8pPr marL="4404390" indent="0">
              <a:buNone/>
              <a:defRPr sz="1376"/>
            </a:lvl8pPr>
            <a:lvl9pPr marL="5033589" indent="0">
              <a:buNone/>
              <a:defRPr sz="137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56830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3508" y="504499"/>
            <a:ext cx="14471273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3508" y="2522490"/>
            <a:ext cx="14471273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3507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1D44-580C-476C-8E8C-DF74C72DE2E9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7808" y="8782652"/>
            <a:ext cx="5662672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49666" y="8782652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17B38-B1C0-42B9-A3E2-2C2E73FD8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111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>
    <p:random/>
  </p:transition>
  <p:hf sldNum="0" hdr="0"/>
  <p:txStyles>
    <p:titleStyle>
      <a:lvl1pPr algn="l" defTabSz="1258397" rtl="0" eaLnBrk="1" latinLnBrk="0" hangingPunct="1">
        <a:lnSpc>
          <a:spcPct val="90000"/>
        </a:lnSpc>
        <a:spcBef>
          <a:spcPct val="0"/>
        </a:spcBef>
        <a:buNone/>
        <a:defRPr sz="60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599" indent="-314599" algn="l" defTabSz="1258397" rtl="0" eaLnBrk="1" latinLnBrk="0" hangingPunct="1">
        <a:lnSpc>
          <a:spcPct val="90000"/>
        </a:lnSpc>
        <a:spcBef>
          <a:spcPts val="1376"/>
        </a:spcBef>
        <a:buFont typeface="Arial" panose="020B0604020202020204" pitchFamily="34" charset="0"/>
        <a:buChar char="•"/>
        <a:defRPr sz="3853" kern="1200">
          <a:solidFill>
            <a:schemeClr val="tx1"/>
          </a:solidFill>
          <a:latin typeface="+mn-lt"/>
          <a:ea typeface="+mn-ea"/>
          <a:cs typeface="+mn-cs"/>
        </a:defRPr>
      </a:lvl1pPr>
      <a:lvl2pPr marL="94379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572997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752" kern="1200">
          <a:solidFill>
            <a:schemeClr val="tx1"/>
          </a:solidFill>
          <a:latin typeface="+mn-lt"/>
          <a:ea typeface="+mn-ea"/>
          <a:cs typeface="+mn-cs"/>
        </a:defRPr>
      </a:lvl3pPr>
      <a:lvl4pPr marL="2202195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831394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460593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4089791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718990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348188" indent="-314599" algn="l" defTabSz="1258397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1pPr>
      <a:lvl2pPr marL="62919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2pPr>
      <a:lvl3pPr marL="1258397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3pPr>
      <a:lvl4pPr marL="1887596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516795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145993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3775192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404390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033589" algn="l" defTabSz="1258397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hyperlink" Target="https://wordwall.net/vi/resource/21639576/s%e1%ba%afp-x%e1%ba%bfp-c%c3%a1c-%c4%91%e1%bb%93-d%c3%b9ng-c%c3%a1-nh%c3%a2n-v%c3%a0o-%c4%91%c3%bang-h%e1%bb%99p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hyperlink" Target="https://wordwall.net/vi/resource/21639576/s%e1%ba%afp-x%e1%ba%bfp-c%c3%a1c-%c4%91%e1%bb%93-d%c3%b9ng-c%c3%a1-nh%c3%a2n-v%c3%a0o-%c4%91%c3%bang-h%e1%bb%99p" TargetMode="Externa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43.gif"/><Relationship Id="rId2" Type="http://schemas.microsoft.com/office/2007/relationships/media" Target="../media/media4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2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41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41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47.gif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image" Target="../media/image41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gif"/><Relationship Id="rId12" Type="http://schemas.openxmlformats.org/officeDocument/2006/relationships/image" Target="../media/image42.gif"/><Relationship Id="rId2" Type="http://schemas.openxmlformats.org/officeDocument/2006/relationships/audio" Target="file:///D:\rung%20chuog%20vang\Rung%20chuong%20vang%20-%20Buc%20Tuong%20%5bNCT%200445427527%5d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43.gif"/><Relationship Id="rId11" Type="http://schemas.openxmlformats.org/officeDocument/2006/relationships/image" Target="../media/image41.gif"/><Relationship Id="rId5" Type="http://schemas.openxmlformats.org/officeDocument/2006/relationships/image" Target="../media/image40.png"/><Relationship Id="rId10" Type="http://schemas.openxmlformats.org/officeDocument/2006/relationships/image" Target="../media/image47.gif"/><Relationship Id="rId4" Type="http://schemas.openxmlformats.org/officeDocument/2006/relationships/audio" Target="../media/audio6.wav"/><Relationship Id="rId9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slide" Target="slide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01"/>
            <a:ext cx="16778289" cy="9437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3032" y="3504981"/>
            <a:ext cx="9338128" cy="1881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58397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1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3202" flipH="1">
            <a:off x="11409265" y="2556418"/>
            <a:ext cx="4250744" cy="1485562"/>
          </a:xfrm>
          <a:prstGeom prst="rect">
            <a:avLst/>
          </a:prstGeom>
        </p:spPr>
      </p:pic>
      <p:pic>
        <p:nvPicPr>
          <p:cNvPr id="12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0" flipH="1">
            <a:off x="-422415" y="-275336"/>
            <a:ext cx="6977892" cy="1974322"/>
          </a:xfrm>
          <a:prstGeom prst="rect">
            <a:avLst/>
          </a:prstGeom>
        </p:spPr>
      </p:pic>
      <p:pic>
        <p:nvPicPr>
          <p:cNvPr id="13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712" flipH="1">
            <a:off x="-548625" y="648534"/>
            <a:ext cx="6256692" cy="1496112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28451" y="1689087"/>
            <a:ext cx="4391025" cy="14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1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00" y="0"/>
            <a:ext cx="16886088" cy="97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:a16="http://schemas.microsoft.com/office/drawing/2014/main" id="{E4141A08-7005-54D1-400E-0FC79AE193C2}"/>
              </a:ext>
            </a:extLst>
          </p:cNvPr>
          <p:cNvSpPr/>
          <p:nvPr/>
        </p:nvSpPr>
        <p:spPr>
          <a:xfrm>
            <a:off x="5652840" y="2073598"/>
            <a:ext cx="4966900" cy="4159507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CHIA SẺ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Ý KIẾN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76D03978-FB14-5484-22D2-64AB9C1BD909}"/>
              </a:ext>
            </a:extLst>
          </p:cNvPr>
          <p:cNvSpPr/>
          <p:nvPr/>
        </p:nvSpPr>
        <p:spPr>
          <a:xfrm>
            <a:off x="6520239" y="0"/>
            <a:ext cx="3024336" cy="2448272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93D69779-6D70-0923-EF31-13C645DAFD00}"/>
              </a:ext>
            </a:extLst>
          </p:cNvPr>
          <p:cNvSpPr/>
          <p:nvPr/>
        </p:nvSpPr>
        <p:spPr>
          <a:xfrm>
            <a:off x="10261352" y="705446"/>
            <a:ext cx="3024336" cy="244827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0CCCDA1-3C6C-E289-C5DA-E907918069B4}"/>
              </a:ext>
            </a:extLst>
          </p:cNvPr>
          <p:cNvSpPr/>
          <p:nvPr/>
        </p:nvSpPr>
        <p:spPr>
          <a:xfrm>
            <a:off x="11989544" y="3469275"/>
            <a:ext cx="3024336" cy="2448272"/>
          </a:xfrm>
          <a:prstGeom prst="hear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3E86904-B302-AF32-ACE4-5C7739F39E1C}"/>
              </a:ext>
            </a:extLst>
          </p:cNvPr>
          <p:cNvSpPr/>
          <p:nvPr/>
        </p:nvSpPr>
        <p:spPr>
          <a:xfrm>
            <a:off x="10261352" y="6178054"/>
            <a:ext cx="3024336" cy="2448272"/>
          </a:xfrm>
          <a:prstGeom prst="hear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9F1203"/>
              </a:solidFill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E803183E-BEC5-448D-B1B9-51E27656A278}"/>
              </a:ext>
            </a:extLst>
          </p:cNvPr>
          <p:cNvSpPr/>
          <p:nvPr/>
        </p:nvSpPr>
        <p:spPr>
          <a:xfrm>
            <a:off x="6537219" y="7011575"/>
            <a:ext cx="3024336" cy="244827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99FF"/>
              </a:solidFill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76B49C9-0466-0B0C-9CA1-DE19990C66FA}"/>
              </a:ext>
            </a:extLst>
          </p:cNvPr>
          <p:cNvSpPr/>
          <p:nvPr/>
        </p:nvSpPr>
        <p:spPr>
          <a:xfrm>
            <a:off x="2628504" y="5917547"/>
            <a:ext cx="3024336" cy="2512005"/>
          </a:xfrm>
          <a:prstGeom prst="heart">
            <a:avLst/>
          </a:prstGeom>
          <a:solidFill>
            <a:srgbClr val="33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FE13888B-F56D-1384-E223-5E9AFF744B2C}"/>
              </a:ext>
            </a:extLst>
          </p:cNvPr>
          <p:cNvSpPr/>
          <p:nvPr/>
        </p:nvSpPr>
        <p:spPr>
          <a:xfrm>
            <a:off x="1050934" y="3128196"/>
            <a:ext cx="3024336" cy="2512005"/>
          </a:xfrm>
          <a:prstGeom prst="heart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8A867FF-456A-76B8-10E7-0B4A9F29D50C}"/>
              </a:ext>
            </a:extLst>
          </p:cNvPr>
          <p:cNvSpPr/>
          <p:nvPr/>
        </p:nvSpPr>
        <p:spPr>
          <a:xfrm>
            <a:off x="2270116" y="477518"/>
            <a:ext cx="3024336" cy="2512005"/>
          </a:xfrm>
          <a:prstGeom prst="heart">
            <a:avLst/>
          </a:prstGeom>
          <a:solidFill>
            <a:srgbClr val="FF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9FC20-B354-1EB7-90CB-D708452B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658"/>
            <a:ext cx="16866571" cy="94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2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:a16="http://schemas.microsoft.com/office/drawing/2014/main" id="{E4141A08-7005-54D1-400E-0FC79AE193C2}"/>
              </a:ext>
            </a:extLst>
          </p:cNvPr>
          <p:cNvSpPr/>
          <p:nvPr/>
        </p:nvSpPr>
        <p:spPr>
          <a:xfrm>
            <a:off x="5652840" y="2073598"/>
            <a:ext cx="4759134" cy="4159507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thở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đúng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lợi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76D03978-FB14-5484-22D2-64AB9C1BD909}"/>
              </a:ext>
            </a:extLst>
          </p:cNvPr>
          <p:cNvSpPr/>
          <p:nvPr/>
        </p:nvSpPr>
        <p:spPr>
          <a:xfrm>
            <a:off x="6520239" y="0"/>
            <a:ext cx="3024336" cy="2448272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Tinh </a:t>
            </a:r>
            <a:r>
              <a:rPr lang="en-US" sz="3200" b="1" dirty="0" err="1"/>
              <a:t>thần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r>
              <a:rPr lang="en-US" sz="3200" b="1" dirty="0"/>
              <a:t> </a:t>
            </a:r>
            <a:r>
              <a:rPr lang="en-US" sz="3200" b="1" dirty="0" err="1"/>
              <a:t>vẻ</a:t>
            </a:r>
            <a:endParaRPr lang="en-US" sz="3200" b="1" dirty="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93D69779-6D70-0923-EF31-13C645DAFD00}"/>
              </a:ext>
            </a:extLst>
          </p:cNvPr>
          <p:cNvSpPr/>
          <p:nvPr/>
        </p:nvSpPr>
        <p:spPr>
          <a:xfrm>
            <a:off x="10261352" y="705446"/>
            <a:ext cx="3024336" cy="244827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Phổi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hoạt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động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0CCCDA1-3C6C-E289-C5DA-E907918069B4}"/>
              </a:ext>
            </a:extLst>
          </p:cNvPr>
          <p:cNvSpPr/>
          <p:nvPr/>
        </p:nvSpPr>
        <p:spPr>
          <a:xfrm>
            <a:off x="11989544" y="3469275"/>
            <a:ext cx="3024336" cy="2448272"/>
          </a:xfrm>
          <a:prstGeom prst="hear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Phổi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hoạt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động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3E86904-B302-AF32-ACE4-5C7739F39E1C}"/>
              </a:ext>
            </a:extLst>
          </p:cNvPr>
          <p:cNvSpPr/>
          <p:nvPr/>
        </p:nvSpPr>
        <p:spPr>
          <a:xfrm>
            <a:off x="10261352" y="6178054"/>
            <a:ext cx="3024336" cy="2448272"/>
          </a:xfrm>
          <a:prstGeom prst="hear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9F1203"/>
                </a:solidFill>
              </a:rPr>
              <a:t>Ngủ</a:t>
            </a:r>
            <a:r>
              <a:rPr lang="en-US" sz="3200" b="1" dirty="0">
                <a:solidFill>
                  <a:srgbClr val="9F1203"/>
                </a:solidFill>
              </a:rPr>
              <a:t> </a:t>
            </a:r>
            <a:r>
              <a:rPr lang="en-US" sz="3200" b="1" dirty="0" err="1">
                <a:solidFill>
                  <a:srgbClr val="9F1203"/>
                </a:solidFill>
              </a:rPr>
              <a:t>ngon</a:t>
            </a:r>
            <a:endParaRPr lang="en-US" sz="3200" b="1" dirty="0">
              <a:solidFill>
                <a:srgbClr val="9F1203"/>
              </a:solidFill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E803183E-BEC5-448D-B1B9-51E27656A278}"/>
              </a:ext>
            </a:extLst>
          </p:cNvPr>
          <p:cNvSpPr/>
          <p:nvPr/>
        </p:nvSpPr>
        <p:spPr>
          <a:xfrm>
            <a:off x="6537219" y="7011575"/>
            <a:ext cx="3024336" cy="244827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99FF"/>
                </a:solidFill>
              </a:rPr>
              <a:t>Tốt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cho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hệ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tiêu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hóa</a:t>
            </a:r>
            <a:endParaRPr lang="en-US" sz="3200" b="1" dirty="0">
              <a:solidFill>
                <a:srgbClr val="FF99FF"/>
              </a:solidFill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76B49C9-0466-0B0C-9CA1-DE19990C66FA}"/>
              </a:ext>
            </a:extLst>
          </p:cNvPr>
          <p:cNvSpPr/>
          <p:nvPr/>
        </p:nvSpPr>
        <p:spPr>
          <a:xfrm>
            <a:off x="2628504" y="5917547"/>
            <a:ext cx="3024336" cy="2512005"/>
          </a:xfrm>
          <a:prstGeom prst="heart">
            <a:avLst/>
          </a:prstGeom>
          <a:solidFill>
            <a:srgbClr val="33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ngoài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FE13888B-F56D-1384-E223-5E9AFF744B2C}"/>
              </a:ext>
            </a:extLst>
          </p:cNvPr>
          <p:cNvSpPr/>
          <p:nvPr/>
        </p:nvSpPr>
        <p:spPr>
          <a:xfrm>
            <a:off x="1050934" y="3128196"/>
            <a:ext cx="3024336" cy="2512005"/>
          </a:xfrm>
          <a:prstGeom prst="heart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soát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xúc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8A867FF-456A-76B8-10E7-0B4A9F29D50C}"/>
              </a:ext>
            </a:extLst>
          </p:cNvPr>
          <p:cNvSpPr/>
          <p:nvPr/>
        </p:nvSpPr>
        <p:spPr>
          <a:xfrm>
            <a:off x="2270116" y="477518"/>
            <a:ext cx="3024336" cy="2512005"/>
          </a:xfrm>
          <a:prstGeom prst="heart">
            <a:avLst/>
          </a:prstGeom>
          <a:solidFill>
            <a:srgbClr val="FF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735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498" y="-1314500"/>
            <a:ext cx="12592081" cy="10159267"/>
          </a:xfrm>
          <a:prstGeom prst="rect">
            <a:avLst/>
          </a:prstGeom>
        </p:spPr>
      </p:pic>
      <p:pic>
        <p:nvPicPr>
          <p:cNvPr id="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4045817" y="-120209"/>
            <a:ext cx="4875117" cy="4875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7DABE9-741F-BB45-99D2-B3D2508178B5}"/>
              </a:ext>
            </a:extLst>
          </p:cNvPr>
          <p:cNvSpPr txBox="1"/>
          <p:nvPr/>
        </p:nvSpPr>
        <p:spPr>
          <a:xfrm>
            <a:off x="3383430" y="4015555"/>
            <a:ext cx="9763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KIẾN THỨC MỚI </a:t>
            </a: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62"/>
          <a:stretch/>
        </p:blipFill>
        <p:spPr>
          <a:xfrm>
            <a:off x="10361902" y="7615213"/>
            <a:ext cx="2558933" cy="2025979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20606" y="5480122"/>
            <a:ext cx="1561835" cy="1292995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25087" y="17295"/>
            <a:ext cx="1218018" cy="145095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126785" y="5065364"/>
            <a:ext cx="2572978" cy="1543874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41684" y="5087101"/>
            <a:ext cx="949477" cy="78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6"/>
            <a:ext cx="16772221" cy="94343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B90B9EEE-3868-4E7E-80D9-846421E19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6" y="1314637"/>
            <a:ext cx="18547873" cy="6933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2" b="91670"/>
          <a:stretch/>
        </p:blipFill>
        <p:spPr>
          <a:xfrm>
            <a:off x="3795378" y="3738188"/>
            <a:ext cx="1195332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577"/>
            <a:ext cx="16778288" cy="9430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6EBDC-6849-7F47-A8EA-9D19A4465651}"/>
              </a:ext>
            </a:extLst>
          </p:cNvPr>
          <p:cNvSpPr txBox="1"/>
          <p:nvPr/>
        </p:nvSpPr>
        <p:spPr>
          <a:xfrm>
            <a:off x="4795576" y="1890663"/>
            <a:ext cx="7193202" cy="123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4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4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4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71DC7-24F2-B246-9C3C-F0D5D4C636A2}"/>
              </a:ext>
            </a:extLst>
          </p:cNvPr>
          <p:cNvSpPr txBox="1"/>
          <p:nvPr/>
        </p:nvSpPr>
        <p:spPr>
          <a:xfrm>
            <a:off x="3053027" y="3504584"/>
            <a:ext cx="10672235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vi-VN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2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11" y="633790"/>
            <a:ext cx="9915499" cy="2418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0" y="484170"/>
            <a:ext cx="14623959" cy="9441201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DA44E148-8F18-7540-9579-0EE330BFBC97}"/>
              </a:ext>
            </a:extLst>
          </p:cNvPr>
          <p:cNvSpPr txBox="1"/>
          <p:nvPr/>
        </p:nvSpPr>
        <p:spPr>
          <a:xfrm>
            <a:off x="3970686" y="3922102"/>
            <a:ext cx="8633927" cy="177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8925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A262-A4BB-453D-A6C5-6BCF1EDC4868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e du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882" y="-24054"/>
            <a:ext cx="16887493" cy="9499841"/>
          </a:xfrm>
        </p:spPr>
      </p:pic>
    </p:spTree>
    <p:extLst>
      <p:ext uri="{BB962C8B-B14F-4D97-AF65-F5344CB8AC3E}">
        <p14:creationId xmlns:p14="http://schemas.microsoft.com/office/powerpoint/2010/main" val="4297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9FC20-B354-1EB7-90CB-D708452B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658"/>
            <a:ext cx="16866571" cy="94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0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81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7580" r="48284" b="45405"/>
          <a:stretch/>
        </p:blipFill>
        <p:spPr>
          <a:xfrm>
            <a:off x="828304" y="1353518"/>
            <a:ext cx="7488832" cy="345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9" t="20664" r="3220" b="42321"/>
          <a:stretch/>
        </p:blipFill>
        <p:spPr>
          <a:xfrm>
            <a:off x="8725673" y="5658013"/>
            <a:ext cx="7128792" cy="345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54594" r="48822" b="7620"/>
          <a:stretch/>
        </p:blipFill>
        <p:spPr>
          <a:xfrm>
            <a:off x="1139849" y="5586005"/>
            <a:ext cx="6912768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908" r="7512" b="6078"/>
          <a:stretch/>
        </p:blipFill>
        <p:spPr>
          <a:xfrm>
            <a:off x="8821192" y="1451968"/>
            <a:ext cx="7128792" cy="3456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2409" y="329771"/>
            <a:ext cx="4517565" cy="79208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6324" y="4896892"/>
            <a:ext cx="5533650" cy="79208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5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y vd">
            <a:hlinkClick r:id="" action="ppaction://media"/>
            <a:extLst>
              <a:ext uri="{FF2B5EF4-FFF2-40B4-BE49-F238E27FC236}">
                <a16:creationId xmlns:a16="http://schemas.microsoft.com/office/drawing/2014/main" id="{76E425B2-8CCD-20A5-79D9-677DFC1CB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61" y="0"/>
            <a:ext cx="16845845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Ô nhiễm môi trường là gì? 5 vấn đề nghiêm trọng do rác thải gây ra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4" y="489422"/>
            <a:ext cx="75608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0.wp.com/www.vietan-enviro.com/wp-content/uploads/2021/12/Giai-phap-kiem-soat-nong-do-bui-trong-cac-nha-may-cong-nghiep-02.jpg?resize=1024%2C926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33" y="489422"/>
            <a:ext cx="727280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ột chiếc xe buýt nhả khói đen kịt trên đường Phan Đăng Lưu, Q.Phú Nhuận, TP.HCM - Ảnh: CHÂU 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52" y="4807931"/>
            <a:ext cx="7320571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an giải chuyện đốt rác tự phát - Pháp Luật Môi Trường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0" y="4807931"/>
            <a:ext cx="756084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4786" y="474056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63389" y="474056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1887" y="4807931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89851" y="4816264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44" y="762088"/>
            <a:ext cx="6330702" cy="393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8054" y="762088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 rừng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263" y="747514"/>
            <a:ext cx="6312459" cy="38738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32179" y="747514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 than tổ 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50" y="5265839"/>
            <a:ext cx="6264696" cy="36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81" y="5297971"/>
            <a:ext cx="6305541" cy="35682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00712" y="8276091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 than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32179" y="8259862"/>
            <a:ext cx="3018334" cy="57606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 than đá</a:t>
            </a:r>
          </a:p>
        </p:txBody>
      </p:sp>
    </p:spTree>
    <p:extLst>
      <p:ext uri="{BB962C8B-B14F-4D97-AF65-F5344CB8AC3E}">
        <p14:creationId xmlns:p14="http://schemas.microsoft.com/office/powerpoint/2010/main" val="33323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951848" y="220289"/>
            <a:ext cx="3304353" cy="3308730"/>
            <a:chOff x="6260690" y="162232"/>
            <a:chExt cx="3101355" cy="3335212"/>
          </a:xfrm>
        </p:grpSpPr>
        <p:pic>
          <p:nvPicPr>
            <p:cNvPr id="2" name="图片 12">
              <a:extLst>
                <a:ext uri="{FF2B5EF4-FFF2-40B4-BE49-F238E27FC236}">
                  <a16:creationId xmlns:a16="http://schemas.microsoft.com/office/drawing/2014/main" id="{D49F2B36-D97A-41DE-8724-0B49C9281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552" t="18280"/>
            <a:stretch/>
          </p:blipFill>
          <p:spPr>
            <a:xfrm>
              <a:off x="6282813" y="162232"/>
              <a:ext cx="3079232" cy="33352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260690" y="162232"/>
              <a:ext cx="1305233" cy="486697"/>
            </a:xfrm>
            <a:prstGeom prst="rect">
              <a:avLst/>
            </a:prstGeom>
            <a:solidFill>
              <a:srgbClr val="F8F8E5"/>
            </a:solidFill>
            <a:ln>
              <a:solidFill>
                <a:srgbClr val="F8F8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129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87713" y="162232"/>
              <a:ext cx="400665" cy="191729"/>
            </a:xfrm>
            <a:prstGeom prst="rect">
              <a:avLst/>
            </a:prstGeom>
            <a:solidFill>
              <a:srgbClr val="F8F8E5"/>
            </a:solidFill>
            <a:ln>
              <a:solidFill>
                <a:srgbClr val="F8F8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129"/>
            </a:p>
          </p:txBody>
        </p:sp>
      </p:grpSp>
      <p:pic>
        <p:nvPicPr>
          <p:cNvPr id="3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3" y="110184"/>
            <a:ext cx="16015878" cy="9048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F407B-8E9A-CC47-91F6-DA48AF745905}"/>
              </a:ext>
            </a:extLst>
          </p:cNvPr>
          <p:cNvSpPr txBox="1"/>
          <p:nvPr/>
        </p:nvSpPr>
        <p:spPr>
          <a:xfrm>
            <a:off x="4024060" y="4554028"/>
            <a:ext cx="9855574" cy="161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91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991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sz="991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91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991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91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nhí</a:t>
            </a:r>
            <a:r>
              <a:rPr lang="en-US" sz="99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991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1EFACA-D735-B4D3-E180-24D670465245}"/>
              </a:ext>
            </a:extLst>
          </p:cNvPr>
          <p:cNvSpPr/>
          <p:nvPr/>
        </p:nvSpPr>
        <p:spPr>
          <a:xfrm>
            <a:off x="18722" y="0"/>
            <a:ext cx="16778288" cy="947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F8F61-CB63-61CB-BA9E-A1DE4620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9694" b="61077"/>
          <a:stretch/>
        </p:blipFill>
        <p:spPr>
          <a:xfrm>
            <a:off x="2196456" y="489422"/>
            <a:ext cx="13933548" cy="1569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70AB1-66C2-45A4-5425-020A73342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89" b="60714"/>
          <a:stretch/>
        </p:blipFill>
        <p:spPr>
          <a:xfrm>
            <a:off x="204873" y="273398"/>
            <a:ext cx="1800200" cy="158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F787C-F282-87F2-CA4C-49CE69F6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41071" r="4677" b="41072"/>
          <a:stretch/>
        </p:blipFill>
        <p:spPr>
          <a:xfrm>
            <a:off x="2175212" y="2525695"/>
            <a:ext cx="13937002" cy="711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D031A-1093-D611-5BD1-4E7951CDA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60398" r="8520" b="7458"/>
          <a:stretch/>
        </p:blipFill>
        <p:spPr>
          <a:xfrm>
            <a:off x="2340472" y="3999797"/>
            <a:ext cx="13937002" cy="11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11" y="633790"/>
            <a:ext cx="9915499" cy="2418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0" y="484170"/>
            <a:ext cx="14623959" cy="9441201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DA44E148-8F18-7540-9579-0EE330BFBC97}"/>
              </a:ext>
            </a:extLst>
          </p:cNvPr>
          <p:cNvSpPr txBox="1"/>
          <p:nvPr/>
        </p:nvSpPr>
        <p:spPr>
          <a:xfrm>
            <a:off x="3970686" y="3922102"/>
            <a:ext cx="8633927" cy="177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2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40377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1EFACA-D735-B4D3-E180-24D670465245}"/>
              </a:ext>
            </a:extLst>
          </p:cNvPr>
          <p:cNvSpPr/>
          <p:nvPr/>
        </p:nvSpPr>
        <p:spPr>
          <a:xfrm>
            <a:off x="19026" y="0"/>
            <a:ext cx="16778288" cy="947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F8F61-CB63-61CB-BA9E-A1DE4620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9694" b="61077"/>
          <a:stretch/>
        </p:blipFill>
        <p:spPr>
          <a:xfrm>
            <a:off x="2196456" y="489422"/>
            <a:ext cx="13933548" cy="1569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70AB1-66C2-45A4-5425-020A73342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89" b="60714"/>
          <a:stretch/>
        </p:blipFill>
        <p:spPr>
          <a:xfrm>
            <a:off x="204873" y="273398"/>
            <a:ext cx="1800200" cy="158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F787C-F282-87F2-CA4C-49CE69F6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41071" r="4677" b="41072"/>
          <a:stretch/>
        </p:blipFill>
        <p:spPr>
          <a:xfrm>
            <a:off x="2175212" y="2525695"/>
            <a:ext cx="13937002" cy="711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D031A-1093-D611-5BD1-4E7951CDA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60398" r="8520" b="7458"/>
          <a:stretch/>
        </p:blipFill>
        <p:spPr>
          <a:xfrm>
            <a:off x="2340472" y="3999797"/>
            <a:ext cx="13937002" cy="11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Users\pc\Desktop\free-wallpaper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1"/>
            <a:ext cx="16778288" cy="94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09" y="12773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22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12773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94" y="1696829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716" y="18016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752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32697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01" y="22211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3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4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3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51" y="4318437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44233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3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3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65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3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15" y="24308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38"/>
          <p:cNvGrpSpPr>
            <a:grpSpLocks/>
          </p:cNvGrpSpPr>
          <p:nvPr/>
        </p:nvGrpSpPr>
        <p:grpSpPr bwMode="auto">
          <a:xfrm>
            <a:off x="3355658" y="2116287"/>
            <a:ext cx="4080969" cy="3984843"/>
            <a:chOff x="1371599" y="533400"/>
            <a:chExt cx="2966199" cy="2895600"/>
          </a:xfrm>
        </p:grpSpPr>
        <p:sp>
          <p:nvSpPr>
            <p:cNvPr id="40" name="Oval 39"/>
            <p:cNvSpPr/>
            <p:nvPr/>
          </p:nvSpPr>
          <p:spPr>
            <a:xfrm>
              <a:off x="2140143" y="533400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41" name="Oval 40"/>
            <p:cNvSpPr/>
            <p:nvPr/>
          </p:nvSpPr>
          <p:spPr>
            <a:xfrm>
              <a:off x="1371599" y="1030288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42" name="Oval 41"/>
            <p:cNvSpPr/>
            <p:nvPr/>
          </p:nvSpPr>
          <p:spPr>
            <a:xfrm>
              <a:off x="1371599" y="1925638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43" name="Oval 42"/>
            <p:cNvSpPr/>
            <p:nvPr/>
          </p:nvSpPr>
          <p:spPr>
            <a:xfrm>
              <a:off x="2114737" y="2489200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44" name="Oval 43"/>
            <p:cNvSpPr/>
            <p:nvPr/>
          </p:nvSpPr>
          <p:spPr>
            <a:xfrm>
              <a:off x="3005550" y="2301875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45" name="Oval 44"/>
            <p:cNvSpPr/>
            <p:nvPr/>
          </p:nvSpPr>
          <p:spPr>
            <a:xfrm>
              <a:off x="3404112" y="1498600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019840" y="698500"/>
              <a:ext cx="933686" cy="9398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47" name="Oval 46"/>
            <p:cNvSpPr/>
            <p:nvPr/>
          </p:nvSpPr>
          <p:spPr>
            <a:xfrm>
              <a:off x="1921013" y="1085850"/>
              <a:ext cx="1757807" cy="17700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193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450" name="TextBox 5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063492" y="3645558"/>
            <a:ext cx="2392643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>
                <a:solidFill>
                  <a:srgbClr val="FF0000"/>
                </a:solidFill>
              </a:rPr>
              <a:t>CÂU HỎI</a:t>
            </a:r>
          </a:p>
          <a:p>
            <a:endParaRPr lang="en-US" altLang="en-US" sz="4129"/>
          </a:p>
        </p:txBody>
      </p:sp>
      <p:sp>
        <p:nvSpPr>
          <p:cNvPr id="18451" name="TextBox 57"/>
          <p:cNvSpPr txBox="1">
            <a:spLocks noChangeArrowheads="1"/>
          </p:cNvSpPr>
          <p:nvPr/>
        </p:nvSpPr>
        <p:spPr bwMode="auto">
          <a:xfrm>
            <a:off x="9542652" y="3802855"/>
            <a:ext cx="2445541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>
                <a:solidFill>
                  <a:srgbClr val="00B050"/>
                </a:solidFill>
              </a:rPr>
              <a:t>YÊU CẦU</a:t>
            </a:r>
          </a:p>
          <a:p>
            <a:endParaRPr lang="en-US" altLang="en-US" sz="4129"/>
          </a:p>
        </p:txBody>
      </p:sp>
      <p:grpSp>
        <p:nvGrpSpPr>
          <p:cNvPr id="18452" name="Group 47"/>
          <p:cNvGrpSpPr>
            <a:grpSpLocks/>
          </p:cNvGrpSpPr>
          <p:nvPr/>
        </p:nvGrpSpPr>
        <p:grpSpPr bwMode="auto">
          <a:xfrm>
            <a:off x="9018330" y="2221151"/>
            <a:ext cx="4080969" cy="3984843"/>
            <a:chOff x="4825511" y="559536"/>
            <a:chExt cx="2966199" cy="2895600"/>
          </a:xfrm>
        </p:grpSpPr>
        <p:sp>
          <p:nvSpPr>
            <p:cNvPr id="49" name="Oval 48"/>
            <p:cNvSpPr/>
            <p:nvPr/>
          </p:nvSpPr>
          <p:spPr>
            <a:xfrm>
              <a:off x="5594055" y="5595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1" name="Oval 50"/>
            <p:cNvSpPr/>
            <p:nvPr/>
          </p:nvSpPr>
          <p:spPr>
            <a:xfrm>
              <a:off x="4825511" y="1951774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2" name="Oval 51"/>
            <p:cNvSpPr/>
            <p:nvPr/>
          </p:nvSpPr>
          <p:spPr>
            <a:xfrm>
              <a:off x="5568649" y="25153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3" name="Oval 52"/>
            <p:cNvSpPr/>
            <p:nvPr/>
          </p:nvSpPr>
          <p:spPr>
            <a:xfrm>
              <a:off x="6459462" y="2328011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4" name="Oval 53"/>
            <p:cNvSpPr/>
            <p:nvPr/>
          </p:nvSpPr>
          <p:spPr>
            <a:xfrm>
              <a:off x="6858024" y="15247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473752" y="7246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0" name="Oval 49"/>
            <p:cNvSpPr/>
            <p:nvPr/>
          </p:nvSpPr>
          <p:spPr>
            <a:xfrm>
              <a:off x="4825511" y="1056424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6" name="Oval 55"/>
            <p:cNvSpPr/>
            <p:nvPr/>
          </p:nvSpPr>
          <p:spPr>
            <a:xfrm>
              <a:off x="5374925" y="1111986"/>
              <a:ext cx="1757807" cy="17700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</p:grpSp>
      <p:pic>
        <p:nvPicPr>
          <p:cNvPr id="18453" name="Picture 12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4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12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65" y="24308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12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9" y="337465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12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86" y="4213573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13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9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13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94" y="53670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16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8" y="5262216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16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94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16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44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Picture 16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0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3" name="Picture 16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8" y="27454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4" name="Picture 16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87" y="3479523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5" name="Picture 16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51" y="29552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6" name="Picture 16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8" y="51573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7" name="Picture 17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51" y="2116287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8" name="Picture 17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23" y="32697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9" name="Picture 17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37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0" name="Picture 17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023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1" name="Picture 17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6" y="25357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2" name="Picture 17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30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3" name="Picture 17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716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4" name="Picture 17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394" y="46330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5" name="Picture 17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30" y="53670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17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344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7" name="Picture 18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159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8" name="Picture 18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73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9" name="Picture 18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484275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0" name="Picture 18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4" y="46330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1" name="Picture 18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7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2" name="Picture 18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3" name="Picture 18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259" y="38989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4" name="Picture 18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44" y="36892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5" name="Picture 13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94" y="232601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6" name="Picture 13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09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7" name="TextBox 71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752380" y="3794116"/>
            <a:ext cx="2445541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 dirty="0">
                <a:solidFill>
                  <a:srgbClr val="FF0000"/>
                </a:solidFill>
              </a:rPr>
              <a:t>YÊU CẦU</a:t>
            </a:r>
          </a:p>
          <a:p>
            <a:endParaRPr lang="en-US" altLang="en-US" sz="4129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12365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nhiễm không khí, bụi mịn gây hại cho hệ hô hấp thế nào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41"/>
            <a:ext cx="16958096" cy="95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9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A1AFD-949E-4FBC-A07C-5944374D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48" y="1857574"/>
            <a:ext cx="1626827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13264DF9-D39F-4B6F-8F7D-C2123462EA6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15" y="19001"/>
            <a:ext cx="104864" cy="1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:a16="http://schemas.microsoft.com/office/drawing/2014/main" id="{318FF904-628E-40C9-A0DA-2D1D09EE32D6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86" y="19001"/>
            <a:ext cx="104864" cy="1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id="{48DC4C63-8158-43C7-879C-52D82EF201E8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86" y="8513009"/>
            <a:ext cx="104864" cy="1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B40E21FC-1A58-414E-B3D2-F93F795BF9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2130" y="7674094"/>
            <a:ext cx="4614029" cy="11535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2A2</a:t>
            </a:r>
          </a:p>
        </p:txBody>
      </p:sp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30D9E781-7E49-4169-8F3D-4D566C2B852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44" y="228729"/>
            <a:ext cx="104864" cy="1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id="{4CC01398-A0DC-481D-AC4C-734BDE851B48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15" y="8722737"/>
            <a:ext cx="104864" cy="1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FFAFC513-8C59-4CE2-8AC0-67267DBEBFFE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273" y="8513008"/>
            <a:ext cx="209729" cy="20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icture1">
            <a:extLst>
              <a:ext uri="{FF2B5EF4-FFF2-40B4-BE49-F238E27FC236}">
                <a16:creationId xmlns:a16="http://schemas.microsoft.com/office/drawing/2014/main" id="{753BA2EB-5BC8-4C9A-9B78-64E39C449ED9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03" y="9354108"/>
            <a:ext cx="12583717" cy="1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an30">
            <a:extLst>
              <a:ext uri="{FF2B5EF4-FFF2-40B4-BE49-F238E27FC236}">
                <a16:creationId xmlns:a16="http://schemas.microsoft.com/office/drawing/2014/main" id="{91E02711-36D9-41E0-9C4F-831B9EDE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77" y="-210391"/>
            <a:ext cx="6501586" cy="56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13">
            <a:extLst>
              <a:ext uri="{FF2B5EF4-FFF2-40B4-BE49-F238E27FC236}">
                <a16:creationId xmlns:a16="http://schemas.microsoft.com/office/drawing/2014/main" id="{8DB2F6A1-9406-46C8-AAD8-49AD309035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10565078" y="1696829"/>
            <a:ext cx="3775115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13">
            <a:extLst>
              <a:ext uri="{FF2B5EF4-FFF2-40B4-BE49-F238E27FC236}">
                <a16:creationId xmlns:a16="http://schemas.microsoft.com/office/drawing/2014/main" id="{23CCEF6E-6704-4C64-985E-52CF21345E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333231" y="1696829"/>
            <a:ext cx="4089708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id="{A0FACF9D-779B-41A0-A46C-4C4E1F857F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0250" y="4901745"/>
            <a:ext cx="9752380" cy="1677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2540EDF-9A2E-4B7E-893C-CEFBE384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844" y="1696831"/>
            <a:ext cx="10696158" cy="167564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954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Hít</a:t>
            </a:r>
            <a:r>
              <a:rPr lang="en-US" altLang="en-US" sz="4954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954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thở</a:t>
            </a:r>
            <a:r>
              <a:rPr lang="en-US" altLang="en-US" sz="4954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954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954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954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954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5A52C174-8725-40B8-9749-0E98E5D49FF5}"/>
              </a:ext>
            </a:extLst>
          </p:cNvPr>
          <p:cNvGrpSpPr>
            <a:grpSpLocks/>
          </p:cNvGrpSpPr>
          <p:nvPr/>
        </p:nvGrpSpPr>
        <p:grpSpPr bwMode="auto">
          <a:xfrm>
            <a:off x="2079811" y="-98972"/>
            <a:ext cx="441304" cy="9857244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2B1104-F287-4285-B3FE-231706FE19A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52">
                <a:latin typeface=".VnTime" pitchFamily="34" charset="0"/>
              </a:endParaRPr>
            </a:p>
          </p:txBody>
        </p:sp>
        <p:sp>
          <p:nvSpPr>
            <p:cNvPr id="9266" name="Rectangle 10">
              <a:extLst>
                <a:ext uri="{FF2B5EF4-FFF2-40B4-BE49-F238E27FC236}">
                  <a16:creationId xmlns:a16="http://schemas.microsoft.com/office/drawing/2014/main" id="{E1EFB8F6-7D45-4402-90BE-0BEFD4D4E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752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A78494-0D1A-475B-AE84-AE5C1A769331}"/>
                </a:ext>
              </a:extLst>
            </p:cNvPr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52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10B73E8-1B41-4529-A231-540162942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307" y="3634636"/>
            <a:ext cx="11522333" cy="104645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EAE1F0A-FBB8-460D-B435-D0686AA8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964" y="4043168"/>
            <a:ext cx="817068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BA00466-708F-471C-9ED3-14C1398B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2283" y="3737314"/>
            <a:ext cx="2064517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D676BD2-5DA3-448B-AF81-0B486ABE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150" y="3837811"/>
            <a:ext cx="1125107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6D228E4-CBC6-4145-8729-44D4FCDE6F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157" y="3992921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46FDC32F-7697-4594-8AC3-D69290EB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543" y="5101259"/>
            <a:ext cx="11548547" cy="104645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853" b="1" dirty="0">
                <a:solidFill>
                  <a:schemeClr val="bg1"/>
                </a:solidFill>
                <a:cs typeface="Arial" pitchFamily="34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46E88AC-F04E-41D1-B43A-F42ACDD7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1748" y="5406404"/>
            <a:ext cx="817068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B926384C-6563-4FB4-BD27-81066807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6067" y="5100550"/>
            <a:ext cx="2064517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BB735D2-BEBB-41C0-978B-A09E049A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34" y="5201047"/>
            <a:ext cx="1125107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F2AAD3C-0B97-40C8-8962-F7D418F11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4941" y="5356157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CFACA09B-BE15-4686-B8D1-42F213273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191" y="6415275"/>
            <a:ext cx="11548547" cy="104645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99A6420-7BCF-4551-9135-F969BD50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1748" y="6769640"/>
            <a:ext cx="817068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31B2664-012B-4CB8-8AFF-D5DF6C47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6067" y="6463786"/>
            <a:ext cx="2064517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C035E75-0873-41B0-B930-165894A10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34" y="6564282"/>
            <a:ext cx="1125107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5859D04A-289C-4517-8E5F-3901B8FEF2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4941" y="6719393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0267" name="AutoShape 27">
            <a:extLst>
              <a:ext uri="{FF2B5EF4-FFF2-40B4-BE49-F238E27FC236}">
                <a16:creationId xmlns:a16="http://schemas.microsoft.com/office/drawing/2014/main" id="{E0F9C50D-8BEA-43AC-A69B-1EB101F0E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150" y="1714307"/>
            <a:ext cx="2123502" cy="187008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4129"/>
          </a:p>
        </p:txBody>
      </p:sp>
      <p:sp>
        <p:nvSpPr>
          <p:cNvPr id="10268" name="WordArt 28">
            <a:extLst>
              <a:ext uri="{FF2B5EF4-FFF2-40B4-BE49-F238E27FC236}">
                <a16:creationId xmlns:a16="http://schemas.microsoft.com/office/drawing/2014/main" id="{1DD0F5D9-5C2C-4DFC-82A8-50BA387DA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6813" y="2258291"/>
            <a:ext cx="1068304" cy="8017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4954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1</a:t>
            </a:r>
          </a:p>
        </p:txBody>
      </p:sp>
      <p:pic>
        <p:nvPicPr>
          <p:cNvPr id="9242" name="Picture 29" descr="Picture1">
            <a:extLst>
              <a:ext uri="{FF2B5EF4-FFF2-40B4-BE49-F238E27FC236}">
                <a16:creationId xmlns:a16="http://schemas.microsoft.com/office/drawing/2014/main" id="{FDC32BB3-2C70-4B03-9D36-D5D3F72A14E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4" y="1117892"/>
            <a:ext cx="12583717" cy="1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WordArt 30">
            <a:extLst>
              <a:ext uri="{FF2B5EF4-FFF2-40B4-BE49-F238E27FC236}">
                <a16:creationId xmlns:a16="http://schemas.microsoft.com/office/drawing/2014/main" id="{F4DC40A6-C702-4950-B88A-E433C0D00A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6571" y="36478"/>
            <a:ext cx="8220923" cy="104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9244" name="Picture 31" descr="people008">
            <a:extLst>
              <a:ext uri="{FF2B5EF4-FFF2-40B4-BE49-F238E27FC236}">
                <a16:creationId xmlns:a16="http://schemas.microsoft.com/office/drawing/2014/main" id="{9AB0305C-B2FD-44B0-BD29-13E654BF2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982" y="7883823"/>
            <a:ext cx="1337020" cy="157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2C75629-3412-43E6-945D-A916D0E3F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86" y="-256268"/>
            <a:ext cx="2274245" cy="230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WordArt 33">
            <a:extLst>
              <a:ext uri="{FF2B5EF4-FFF2-40B4-BE49-F238E27FC236}">
                <a16:creationId xmlns:a16="http://schemas.microsoft.com/office/drawing/2014/main" id="{A581C25D-05E2-46E4-A536-A96E3CDA8F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89" y="8155092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274" name="WordArt 34">
            <a:extLst>
              <a:ext uri="{FF2B5EF4-FFF2-40B4-BE49-F238E27FC236}">
                <a16:creationId xmlns:a16="http://schemas.microsoft.com/office/drawing/2014/main" id="{5C86BCA3-A160-4CA6-A7D4-EA88D62DD8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23143" y="792502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75" name="WordArt 35">
            <a:extLst>
              <a:ext uri="{FF2B5EF4-FFF2-40B4-BE49-F238E27FC236}">
                <a16:creationId xmlns:a16="http://schemas.microsoft.com/office/drawing/2014/main" id="{E3E8A545-235D-4FD2-ACF3-9625AA46FE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97715" y="811773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76" name="WordArt 36">
            <a:extLst>
              <a:ext uri="{FF2B5EF4-FFF2-40B4-BE49-F238E27FC236}">
                <a16:creationId xmlns:a16="http://schemas.microsoft.com/office/drawing/2014/main" id="{6344E8B0-6EE7-41D0-B8A4-D3C1E4D49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93390" y="808136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277" name="WordArt 37">
            <a:extLst>
              <a:ext uri="{FF2B5EF4-FFF2-40B4-BE49-F238E27FC236}">
                <a16:creationId xmlns:a16="http://schemas.microsoft.com/office/drawing/2014/main" id="{BA231BDC-9D8E-44D8-B574-D1A2B34DD0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1604" y="8159092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6937631F-E442-4338-A4AA-A1A616577F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1902" y="803096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0DE65101-3089-4B0D-BDAB-67AB40479E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5682" y="8040013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A077AD11-8BE6-41C3-AD4E-273B81B1AE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41572" y="8012778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281" name="WordArt 41">
            <a:extLst>
              <a:ext uri="{FF2B5EF4-FFF2-40B4-BE49-F238E27FC236}">
                <a16:creationId xmlns:a16="http://schemas.microsoft.com/office/drawing/2014/main" id="{A4208E3B-6B2E-4F4E-9F72-F4E7ABD54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0944" y="802182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282" name="WordArt 42">
            <a:extLst>
              <a:ext uri="{FF2B5EF4-FFF2-40B4-BE49-F238E27FC236}">
                <a16:creationId xmlns:a16="http://schemas.microsoft.com/office/drawing/2014/main" id="{BFB92EB7-B1EB-4724-BD65-D0E43E1912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7494" y="8024872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1719CC4-2172-4CF3-ACAB-DB40F27F5B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033" y="802791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0284" name="WordArt 44">
            <a:extLst>
              <a:ext uri="{FF2B5EF4-FFF2-40B4-BE49-F238E27FC236}">
                <a16:creationId xmlns:a16="http://schemas.microsoft.com/office/drawing/2014/main" id="{528858C5-A44D-4759-B16C-D275D6DE88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58350" y="802791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51CBB838-17E4-4CCF-8F0B-3EB5349669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2922" y="802791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10286" name="WordArt 46">
            <a:extLst>
              <a:ext uri="{FF2B5EF4-FFF2-40B4-BE49-F238E27FC236}">
                <a16:creationId xmlns:a16="http://schemas.microsoft.com/office/drawing/2014/main" id="{70EDCFB6-86D0-4964-9E31-834C75E0B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122" y="802995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9AD59031-B825-4189-9E9F-8A7E22ABE8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122" y="803096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10288" name="WordArt 48">
            <a:extLst>
              <a:ext uri="{FF2B5EF4-FFF2-40B4-BE49-F238E27FC236}">
                <a16:creationId xmlns:a16="http://schemas.microsoft.com/office/drawing/2014/main" id="{8B3D9888-ECAC-48B6-896B-5B4F5389F3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73723" y="799866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21" name="Group 49">
            <a:extLst>
              <a:ext uri="{FF2B5EF4-FFF2-40B4-BE49-F238E27FC236}">
                <a16:creationId xmlns:a16="http://schemas.microsoft.com/office/drawing/2014/main" id="{080B7F8B-3BF4-4130-9CB2-2DCB823C7212}"/>
              </a:ext>
            </a:extLst>
          </p:cNvPr>
          <p:cNvGrpSpPr>
            <a:grpSpLocks/>
          </p:cNvGrpSpPr>
          <p:nvPr/>
        </p:nvGrpSpPr>
        <p:grpSpPr bwMode="auto">
          <a:xfrm>
            <a:off x="4356108" y="7407566"/>
            <a:ext cx="2411879" cy="2097286"/>
            <a:chOff x="4320" y="2928"/>
            <a:chExt cx="1104" cy="1104"/>
          </a:xfrm>
        </p:grpSpPr>
        <p:sp>
          <p:nvSpPr>
            <p:cNvPr id="9263" name="AutoShape 50">
              <a:extLst>
                <a:ext uri="{FF2B5EF4-FFF2-40B4-BE49-F238E27FC236}">
                  <a16:creationId xmlns:a16="http://schemas.microsoft.com/office/drawing/2014/main" id="{D76FA541-5735-478B-B760-B43DC6351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8257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64" name="WordArt 51">
              <a:extLst>
                <a:ext uri="{FF2B5EF4-FFF2-40B4-BE49-F238E27FC236}">
                  <a16:creationId xmlns:a16="http://schemas.microsoft.com/office/drawing/2014/main" id="{AEDFD6D3-2C5F-4A81-90A2-ADE664A75C6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954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10267" grpId="0" animBg="1"/>
      <p:bldP spid="1026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:a16="http://schemas.microsoft.com/office/drawing/2014/main" id="{E4141A08-7005-54D1-400E-0FC79AE193C2}"/>
              </a:ext>
            </a:extLst>
          </p:cNvPr>
          <p:cNvSpPr/>
          <p:nvPr/>
        </p:nvSpPr>
        <p:spPr>
          <a:xfrm>
            <a:off x="5652840" y="2073598"/>
            <a:ext cx="4759134" cy="4159507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thở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đúng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lợi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76D03978-FB14-5484-22D2-64AB9C1BD909}"/>
              </a:ext>
            </a:extLst>
          </p:cNvPr>
          <p:cNvSpPr/>
          <p:nvPr/>
        </p:nvSpPr>
        <p:spPr>
          <a:xfrm>
            <a:off x="6520239" y="0"/>
            <a:ext cx="3024336" cy="2448272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Tinh </a:t>
            </a:r>
            <a:r>
              <a:rPr lang="en-US" sz="3200" b="1" dirty="0" err="1"/>
              <a:t>thần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r>
              <a:rPr lang="en-US" sz="3200" b="1" dirty="0"/>
              <a:t> </a:t>
            </a:r>
            <a:r>
              <a:rPr lang="en-US" sz="3200" b="1" dirty="0" err="1"/>
              <a:t>vẻ</a:t>
            </a:r>
            <a:endParaRPr lang="en-US" sz="3200" b="1" dirty="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93D69779-6D70-0923-EF31-13C645DAFD00}"/>
              </a:ext>
            </a:extLst>
          </p:cNvPr>
          <p:cNvSpPr/>
          <p:nvPr/>
        </p:nvSpPr>
        <p:spPr>
          <a:xfrm>
            <a:off x="10261352" y="705446"/>
            <a:ext cx="3024336" cy="244827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Phổi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hoạt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động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0CCCDA1-3C6C-E289-C5DA-E907918069B4}"/>
              </a:ext>
            </a:extLst>
          </p:cNvPr>
          <p:cNvSpPr/>
          <p:nvPr/>
        </p:nvSpPr>
        <p:spPr>
          <a:xfrm>
            <a:off x="11989544" y="3469275"/>
            <a:ext cx="3024336" cy="2448272"/>
          </a:xfrm>
          <a:prstGeom prst="hear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Phổi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hoạt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động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3E86904-B302-AF32-ACE4-5C7739F39E1C}"/>
              </a:ext>
            </a:extLst>
          </p:cNvPr>
          <p:cNvSpPr/>
          <p:nvPr/>
        </p:nvSpPr>
        <p:spPr>
          <a:xfrm>
            <a:off x="10261352" y="6178054"/>
            <a:ext cx="3024336" cy="2448272"/>
          </a:xfrm>
          <a:prstGeom prst="hear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9F1203"/>
                </a:solidFill>
              </a:rPr>
              <a:t>Ngủ</a:t>
            </a:r>
            <a:r>
              <a:rPr lang="en-US" sz="3200" b="1" dirty="0">
                <a:solidFill>
                  <a:srgbClr val="9F1203"/>
                </a:solidFill>
              </a:rPr>
              <a:t> </a:t>
            </a:r>
            <a:r>
              <a:rPr lang="en-US" sz="3200" b="1" dirty="0" err="1">
                <a:solidFill>
                  <a:srgbClr val="9F1203"/>
                </a:solidFill>
              </a:rPr>
              <a:t>ngon</a:t>
            </a:r>
            <a:endParaRPr lang="en-US" sz="3200" b="1" dirty="0">
              <a:solidFill>
                <a:srgbClr val="9F1203"/>
              </a:solidFill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E803183E-BEC5-448D-B1B9-51E27656A278}"/>
              </a:ext>
            </a:extLst>
          </p:cNvPr>
          <p:cNvSpPr/>
          <p:nvPr/>
        </p:nvSpPr>
        <p:spPr>
          <a:xfrm>
            <a:off x="6537219" y="7011575"/>
            <a:ext cx="3024336" cy="244827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99FF"/>
                </a:solidFill>
              </a:rPr>
              <a:t>Tốt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cho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hệ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tiêu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en-US" sz="3200" b="1" dirty="0" err="1">
                <a:solidFill>
                  <a:srgbClr val="FF99FF"/>
                </a:solidFill>
              </a:rPr>
              <a:t>hóa</a:t>
            </a:r>
            <a:endParaRPr lang="en-US" sz="3200" b="1" dirty="0">
              <a:solidFill>
                <a:srgbClr val="FF99FF"/>
              </a:solidFill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76B49C9-0466-0B0C-9CA1-DE19990C66FA}"/>
              </a:ext>
            </a:extLst>
          </p:cNvPr>
          <p:cNvSpPr/>
          <p:nvPr/>
        </p:nvSpPr>
        <p:spPr>
          <a:xfrm>
            <a:off x="2628504" y="5917547"/>
            <a:ext cx="3024336" cy="2512005"/>
          </a:xfrm>
          <a:prstGeom prst="heart">
            <a:avLst/>
          </a:prstGeom>
          <a:solidFill>
            <a:srgbClr val="33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ngoài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FE13888B-F56D-1384-E223-5E9AFF744B2C}"/>
              </a:ext>
            </a:extLst>
          </p:cNvPr>
          <p:cNvSpPr/>
          <p:nvPr/>
        </p:nvSpPr>
        <p:spPr>
          <a:xfrm>
            <a:off x="1050934" y="3128196"/>
            <a:ext cx="3024336" cy="2512005"/>
          </a:xfrm>
          <a:prstGeom prst="heart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soát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xúc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8A867FF-456A-76B8-10E7-0B4A9F29D50C}"/>
              </a:ext>
            </a:extLst>
          </p:cNvPr>
          <p:cNvSpPr/>
          <p:nvPr/>
        </p:nvSpPr>
        <p:spPr>
          <a:xfrm>
            <a:off x="2270116" y="477518"/>
            <a:ext cx="3024336" cy="2512005"/>
          </a:xfrm>
          <a:prstGeom prst="heart">
            <a:avLst/>
          </a:prstGeom>
          <a:solidFill>
            <a:srgbClr val="FF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29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>
            <a:extLst>
              <a:ext uri="{FF2B5EF4-FFF2-40B4-BE49-F238E27FC236}">
                <a16:creationId xmlns:a16="http://schemas.microsoft.com/office/drawing/2014/main" id="{245E35B4-417F-4429-9808-1A274E599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88" y="1169231"/>
            <a:ext cx="10696158" cy="241187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</a:p>
          <a:p>
            <a:pPr algn="ctr" eaLnBrk="1" hangingPunct="1"/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12291" name="Group 51">
            <a:extLst>
              <a:ext uri="{FF2B5EF4-FFF2-40B4-BE49-F238E27FC236}">
                <a16:creationId xmlns:a16="http://schemas.microsoft.com/office/drawing/2014/main" id="{6C66BF94-8CD4-413E-B063-23E15294FB8A}"/>
              </a:ext>
            </a:extLst>
          </p:cNvPr>
          <p:cNvGrpSpPr>
            <a:grpSpLocks/>
          </p:cNvGrpSpPr>
          <p:nvPr/>
        </p:nvGrpSpPr>
        <p:grpSpPr bwMode="auto">
          <a:xfrm>
            <a:off x="2106027" y="38663"/>
            <a:ext cx="441304" cy="9437787"/>
            <a:chOff x="202295" y="-322943"/>
            <a:chExt cx="319314" cy="71809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E15C23-160C-43C5-B08F-DB1E82F0A08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52">
                <a:latin typeface=".VnTime" pitchFamily="34" charset="0"/>
              </a:endParaRPr>
            </a:p>
          </p:txBody>
        </p:sp>
        <p:sp>
          <p:nvSpPr>
            <p:cNvPr id="12333" name="Rectangle 10">
              <a:extLst>
                <a:ext uri="{FF2B5EF4-FFF2-40B4-BE49-F238E27FC236}">
                  <a16:creationId xmlns:a16="http://schemas.microsoft.com/office/drawing/2014/main" id="{1ECCAE54-A2ED-4B5B-9A26-B2E9333D9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752">
                <a:latin typeface=".VnTime" panose="020B7200000000000000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00252A-30F4-4235-A17A-475002DA34A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52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7" name="AutoShape 51">
            <a:extLst>
              <a:ext uri="{FF2B5EF4-FFF2-40B4-BE49-F238E27FC236}">
                <a16:creationId xmlns:a16="http://schemas.microsoft.com/office/drawing/2014/main" id="{C0C90FD7-DE2C-4F4C-B29A-BD1B7437A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98" y="4311883"/>
            <a:ext cx="11231079" cy="11360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129" dirty="0"/>
          </a:p>
        </p:txBody>
      </p:sp>
      <p:pic>
        <p:nvPicPr>
          <p:cNvPr id="8" name="Picture 37" descr="Blue_chapterlist">
            <a:extLst>
              <a:ext uri="{FF2B5EF4-FFF2-40B4-BE49-F238E27FC236}">
                <a16:creationId xmlns:a16="http://schemas.microsoft.com/office/drawing/2014/main" id="{1B82950F-2784-44AF-84C6-FE027C64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4515" y="4563120"/>
            <a:ext cx="817069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8" descr="Classicmode">
            <a:extLst>
              <a:ext uri="{FF2B5EF4-FFF2-40B4-BE49-F238E27FC236}">
                <a16:creationId xmlns:a16="http://schemas.microsoft.com/office/drawing/2014/main" id="{D2F08001-7686-41F6-A9C8-B997DC94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8840" y="4257266"/>
            <a:ext cx="2064515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1E0A0ED-7354-4F9F-8389-D3EB6E28D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2" y="4357763"/>
            <a:ext cx="1125106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11" name="WordArt 226">
            <a:extLst>
              <a:ext uri="{FF2B5EF4-FFF2-40B4-BE49-F238E27FC236}">
                <a16:creationId xmlns:a16="http://schemas.microsoft.com/office/drawing/2014/main" id="{D00C8AF8-58D5-44AC-805E-11A5A56A1C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7712" y="4512873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2" name="AutoShape 51">
            <a:extLst>
              <a:ext uri="{FF2B5EF4-FFF2-40B4-BE49-F238E27FC236}">
                <a16:creationId xmlns:a16="http://schemas.microsoft.com/office/drawing/2014/main" id="{F7213A10-B494-46AE-B8DE-102E4B60E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574" y="5915433"/>
            <a:ext cx="11138048" cy="11360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129" dirty="0"/>
              <a:t> </a:t>
            </a:r>
          </a:p>
        </p:txBody>
      </p:sp>
      <p:pic>
        <p:nvPicPr>
          <p:cNvPr id="13" name="Picture 37" descr="Blue_chapterlist">
            <a:extLst>
              <a:ext uri="{FF2B5EF4-FFF2-40B4-BE49-F238E27FC236}">
                <a16:creationId xmlns:a16="http://schemas.microsoft.com/office/drawing/2014/main" id="{3559A80A-73F3-4445-8B0F-ED9DFEBD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8299" y="6184148"/>
            <a:ext cx="817069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39" descr="Classicmode">
            <a:extLst>
              <a:ext uri="{FF2B5EF4-FFF2-40B4-BE49-F238E27FC236}">
                <a16:creationId xmlns:a16="http://schemas.microsoft.com/office/drawing/2014/main" id="{CFA4CFD1-EEF2-4D3A-82FA-7BDB39D39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2624" y="5878293"/>
            <a:ext cx="2064515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60F8B6F5-8470-40E4-8652-9B9645F0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486" y="5978790"/>
            <a:ext cx="1125106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16" name="WordArt 226">
            <a:extLst>
              <a:ext uri="{FF2B5EF4-FFF2-40B4-BE49-F238E27FC236}">
                <a16:creationId xmlns:a16="http://schemas.microsoft.com/office/drawing/2014/main" id="{8875BEFC-4443-4F76-982D-923E94FAF2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51496" y="6133901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7" name="AutoShape 51">
            <a:extLst>
              <a:ext uri="{FF2B5EF4-FFF2-40B4-BE49-F238E27FC236}">
                <a16:creationId xmlns:a16="http://schemas.microsoft.com/office/drawing/2014/main" id="{1E169BF7-6258-4E32-948A-7C92B9F37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677" y="7592979"/>
            <a:ext cx="11010469" cy="11360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50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550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50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Picture 37" descr="Blue_chapterlist">
            <a:extLst>
              <a:ext uri="{FF2B5EF4-FFF2-40B4-BE49-F238E27FC236}">
                <a16:creationId xmlns:a16="http://schemas.microsoft.com/office/drawing/2014/main" id="{42A31980-3E22-4279-B5E9-37363BEB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8299" y="7984318"/>
            <a:ext cx="817069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" name="Picture 39" descr="Classicmode">
            <a:extLst>
              <a:ext uri="{FF2B5EF4-FFF2-40B4-BE49-F238E27FC236}">
                <a16:creationId xmlns:a16="http://schemas.microsoft.com/office/drawing/2014/main" id="{909743A6-0E42-40DA-BCBA-61E14B04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2624" y="7678464"/>
            <a:ext cx="2064515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20F8C0B9-2A71-45FE-BC9E-0435B19DE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486" y="7778961"/>
            <a:ext cx="1125106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21" name="WordArt 226">
            <a:extLst>
              <a:ext uri="{FF2B5EF4-FFF2-40B4-BE49-F238E27FC236}">
                <a16:creationId xmlns:a16="http://schemas.microsoft.com/office/drawing/2014/main" id="{70C9138F-7A6A-4BCC-AA9D-F7C2576C4E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51496" y="7934071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22" name="AutoShape 27">
            <a:extLst>
              <a:ext uri="{FF2B5EF4-FFF2-40B4-BE49-F238E27FC236}">
                <a16:creationId xmlns:a16="http://schemas.microsoft.com/office/drawing/2014/main" id="{5C2395B4-1835-4591-B405-8649ED50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392" y="1382236"/>
            <a:ext cx="1913773" cy="187008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4129"/>
          </a:p>
        </p:txBody>
      </p:sp>
      <p:sp>
        <p:nvSpPr>
          <p:cNvPr id="23" name="WordArt 28">
            <a:extLst>
              <a:ext uri="{FF2B5EF4-FFF2-40B4-BE49-F238E27FC236}">
                <a16:creationId xmlns:a16="http://schemas.microsoft.com/office/drawing/2014/main" id="{FDB95549-91F8-4A5D-B5EB-B58750EF6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64004" y="1983023"/>
            <a:ext cx="976548" cy="7296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4954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2</a:t>
            </a:r>
          </a:p>
        </p:txBody>
      </p:sp>
      <p:pic>
        <p:nvPicPr>
          <p:cNvPr id="12309" name="Picture 29" descr="Picture1">
            <a:extLst>
              <a:ext uri="{FF2B5EF4-FFF2-40B4-BE49-F238E27FC236}">
                <a16:creationId xmlns:a16="http://schemas.microsoft.com/office/drawing/2014/main" id="{8A0B8F1E-75C3-4DDB-89A3-254F7D6B6402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86" y="1039244"/>
            <a:ext cx="12583716" cy="1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>
            <a:extLst>
              <a:ext uri="{FF2B5EF4-FFF2-40B4-BE49-F238E27FC236}">
                <a16:creationId xmlns:a16="http://schemas.microsoft.com/office/drawing/2014/main" id="{E57126BB-3A46-403E-9F99-2F97FC52FD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7657" y="56141"/>
            <a:ext cx="8220923" cy="104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1231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BAD4660-1658-45C0-9C48-4482364F5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93" y="-190728"/>
            <a:ext cx="2274245" cy="230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3">
            <a:extLst>
              <a:ext uri="{FF2B5EF4-FFF2-40B4-BE49-F238E27FC236}">
                <a16:creationId xmlns:a16="http://schemas.microsoft.com/office/drawing/2014/main" id="{6AA14699-5352-424A-A0B3-627F8A9857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52312" y="8378771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9" name="WordArt 34">
            <a:extLst>
              <a:ext uri="{FF2B5EF4-FFF2-40B4-BE49-F238E27FC236}">
                <a16:creationId xmlns:a16="http://schemas.microsoft.com/office/drawing/2014/main" id="{EC0053A7-4BFE-4CAC-98F5-FB8A2D4166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35634" y="8160114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0" name="WordArt 35">
            <a:extLst>
              <a:ext uri="{FF2B5EF4-FFF2-40B4-BE49-F238E27FC236}">
                <a16:creationId xmlns:a16="http://schemas.microsoft.com/office/drawing/2014/main" id="{76AD4A89-4902-4302-A3C4-22A1DF02E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10891" y="810595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" name="WordArt 36">
            <a:extLst>
              <a:ext uri="{FF2B5EF4-FFF2-40B4-BE49-F238E27FC236}">
                <a16:creationId xmlns:a16="http://schemas.microsoft.com/office/drawing/2014/main" id="{48F5B566-D544-4A51-B3FC-73CE3111A0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14770" y="816126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2" name="WordArt 37">
            <a:extLst>
              <a:ext uri="{FF2B5EF4-FFF2-40B4-BE49-F238E27FC236}">
                <a16:creationId xmlns:a16="http://schemas.microsoft.com/office/drawing/2014/main" id="{8763D990-D7EF-45FF-B805-4E15F3D2D3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15077" y="811103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3" name="WordArt 38">
            <a:extLst>
              <a:ext uri="{FF2B5EF4-FFF2-40B4-BE49-F238E27FC236}">
                <a16:creationId xmlns:a16="http://schemas.microsoft.com/office/drawing/2014/main" id="{17B2AADB-C217-4C82-9BB4-3B163CFBFF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77737" y="8144248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39">
            <a:extLst>
              <a:ext uri="{FF2B5EF4-FFF2-40B4-BE49-F238E27FC236}">
                <a16:creationId xmlns:a16="http://schemas.microsoft.com/office/drawing/2014/main" id="{B68266C6-20A5-43A1-AD9D-F0C7A7B990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23450" y="816126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5" name="WordArt 40">
            <a:extLst>
              <a:ext uri="{FF2B5EF4-FFF2-40B4-BE49-F238E27FC236}">
                <a16:creationId xmlns:a16="http://schemas.microsoft.com/office/drawing/2014/main" id="{2430C25C-BC55-474E-ADB2-60965B3F2D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27636" y="817871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6" name="WordArt 41">
            <a:extLst>
              <a:ext uri="{FF2B5EF4-FFF2-40B4-BE49-F238E27FC236}">
                <a16:creationId xmlns:a16="http://schemas.microsoft.com/office/drawing/2014/main" id="{C26281EB-5210-4D78-9053-28F15D6B9D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9163" y="819615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7" name="WordArt 42">
            <a:extLst>
              <a:ext uri="{FF2B5EF4-FFF2-40B4-BE49-F238E27FC236}">
                <a16:creationId xmlns:a16="http://schemas.microsoft.com/office/drawing/2014/main" id="{2A3C11F6-028E-4F8C-A8A9-53CFBAF742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36009" y="813174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8" name="WordArt 43">
            <a:extLst>
              <a:ext uri="{FF2B5EF4-FFF2-40B4-BE49-F238E27FC236}">
                <a16:creationId xmlns:a16="http://schemas.microsoft.com/office/drawing/2014/main" id="{4A5B4627-B7B2-48FF-9018-13C96633D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4976" y="8270018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9" name="WordArt 44">
            <a:extLst>
              <a:ext uri="{FF2B5EF4-FFF2-40B4-BE49-F238E27FC236}">
                <a16:creationId xmlns:a16="http://schemas.microsoft.com/office/drawing/2014/main" id="{E260A545-6576-4FCC-85B7-AB7F89B92F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44382" y="8230618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40" name="WordArt 45">
            <a:extLst>
              <a:ext uri="{FF2B5EF4-FFF2-40B4-BE49-F238E27FC236}">
                <a16:creationId xmlns:a16="http://schemas.microsoft.com/office/drawing/2014/main" id="{1AFE0074-0017-4E35-8DCB-C49BB4E72C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40195" y="823555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41" name="WordArt 46">
            <a:extLst>
              <a:ext uri="{FF2B5EF4-FFF2-40B4-BE49-F238E27FC236}">
                <a16:creationId xmlns:a16="http://schemas.microsoft.com/office/drawing/2014/main" id="{605E15EB-F4E9-4E18-B6E6-71F8DF5878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15414" y="8183648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42" name="WordArt 47">
            <a:extLst>
              <a:ext uri="{FF2B5EF4-FFF2-40B4-BE49-F238E27FC236}">
                <a16:creationId xmlns:a16="http://schemas.microsoft.com/office/drawing/2014/main" id="{BB987E43-478C-4872-9705-17BF3E970B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15414" y="823555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43" name="WordArt 48">
            <a:extLst>
              <a:ext uri="{FF2B5EF4-FFF2-40B4-BE49-F238E27FC236}">
                <a16:creationId xmlns:a16="http://schemas.microsoft.com/office/drawing/2014/main" id="{3A71C06E-E2E7-40DE-A3D1-90139DA2B4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15414" y="823555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5" name="Group 49">
            <a:extLst>
              <a:ext uri="{FF2B5EF4-FFF2-40B4-BE49-F238E27FC236}">
                <a16:creationId xmlns:a16="http://schemas.microsoft.com/office/drawing/2014/main" id="{4EEDB5B3-7A60-46B3-B46C-000C9F4B16AD}"/>
              </a:ext>
            </a:extLst>
          </p:cNvPr>
          <p:cNvGrpSpPr>
            <a:grpSpLocks/>
          </p:cNvGrpSpPr>
          <p:nvPr/>
        </p:nvGrpSpPr>
        <p:grpSpPr bwMode="auto">
          <a:xfrm>
            <a:off x="14971120" y="1664452"/>
            <a:ext cx="1642381" cy="1916658"/>
            <a:chOff x="4320" y="2928"/>
            <a:chExt cx="1104" cy="1104"/>
          </a:xfrm>
        </p:grpSpPr>
        <p:sp>
          <p:nvSpPr>
            <p:cNvPr id="12330" name="AutoShape 50">
              <a:extLst>
                <a:ext uri="{FF2B5EF4-FFF2-40B4-BE49-F238E27FC236}">
                  <a16:creationId xmlns:a16="http://schemas.microsoft.com/office/drawing/2014/main" id="{519D52F5-9BA9-4DBC-A442-AE099123D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8257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31" name="WordArt 51">
              <a:extLst>
                <a:ext uri="{FF2B5EF4-FFF2-40B4-BE49-F238E27FC236}">
                  <a16:creationId xmlns:a16="http://schemas.microsoft.com/office/drawing/2014/main" id="{D545B132-E9ED-4E99-83E8-7D121E9AA83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954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"/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2" grpId="1" animBg="1"/>
      <p:bldP spid="12" grpId="2" animBg="1"/>
      <p:bldP spid="15" grpId="0" animBg="1"/>
      <p:bldP spid="20" grpId="0" animBg="1"/>
      <p:bldP spid="22" grpId="0" animBg="1"/>
      <p:bldP spid="2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2540EDF-9A2E-4B7E-893C-CEFBE384A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844" y="1696831"/>
            <a:ext cx="12068894" cy="167564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khói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5A52C174-8725-40B8-9749-0E98E5D49FF5}"/>
              </a:ext>
            </a:extLst>
          </p:cNvPr>
          <p:cNvGrpSpPr>
            <a:grpSpLocks/>
          </p:cNvGrpSpPr>
          <p:nvPr/>
        </p:nvGrpSpPr>
        <p:grpSpPr bwMode="auto">
          <a:xfrm>
            <a:off x="2079811" y="-98972"/>
            <a:ext cx="441304" cy="9857244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2B1104-F287-4285-B3FE-231706FE19A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52">
                <a:latin typeface=".VnTime" pitchFamily="34" charset="0"/>
              </a:endParaRPr>
            </a:p>
          </p:txBody>
        </p:sp>
        <p:sp>
          <p:nvSpPr>
            <p:cNvPr id="9266" name="Rectangle 10">
              <a:extLst>
                <a:ext uri="{FF2B5EF4-FFF2-40B4-BE49-F238E27FC236}">
                  <a16:creationId xmlns:a16="http://schemas.microsoft.com/office/drawing/2014/main" id="{E1EFB8F6-7D45-4402-90BE-0BEFD4D4E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752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A78494-0D1A-475B-AE84-AE5C1A769331}"/>
                </a:ext>
              </a:extLst>
            </p:cNvPr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52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10B73E8-1B41-4529-A231-540162942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307" y="3634636"/>
            <a:ext cx="11522333" cy="104645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853" b="1" dirty="0">
                <a:solidFill>
                  <a:schemeClr val="bg1"/>
                </a:solidFill>
                <a:cs typeface="Arial" pitchFamily="34" charset="0"/>
              </a:rPr>
              <a:t>    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Chúng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ta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cần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đi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ngủ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EAE1F0A-FBB8-460D-B435-D0686AA8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964" y="4043168"/>
            <a:ext cx="817068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BA00466-708F-471C-9ED3-14C1398B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2283" y="3737314"/>
            <a:ext cx="2064517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D676BD2-5DA3-448B-AF81-0B486ABE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150" y="3837811"/>
            <a:ext cx="1125107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6D228E4-CBC6-4145-8729-44D4FCDE6F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157" y="3992921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46FDC32F-7697-4594-8AC3-D69290EB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543" y="5101259"/>
            <a:ext cx="11548547" cy="104645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853" b="1" dirty="0">
                <a:solidFill>
                  <a:schemeClr val="bg1"/>
                </a:solidFill>
                <a:cs typeface="Arial" pitchFamily="34" charset="0"/>
              </a:rPr>
              <a:t>    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Chúng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ta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cần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phải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học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404" b="1" dirty="0" err="1">
                <a:solidFill>
                  <a:schemeClr val="bg1"/>
                </a:solidFill>
                <a:cs typeface="Arial" pitchFamily="34" charset="0"/>
              </a:rPr>
              <a:t>bài</a:t>
            </a:r>
            <a:r>
              <a:rPr lang="en-US" sz="4404" b="1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46E88AC-F04E-41D1-B43A-F42ACDD7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1748" y="5406404"/>
            <a:ext cx="817068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B926384C-6563-4FB4-BD27-81066807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6067" y="5100550"/>
            <a:ext cx="2064517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BB735D2-BEBB-41C0-978B-A09E049A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34" y="5201047"/>
            <a:ext cx="1125107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F2AAD3C-0B97-40C8-8962-F7D418F11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4941" y="5356157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CFACA09B-BE15-4686-B8D1-42F213273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191" y="6415275"/>
            <a:ext cx="11522333" cy="134442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ta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đeo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trang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bảo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hộ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lao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99A6420-7BCF-4551-9135-F969BD50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1748" y="6769640"/>
            <a:ext cx="817068" cy="4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31B2664-012B-4CB8-8AFF-D5DF6C47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6067" y="6463786"/>
            <a:ext cx="2064517" cy="110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C035E75-0873-41B0-B930-165894A10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34" y="6564282"/>
            <a:ext cx="1125107" cy="84328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52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5859D04A-289C-4517-8E5F-3901B8FEF2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4941" y="6719393"/>
            <a:ext cx="633555" cy="53306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0267" name="AutoShape 27">
            <a:extLst>
              <a:ext uri="{FF2B5EF4-FFF2-40B4-BE49-F238E27FC236}">
                <a16:creationId xmlns:a16="http://schemas.microsoft.com/office/drawing/2014/main" id="{E0F9C50D-8BEA-43AC-A69B-1EB101F0E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150" y="1714307"/>
            <a:ext cx="2123502" cy="187008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4129"/>
          </a:p>
        </p:txBody>
      </p:sp>
      <p:sp>
        <p:nvSpPr>
          <p:cNvPr id="10268" name="WordArt 28">
            <a:extLst>
              <a:ext uri="{FF2B5EF4-FFF2-40B4-BE49-F238E27FC236}">
                <a16:creationId xmlns:a16="http://schemas.microsoft.com/office/drawing/2014/main" id="{1DD0F5D9-5C2C-4DFC-82A8-50BA387DA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6813" y="2258291"/>
            <a:ext cx="1068304" cy="8017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4954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3</a:t>
            </a:r>
          </a:p>
        </p:txBody>
      </p:sp>
      <p:pic>
        <p:nvPicPr>
          <p:cNvPr id="9242" name="Picture 29" descr="Picture1">
            <a:extLst>
              <a:ext uri="{FF2B5EF4-FFF2-40B4-BE49-F238E27FC236}">
                <a16:creationId xmlns:a16="http://schemas.microsoft.com/office/drawing/2014/main" id="{FDC32BB3-2C70-4B03-9D36-D5D3F72A14E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4" y="1117892"/>
            <a:ext cx="12583717" cy="1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WordArt 30">
            <a:extLst>
              <a:ext uri="{FF2B5EF4-FFF2-40B4-BE49-F238E27FC236}">
                <a16:creationId xmlns:a16="http://schemas.microsoft.com/office/drawing/2014/main" id="{F4DC40A6-C702-4950-B88A-E433C0D00A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6571" y="36478"/>
            <a:ext cx="8220923" cy="104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9244" name="Picture 31" descr="people008">
            <a:extLst>
              <a:ext uri="{FF2B5EF4-FFF2-40B4-BE49-F238E27FC236}">
                <a16:creationId xmlns:a16="http://schemas.microsoft.com/office/drawing/2014/main" id="{9AB0305C-B2FD-44B0-BD29-13E654BF2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982" y="7883823"/>
            <a:ext cx="1337020" cy="157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2C75629-3412-43E6-945D-A916D0E3F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86" y="-256268"/>
            <a:ext cx="2274245" cy="230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WordArt 33">
            <a:extLst>
              <a:ext uri="{FF2B5EF4-FFF2-40B4-BE49-F238E27FC236}">
                <a16:creationId xmlns:a16="http://schemas.microsoft.com/office/drawing/2014/main" id="{A581C25D-05E2-46E4-A536-A96E3CDA8F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89" y="8155092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274" name="WordArt 34">
            <a:extLst>
              <a:ext uri="{FF2B5EF4-FFF2-40B4-BE49-F238E27FC236}">
                <a16:creationId xmlns:a16="http://schemas.microsoft.com/office/drawing/2014/main" id="{5C86BCA3-A160-4CA6-A7D4-EA88D62DD8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23143" y="792502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75" name="WordArt 35">
            <a:extLst>
              <a:ext uri="{FF2B5EF4-FFF2-40B4-BE49-F238E27FC236}">
                <a16:creationId xmlns:a16="http://schemas.microsoft.com/office/drawing/2014/main" id="{E3E8A545-235D-4FD2-ACF3-9625AA46FE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97715" y="811773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76" name="WordArt 36">
            <a:extLst>
              <a:ext uri="{FF2B5EF4-FFF2-40B4-BE49-F238E27FC236}">
                <a16:creationId xmlns:a16="http://schemas.microsoft.com/office/drawing/2014/main" id="{6344E8B0-6EE7-41D0-B8A4-D3C1E4D49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93390" y="808136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277" name="WordArt 37">
            <a:extLst>
              <a:ext uri="{FF2B5EF4-FFF2-40B4-BE49-F238E27FC236}">
                <a16:creationId xmlns:a16="http://schemas.microsoft.com/office/drawing/2014/main" id="{BA231BDC-9D8E-44D8-B574-D1A2B34DD0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1604" y="8159092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6937631F-E442-4338-A4AA-A1A616577F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1902" y="803096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0DE65101-3089-4B0D-BDAB-67AB40479E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5682" y="8040013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A077AD11-8BE6-41C3-AD4E-273B81B1AE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41572" y="8012778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281" name="WordArt 41">
            <a:extLst>
              <a:ext uri="{FF2B5EF4-FFF2-40B4-BE49-F238E27FC236}">
                <a16:creationId xmlns:a16="http://schemas.microsoft.com/office/drawing/2014/main" id="{A4208E3B-6B2E-4F4E-9F72-F4E7ABD54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0944" y="8021825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282" name="WordArt 42">
            <a:extLst>
              <a:ext uri="{FF2B5EF4-FFF2-40B4-BE49-F238E27FC236}">
                <a16:creationId xmlns:a16="http://schemas.microsoft.com/office/drawing/2014/main" id="{BFB92EB7-B1EB-4724-BD65-D0E43E1912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7494" y="8024872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1719CC4-2172-4CF3-ACAB-DB40F27F5B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033" y="802791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0284" name="WordArt 44">
            <a:extLst>
              <a:ext uri="{FF2B5EF4-FFF2-40B4-BE49-F238E27FC236}">
                <a16:creationId xmlns:a16="http://schemas.microsoft.com/office/drawing/2014/main" id="{528858C5-A44D-4759-B16C-D275D6DE88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58350" y="802791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51CBB838-17E4-4CCF-8F0B-3EB5349669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2922" y="8027919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10286" name="WordArt 46">
            <a:extLst>
              <a:ext uri="{FF2B5EF4-FFF2-40B4-BE49-F238E27FC236}">
                <a16:creationId xmlns:a16="http://schemas.microsoft.com/office/drawing/2014/main" id="{70EDCFB6-86D0-4964-9E31-834C75E0B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122" y="802995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9AD59031-B825-4189-9E9F-8A7E22ABE8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122" y="8030966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10288" name="WordArt 48">
            <a:extLst>
              <a:ext uri="{FF2B5EF4-FFF2-40B4-BE49-F238E27FC236}">
                <a16:creationId xmlns:a16="http://schemas.microsoft.com/office/drawing/2014/main" id="{8B3D9888-ECAC-48B6-896B-5B4F5389F3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73723" y="7998660"/>
            <a:ext cx="917563" cy="1022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21" name="Group 49">
            <a:extLst>
              <a:ext uri="{FF2B5EF4-FFF2-40B4-BE49-F238E27FC236}">
                <a16:creationId xmlns:a16="http://schemas.microsoft.com/office/drawing/2014/main" id="{080B7F8B-3BF4-4130-9CB2-2DCB823C7212}"/>
              </a:ext>
            </a:extLst>
          </p:cNvPr>
          <p:cNvGrpSpPr>
            <a:grpSpLocks/>
          </p:cNvGrpSpPr>
          <p:nvPr/>
        </p:nvGrpSpPr>
        <p:grpSpPr bwMode="auto">
          <a:xfrm>
            <a:off x="4356108" y="7407566"/>
            <a:ext cx="2411879" cy="2097286"/>
            <a:chOff x="4320" y="2928"/>
            <a:chExt cx="1104" cy="1104"/>
          </a:xfrm>
        </p:grpSpPr>
        <p:sp>
          <p:nvSpPr>
            <p:cNvPr id="9263" name="AutoShape 50">
              <a:extLst>
                <a:ext uri="{FF2B5EF4-FFF2-40B4-BE49-F238E27FC236}">
                  <a16:creationId xmlns:a16="http://schemas.microsoft.com/office/drawing/2014/main" id="{D76FA541-5735-478B-B760-B43DC6351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8257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64" name="WordArt 51">
              <a:extLst>
                <a:ext uri="{FF2B5EF4-FFF2-40B4-BE49-F238E27FC236}">
                  <a16:creationId xmlns:a16="http://schemas.microsoft.com/office/drawing/2014/main" id="{AEDFD6D3-2C5F-4A81-90A2-ADE664A75C6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954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775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10267" grpId="0" animBg="1"/>
      <p:bldP spid="1026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extLst>
              <a:ext uri="{FF2B5EF4-FFF2-40B4-BE49-F238E27FC236}">
                <a16:creationId xmlns:a16="http://schemas.microsoft.com/office/drawing/2014/main" id="{A44D4601-1793-4A8D-8F3D-A2B887F70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744" y="333593"/>
            <a:ext cx="11744801" cy="879112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4129"/>
          </a:p>
        </p:txBody>
      </p:sp>
      <p:sp>
        <p:nvSpPr>
          <p:cNvPr id="54275" name="WordArt 3">
            <a:extLst>
              <a:ext uri="{FF2B5EF4-FFF2-40B4-BE49-F238E27FC236}">
                <a16:creationId xmlns:a16="http://schemas.microsoft.com/office/drawing/2014/main" id="{275BC292-F137-4EDE-8674-2F0A91FFE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04301" y="1172508"/>
            <a:ext cx="8284279" cy="10486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954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 panose="020B0806030902050204" pitchFamily="34" charset="0"/>
              </a:rPr>
              <a:t>Binh ...Boong...</a:t>
            </a:r>
          </a:p>
        </p:txBody>
      </p:sp>
      <p:pic>
        <p:nvPicPr>
          <p:cNvPr id="54276" name="Rung chuong vang - Buc Tuong.mp3">
            <a:hlinkClick r:id="" action="ppaction://media"/>
            <a:extLst>
              <a:ext uri="{FF2B5EF4-FFF2-40B4-BE49-F238E27FC236}">
                <a16:creationId xmlns:a16="http://schemas.microsoft.com/office/drawing/2014/main" id="{31B68F9A-7EB3-4998-B57F-0E3E14D273F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86" y="190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13">
            <a:extLst>
              <a:ext uri="{FF2B5EF4-FFF2-40B4-BE49-F238E27FC236}">
                <a16:creationId xmlns:a16="http://schemas.microsoft.com/office/drawing/2014/main" id="{01E9BA17-C49F-4BAC-B574-D08643C7F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3849">
            <a:off x="10066973" y="4842758"/>
            <a:ext cx="4089708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13">
            <a:extLst>
              <a:ext uri="{FF2B5EF4-FFF2-40B4-BE49-F238E27FC236}">
                <a16:creationId xmlns:a16="http://schemas.microsoft.com/office/drawing/2014/main" id="{5AAAAD7F-DBDE-44BF-954A-7EA4D4BC0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416">
            <a:off x="2621607" y="5157351"/>
            <a:ext cx="4089708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13">
            <a:extLst>
              <a:ext uri="{FF2B5EF4-FFF2-40B4-BE49-F238E27FC236}">
                <a16:creationId xmlns:a16="http://schemas.microsoft.com/office/drawing/2014/main" id="{07C6B3F2-BF1F-4119-A21D-7B6438331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10171837" y="1696829"/>
            <a:ext cx="3775115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13">
            <a:extLst>
              <a:ext uri="{FF2B5EF4-FFF2-40B4-BE49-F238E27FC236}">
                <a16:creationId xmlns:a16="http://schemas.microsoft.com/office/drawing/2014/main" id="{FDA001A8-8A3A-4545-8604-E8659F5736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726472" y="1696829"/>
            <a:ext cx="4089708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PULSTARS">
            <a:extLst>
              <a:ext uri="{FF2B5EF4-FFF2-40B4-BE49-F238E27FC236}">
                <a16:creationId xmlns:a16="http://schemas.microsoft.com/office/drawing/2014/main" id="{1F196EFA-D95B-4862-82AC-D0049123E0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65" y="1172508"/>
            <a:ext cx="1610105" cy="173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PULSTARS">
            <a:extLst>
              <a:ext uri="{FF2B5EF4-FFF2-40B4-BE49-F238E27FC236}">
                <a16:creationId xmlns:a16="http://schemas.microsoft.com/office/drawing/2014/main" id="{9CBB0AE3-8B8A-44D9-8F38-F21BBC3620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36" y="4108708"/>
            <a:ext cx="1610105" cy="173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PULSTARS">
            <a:extLst>
              <a:ext uri="{FF2B5EF4-FFF2-40B4-BE49-F238E27FC236}">
                <a16:creationId xmlns:a16="http://schemas.microsoft.com/office/drawing/2014/main" id="{2DFA6A8C-105C-405B-9B7E-B8CC5FFD38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6" y="4003844"/>
            <a:ext cx="1610105" cy="173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Picture1">
            <a:extLst>
              <a:ext uri="{FF2B5EF4-FFF2-40B4-BE49-F238E27FC236}">
                <a16:creationId xmlns:a16="http://schemas.microsoft.com/office/drawing/2014/main" id="{8AFA83F7-BCC2-40CD-B724-021FF153B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22" y="1067645"/>
            <a:ext cx="989657" cy="12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Picture1">
            <a:extLst>
              <a:ext uri="{FF2B5EF4-FFF2-40B4-BE49-F238E27FC236}">
                <a16:creationId xmlns:a16="http://schemas.microsoft.com/office/drawing/2014/main" id="{C4B4FEFE-5368-4664-98E6-F76C933D81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22" y="5262217"/>
            <a:ext cx="989657" cy="12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5" descr="Picture1">
            <a:extLst>
              <a:ext uri="{FF2B5EF4-FFF2-40B4-BE49-F238E27FC236}">
                <a16:creationId xmlns:a16="http://schemas.microsoft.com/office/drawing/2014/main" id="{EEFADD40-56CF-47FD-9CED-2E08C9C7D5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445" y="6940046"/>
            <a:ext cx="989657" cy="12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6" descr="Picture1">
            <a:extLst>
              <a:ext uri="{FF2B5EF4-FFF2-40B4-BE49-F238E27FC236}">
                <a16:creationId xmlns:a16="http://schemas.microsoft.com/office/drawing/2014/main" id="{69DF21C3-73B9-4838-AE9F-A19691D82B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348" y="1906560"/>
            <a:ext cx="989656" cy="12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Rung chuong vang - Buc Tuong [NCT 0445427527].mp3">
            <a:hlinkClick r:id="" action="ppaction://media"/>
            <a:extLst>
              <a:ext uri="{FF2B5EF4-FFF2-40B4-BE49-F238E27FC236}">
                <a16:creationId xmlns:a16="http://schemas.microsoft.com/office/drawing/2014/main" id="{DA655BF1-7037-49B9-BCCD-EB3D65E78461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545" y="90373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WordArt 18">
            <a:extLst>
              <a:ext uri="{FF2B5EF4-FFF2-40B4-BE49-F238E27FC236}">
                <a16:creationId xmlns:a16="http://schemas.microsoft.com/office/drawing/2014/main" id="{A674E196-EF96-4FCD-ABE0-35535EB101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89708" y="6415723"/>
            <a:ext cx="8913465" cy="1677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chiến thắng!</a:t>
            </a:r>
          </a:p>
        </p:txBody>
      </p:sp>
      <p:sp>
        <p:nvSpPr>
          <p:cNvPr id="26642" name="Rectangle 18">
            <a:extLst>
              <a:ext uri="{FF2B5EF4-FFF2-40B4-BE49-F238E27FC236}">
                <a16:creationId xmlns:a16="http://schemas.microsoft.com/office/drawing/2014/main" id="{07C08E97-2560-4B3D-B46C-37A6EC292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215" y="4124003"/>
            <a:ext cx="6291858" cy="233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129" b="1">
                <a:solidFill>
                  <a:schemeClr val="bg1"/>
                </a:solidFill>
                <a:latin typeface="Times New Roman" panose="02020603050405020304" pitchFamily="18" charset="0"/>
              </a:rPr>
              <a:t> Cái bình </a:t>
            </a:r>
            <a:r>
              <a:rPr lang="en-US" altLang="en-US" sz="4129" b="1">
                <a:solidFill>
                  <a:srgbClr val="FFFF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4129" b="1">
                <a:solidFill>
                  <a:schemeClr val="bg1"/>
                </a:solidFill>
                <a:latin typeface="Times New Roman" panose="02020603050405020304" pitchFamily="18" charset="0"/>
              </a:rPr>
              <a:t> trong viện bảo tàng </a:t>
            </a:r>
          </a:p>
          <a:p>
            <a:pPr eaLnBrk="1" hangingPunct="1"/>
            <a:r>
              <a:rPr lang="en-US" altLang="en-US" sz="4129" b="1">
                <a:solidFill>
                  <a:schemeClr val="bg1"/>
                </a:solidFill>
                <a:latin typeface="Times New Roman" panose="02020603050405020304" pitchFamily="18" charset="0"/>
              </a:rPr>
              <a:t>có đính hạt ngọc ở </a:t>
            </a:r>
            <a:r>
              <a:rPr lang="en-US" altLang="en-US" sz="4129" b="1">
                <a:solidFill>
                  <a:srgbClr val="FFFF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4129" b="1">
                <a:solidFill>
                  <a:schemeClr val="bg1"/>
                </a:solidFill>
                <a:latin typeface="Times New Roman" panose="02020603050405020304" pitchFamily="18" charset="0"/>
              </a:rPr>
              <a:t> bình.</a:t>
            </a:r>
          </a:p>
          <a:p>
            <a:pPr eaLnBrk="1" hangingPunct="1"/>
            <a:r>
              <a:rPr lang="en-US" altLang="en-US" sz="2202" b="1">
                <a:solidFill>
                  <a:schemeClr val="bg1"/>
                </a:solidFill>
                <a:latin typeface="Times New Roman" panose="02020603050405020304" pitchFamily="18" charset="0"/>
              </a:rPr>
              <a:t>Căp từ </a:t>
            </a:r>
            <a:r>
              <a:rPr lang="en-US" altLang="en-US" sz="2202" b="1">
                <a:solidFill>
                  <a:srgbClr val="FFFF00"/>
                </a:solidFill>
                <a:latin typeface="Times New Roman" panose="02020603050405020304" pitchFamily="18" charset="0"/>
              </a:rPr>
              <a:t>“cổ” </a:t>
            </a:r>
            <a:r>
              <a:rPr lang="en-US" altLang="en-US" sz="2202" b="1">
                <a:solidFill>
                  <a:schemeClr val="bg1"/>
                </a:solidFill>
                <a:latin typeface="Times New Roman" panose="02020603050405020304" pitchFamily="18" charset="0"/>
              </a:rPr>
              <a:t>trong câu thuộc cặp từ gì?</a:t>
            </a:r>
            <a:endParaRPr lang="en-US" altLang="en-US" sz="4129"/>
          </a:p>
        </p:txBody>
      </p:sp>
      <p:sp>
        <p:nvSpPr>
          <p:cNvPr id="26643" name="WordArt 30">
            <a:extLst>
              <a:ext uri="{FF2B5EF4-FFF2-40B4-BE49-F238E27FC236}">
                <a16:creationId xmlns:a16="http://schemas.microsoft.com/office/drawing/2014/main" id="{6FED41F8-705C-4F54-BD29-09E2B2216F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031" y="19001"/>
            <a:ext cx="8220925" cy="104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54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26644" name="Picture 31" descr="people008">
            <a:extLst>
              <a:ext uri="{FF2B5EF4-FFF2-40B4-BE49-F238E27FC236}">
                <a16:creationId xmlns:a16="http://schemas.microsoft.com/office/drawing/2014/main" id="{33C8813A-2CD5-4B3D-8D91-6B9F3C5EF1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982" y="8224632"/>
            <a:ext cx="1337020" cy="157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01D6E26-6C34-4F0B-9CE4-D8E50E16D5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91" y="-295592"/>
            <a:ext cx="2274245" cy="230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9" descr="Picture1">
            <a:extLst>
              <a:ext uri="{FF2B5EF4-FFF2-40B4-BE49-F238E27FC236}">
                <a16:creationId xmlns:a16="http://schemas.microsoft.com/office/drawing/2014/main" id="{F4D08F8C-A400-457D-B3C6-94E97E42358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49" y="1010844"/>
            <a:ext cx="12583716" cy="12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9" descr="an30">
            <a:extLst>
              <a:ext uri="{FF2B5EF4-FFF2-40B4-BE49-F238E27FC236}">
                <a16:creationId xmlns:a16="http://schemas.microsoft.com/office/drawing/2014/main" id="{0E9A107A-8182-42D8-8245-009128E53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3" y="2225522"/>
            <a:ext cx="6197936" cy="410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11">
            <a:extLst>
              <a:ext uri="{FF2B5EF4-FFF2-40B4-BE49-F238E27FC236}">
                <a16:creationId xmlns:a16="http://schemas.microsoft.com/office/drawing/2014/main" id="{4E912C4D-19B2-40BF-A0C4-B997637BA5D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849666" y="9685517"/>
            <a:ext cx="1153507" cy="1024127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6055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3164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3062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  <p:bldLst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00"/>
            <a:ext cx="16778288" cy="9437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003" y="1159288"/>
            <a:ext cx="15844344" cy="5873273"/>
          </a:xfrm>
          <a:prstGeom prst="rect">
            <a:avLst/>
          </a:prstGeom>
          <a:solidFill>
            <a:schemeClr val="bg1"/>
          </a:solidFill>
        </p:spPr>
        <p:txBody>
          <a:bodyPr wrap="square" lIns="167765" tIns="83883" rIns="167765" bIns="83883" rtlCol="0">
            <a:spAutoFit/>
          </a:bodyPr>
          <a:lstStyle/>
          <a:p>
            <a:pPr defTabSz="1258397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5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</a:t>
            </a:r>
            <a:r>
              <a:rPr lang="en-US" sz="5505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505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5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5505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24276" indent="-524276" algn="just" defTabSz="1258397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 defTabSz="1258397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3)</a:t>
            </a:r>
          </a:p>
          <a:p>
            <a:pPr marL="524276" indent="-524276" algn="just" defTabSz="1258397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4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en-US" sz="495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CDED10F4-1093-40DD-BD80-B6797153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13" y="6754119"/>
            <a:ext cx="375470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29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những mẫu thiết kế khung viề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98"/>
            <a:ext cx="16778288" cy="946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19486" y="4422522"/>
            <a:ext cx="18817262" cy="196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TIẾT HỌC ĐẾN ĐÂY LÀ KẾT THÚC.</a:t>
            </a:r>
          </a:p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XIN CHÂN THÀNH CẢM ƠN CÁC THẦY CÔ GIÁO ĐÃ VỀ DỰ GIỜ.</a:t>
            </a:r>
          </a:p>
        </p:txBody>
      </p:sp>
    </p:spTree>
    <p:extLst>
      <p:ext uri="{BB962C8B-B14F-4D97-AF65-F5344CB8AC3E}">
        <p14:creationId xmlns:p14="http://schemas.microsoft.com/office/powerpoint/2010/main" val="20023110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Users\pc\Desktop\free-wallpaper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28" y="19001"/>
            <a:ext cx="16988016" cy="94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09" y="12773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22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12773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94" y="1696829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716" y="18016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752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32697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3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01" y="22211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4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51" y="4318437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3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44233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3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3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65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3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15" y="24308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TextBox 57"/>
          <p:cNvSpPr txBox="1">
            <a:spLocks noChangeArrowheads="1"/>
          </p:cNvSpPr>
          <p:nvPr/>
        </p:nvSpPr>
        <p:spPr bwMode="auto">
          <a:xfrm>
            <a:off x="9542652" y="3802855"/>
            <a:ext cx="2445541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>
                <a:solidFill>
                  <a:srgbClr val="00B050"/>
                </a:solidFill>
              </a:rPr>
              <a:t>YÊU CẦU</a:t>
            </a:r>
          </a:p>
          <a:p>
            <a:endParaRPr lang="en-US" altLang="en-US" sz="4129"/>
          </a:p>
        </p:txBody>
      </p:sp>
      <p:grpSp>
        <p:nvGrpSpPr>
          <p:cNvPr id="21522" name="Group 47"/>
          <p:cNvGrpSpPr>
            <a:grpSpLocks/>
          </p:cNvGrpSpPr>
          <p:nvPr/>
        </p:nvGrpSpPr>
        <p:grpSpPr bwMode="auto">
          <a:xfrm>
            <a:off x="9018330" y="2221151"/>
            <a:ext cx="4080969" cy="3984843"/>
            <a:chOff x="4825511" y="559536"/>
            <a:chExt cx="2966199" cy="2895600"/>
          </a:xfrm>
        </p:grpSpPr>
        <p:sp>
          <p:nvSpPr>
            <p:cNvPr id="49" name="Oval 48"/>
            <p:cNvSpPr/>
            <p:nvPr/>
          </p:nvSpPr>
          <p:spPr>
            <a:xfrm>
              <a:off x="5594055" y="5595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1" name="Oval 50"/>
            <p:cNvSpPr/>
            <p:nvPr/>
          </p:nvSpPr>
          <p:spPr>
            <a:xfrm>
              <a:off x="4825511" y="1951774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2" name="Oval 51"/>
            <p:cNvSpPr/>
            <p:nvPr/>
          </p:nvSpPr>
          <p:spPr>
            <a:xfrm>
              <a:off x="5568649" y="25153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3" name="Oval 52"/>
            <p:cNvSpPr/>
            <p:nvPr/>
          </p:nvSpPr>
          <p:spPr>
            <a:xfrm>
              <a:off x="6459462" y="2328011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4" name="Oval 53"/>
            <p:cNvSpPr/>
            <p:nvPr/>
          </p:nvSpPr>
          <p:spPr>
            <a:xfrm>
              <a:off x="6858024" y="15247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473752" y="7246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0" name="Oval 49"/>
            <p:cNvSpPr/>
            <p:nvPr/>
          </p:nvSpPr>
          <p:spPr>
            <a:xfrm>
              <a:off x="4825511" y="1056424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6" name="Oval 55"/>
            <p:cNvSpPr/>
            <p:nvPr/>
          </p:nvSpPr>
          <p:spPr>
            <a:xfrm>
              <a:off x="5374925" y="1111986"/>
              <a:ext cx="1757807" cy="17700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</p:grpSp>
      <p:pic>
        <p:nvPicPr>
          <p:cNvPr id="21523" name="Picture 12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4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12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65" y="24308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12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9" y="337465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12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86" y="4213573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13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9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13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94" y="53670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16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8" y="5262216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16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94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16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44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16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0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16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8" y="27454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16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87" y="3479523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16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51" y="29552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16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8" y="51573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17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51" y="2116287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17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23" y="32697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17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37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17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023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17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6" y="25357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17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30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Picture 17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716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17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394" y="46330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17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30" y="53670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Picture 17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344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7" name="Picture 18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159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8" name="Picture 18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73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9" name="Picture 18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484275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0" name="Picture 18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4" y="46330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1" name="Picture 18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7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2" name="Picture 18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3" name="Picture 18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259" y="38989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4" name="Picture 18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44" y="36892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5" name="Picture 13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94" y="232601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6" name="Picture 13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09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57" name="TextBox 71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752381" y="3794116"/>
            <a:ext cx="2392643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>
                <a:solidFill>
                  <a:srgbClr val="FF0000"/>
                </a:solidFill>
              </a:rPr>
              <a:t>CÂU HỎI</a:t>
            </a:r>
          </a:p>
          <a:p>
            <a:endParaRPr lang="en-US" altLang="en-US" sz="4129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3908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ontent Placeholder 3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864" y="19001"/>
            <a:ext cx="16883152" cy="9857244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14837" y="2121302"/>
            <a:ext cx="14686697" cy="39848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3853" b="1" dirty="0"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en-US" sz="6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 HỎI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5400" b="1" dirty="0">
                <a:latin typeface="Arial" pitchFamily="34" charset="0"/>
                <a:cs typeface="Arial" pitchFamily="34" charset="0"/>
              </a:rPr>
              <a:t>Trong bài hát vừa rồi có 1 động tác chúng ta đã học ở bài hôm trước đó là động tác nào?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3853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55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Users\pc\Desktop\free-wallpaper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1"/>
            <a:ext cx="16778288" cy="94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09" y="12773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22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12773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94" y="1696829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716" y="18016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752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32697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01" y="22211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3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4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3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51" y="4318437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44233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3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2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3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65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3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15" y="24308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TextBox 57"/>
          <p:cNvSpPr txBox="1">
            <a:spLocks noChangeArrowheads="1"/>
          </p:cNvSpPr>
          <p:nvPr/>
        </p:nvSpPr>
        <p:spPr bwMode="auto">
          <a:xfrm>
            <a:off x="9542652" y="3802855"/>
            <a:ext cx="2445541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>
                <a:solidFill>
                  <a:srgbClr val="00B050"/>
                </a:solidFill>
              </a:rPr>
              <a:t>YÊU CẦU</a:t>
            </a:r>
          </a:p>
          <a:p>
            <a:endParaRPr lang="en-US" altLang="en-US" sz="4129"/>
          </a:p>
        </p:txBody>
      </p:sp>
      <p:grpSp>
        <p:nvGrpSpPr>
          <p:cNvPr id="18452" name="Group 47"/>
          <p:cNvGrpSpPr>
            <a:grpSpLocks/>
          </p:cNvGrpSpPr>
          <p:nvPr/>
        </p:nvGrpSpPr>
        <p:grpSpPr bwMode="auto">
          <a:xfrm>
            <a:off x="9018330" y="2221151"/>
            <a:ext cx="4080969" cy="3984843"/>
            <a:chOff x="4825511" y="559536"/>
            <a:chExt cx="2966199" cy="2895600"/>
          </a:xfrm>
        </p:grpSpPr>
        <p:sp>
          <p:nvSpPr>
            <p:cNvPr id="49" name="Oval 48"/>
            <p:cNvSpPr/>
            <p:nvPr/>
          </p:nvSpPr>
          <p:spPr>
            <a:xfrm>
              <a:off x="5594055" y="5595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1" name="Oval 50"/>
            <p:cNvSpPr/>
            <p:nvPr/>
          </p:nvSpPr>
          <p:spPr>
            <a:xfrm>
              <a:off x="4825511" y="1951774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2" name="Oval 51"/>
            <p:cNvSpPr/>
            <p:nvPr/>
          </p:nvSpPr>
          <p:spPr>
            <a:xfrm>
              <a:off x="5568649" y="25153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3" name="Oval 52"/>
            <p:cNvSpPr/>
            <p:nvPr/>
          </p:nvSpPr>
          <p:spPr>
            <a:xfrm>
              <a:off x="6459462" y="2328011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4" name="Oval 53"/>
            <p:cNvSpPr/>
            <p:nvPr/>
          </p:nvSpPr>
          <p:spPr>
            <a:xfrm>
              <a:off x="6858024" y="15247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473752" y="724636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0" name="Oval 49"/>
            <p:cNvSpPr/>
            <p:nvPr/>
          </p:nvSpPr>
          <p:spPr>
            <a:xfrm>
              <a:off x="4825511" y="1056424"/>
              <a:ext cx="933686" cy="939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  <p:sp>
          <p:nvSpPr>
            <p:cNvPr id="56" name="Oval 55"/>
            <p:cNvSpPr/>
            <p:nvPr/>
          </p:nvSpPr>
          <p:spPr>
            <a:xfrm>
              <a:off x="5374925" y="1111986"/>
              <a:ext cx="1757807" cy="17700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129"/>
            </a:p>
          </p:txBody>
        </p:sp>
      </p:grpSp>
      <p:pic>
        <p:nvPicPr>
          <p:cNvPr id="18453" name="Picture 12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4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12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65" y="24308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12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9" y="337465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12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86" y="4213573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13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9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13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94" y="53670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16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8" y="5262216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16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94" y="47378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16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44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Picture 16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0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3" name="Picture 16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8" y="2745472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4" name="Picture 16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87" y="3479523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5" name="Picture 16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51" y="295520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6" name="Picture 16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58" y="51573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7" name="Picture 17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51" y="2116287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8" name="Picture 17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23" y="326979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9" name="Picture 17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37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0" name="Picture 17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023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1" name="Picture 17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6" y="25357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2" name="Picture 17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30" y="31649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3" name="Picture 17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716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4" name="Picture 17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394" y="46330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5" name="Picture 178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30" y="53670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179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344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7" name="Picture 180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159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8" name="Picture 181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73" y="54719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9" name="Picture 18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484275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0" name="Picture 18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4" y="463303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1" name="Picture 184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7" y="4003844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2" name="Picture 185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16" y="306006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3" name="Picture 186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259" y="3898980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4" name="Picture 187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44" y="3689251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5" name="Picture 132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94" y="2326015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6" name="Picture 133" descr="C:\Users\BonBen\Desktop\630165ato49lhm4b.gif"/>
          <p:cNvPicPr>
            <a:picLocks noChangeAspect="1" noChangeArrowheads="1" noCrop="1"/>
          </p:cNvPicPr>
          <p:nvPr/>
        </p:nvPicPr>
        <p:blipFill>
          <a:blip r:embed="rId5">
            <a:lum brigh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09" y="2640608"/>
            <a:ext cx="419457" cy="4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7" name="TextBox 71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752380" y="3794116"/>
            <a:ext cx="2445541" cy="146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17" b="1" dirty="0">
                <a:solidFill>
                  <a:srgbClr val="FF0000"/>
                </a:solidFill>
              </a:rPr>
              <a:t>YÊU CẦU</a:t>
            </a:r>
          </a:p>
          <a:p>
            <a:endParaRPr lang="en-US" altLang="en-US" sz="4129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2182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4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2"/>
            <a:ext cx="16778288" cy="1006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17654" y="856305"/>
            <a:ext cx="4194572" cy="157296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YÊU CẦU</a:t>
            </a:r>
          </a:p>
        </p:txBody>
      </p:sp>
      <p:sp>
        <p:nvSpPr>
          <p:cNvPr id="20486" name="Content Placeholder 2"/>
          <p:cNvSpPr txBox="1">
            <a:spLocks noChangeArrowheads="1"/>
          </p:cNvSpPr>
          <p:nvPr/>
        </p:nvSpPr>
        <p:spPr bwMode="auto">
          <a:xfrm>
            <a:off x="5940872" y="2117897"/>
            <a:ext cx="10696158" cy="650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853" b="1" dirty="0">
                <a:latin typeface="Arial" panose="020B0604020202020204" pitchFamily="34" charset="0"/>
              </a:rPr>
              <a:t>     </a:t>
            </a:r>
            <a:r>
              <a:rPr lang="en-US" altLang="en-US" sz="5400" b="1" dirty="0">
                <a:latin typeface="Arial" panose="020B0604020202020204" pitchFamily="34" charset="0"/>
              </a:rPr>
              <a:t>- Em hãy lên thực hiện cách hít thở của mình cho cô và các bạn cùng xem?</a:t>
            </a:r>
          </a:p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endParaRPr lang="en-US" altLang="en-US" sz="385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463" y="7297"/>
            <a:ext cx="16911570" cy="9617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3" y="383502"/>
            <a:ext cx="16294277" cy="8708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2680" y="2079285"/>
            <a:ext cx="9426299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7" b="1" dirty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Tự nhiên và Xã hội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87920" y="3130313"/>
            <a:ext cx="153481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64"/>
              </a:spcAft>
            </a:pPr>
            <a:r>
              <a:rPr lang="lt-LT" sz="49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967" b="1" dirty="0">
                <a:solidFill>
                  <a:srgbClr val="FFFF00"/>
                </a:solidFill>
                <a:latin typeface="HP001 4 hàng" panose="020B0603050302020204" pitchFamily="34" charset="0"/>
              </a:rPr>
              <a:t>Bài 17: Bảo vệ cơ quan hô hấp (tiết 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800" y="4091563"/>
            <a:ext cx="56886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064"/>
              </a:spcAft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/>
              </a:rPr>
              <a:t>SGK TRANG 98</a:t>
            </a:r>
          </a:p>
        </p:txBody>
      </p:sp>
    </p:spTree>
    <p:extLst>
      <p:ext uri="{BB962C8B-B14F-4D97-AF65-F5344CB8AC3E}">
        <p14:creationId xmlns:p14="http://schemas.microsoft.com/office/powerpoint/2010/main" val="3663278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577"/>
            <a:ext cx="16778288" cy="9430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6EBDC-6849-7F47-A8EA-9D19A4465651}"/>
              </a:ext>
            </a:extLst>
          </p:cNvPr>
          <p:cNvSpPr txBox="1"/>
          <p:nvPr/>
        </p:nvSpPr>
        <p:spPr>
          <a:xfrm>
            <a:off x="4795576" y="1890663"/>
            <a:ext cx="7193202" cy="123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4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4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4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B8F44-67C1-E148-8556-F4B90A670F18}"/>
              </a:ext>
            </a:extLst>
          </p:cNvPr>
          <p:cNvSpPr txBox="1"/>
          <p:nvPr/>
        </p:nvSpPr>
        <p:spPr>
          <a:xfrm>
            <a:off x="3056060" y="3212903"/>
            <a:ext cx="10672235" cy="2720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56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605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54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3BF43F8-AC03-46AF-90E7-F3ECDB6E9A77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6318D76-2951-4ACB-8A21-1C74E564B53E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3BF43F8-AC03-46AF-90E7-F3ECDB6E9A77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</TotalTime>
  <Words>584</Words>
  <Application>Microsoft Office PowerPoint</Application>
  <PresentationFormat>Custom</PresentationFormat>
  <Paragraphs>171</Paragraphs>
  <Slides>39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.VnBahamasBH</vt:lpstr>
      <vt:lpstr>.VnHelvetInsH</vt:lpstr>
      <vt:lpstr>.VnTime</vt:lpstr>
      <vt:lpstr>.VnTimeH</vt:lpstr>
      <vt:lpstr>Arial</vt:lpstr>
      <vt:lpstr>Arial-Rounded</vt:lpstr>
      <vt:lpstr>Bahnschrift Light Condensed</vt:lpstr>
      <vt:lpstr>Calibri</vt:lpstr>
      <vt:lpstr>Calibri Light</vt:lpstr>
      <vt:lpstr>HP001 4 hàng</vt:lpstr>
      <vt:lpstr>Impact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MY PC</cp:lastModifiedBy>
  <cp:revision>148</cp:revision>
  <dcterms:created xsi:type="dcterms:W3CDTF">2015-09-14T06:10:05Z</dcterms:created>
  <dcterms:modified xsi:type="dcterms:W3CDTF">2025-05-18T09:08:11Z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