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2" r:id="rId3"/>
    <p:sldMasterId id="2147483685" r:id="rId4"/>
  </p:sldMasterIdLst>
  <p:notesMasterIdLst>
    <p:notesMasterId r:id="rId23"/>
  </p:notesMasterIdLst>
  <p:sldIdLst>
    <p:sldId id="299" r:id="rId5"/>
    <p:sldId id="280" r:id="rId6"/>
    <p:sldId id="285" r:id="rId7"/>
    <p:sldId id="301" r:id="rId8"/>
    <p:sldId id="284" r:id="rId9"/>
    <p:sldId id="283" r:id="rId10"/>
    <p:sldId id="281" r:id="rId11"/>
    <p:sldId id="286" r:id="rId12"/>
    <p:sldId id="298" r:id="rId13"/>
    <p:sldId id="287" r:id="rId14"/>
    <p:sldId id="296" r:id="rId15"/>
    <p:sldId id="289" r:id="rId16"/>
    <p:sldId id="282" r:id="rId17"/>
    <p:sldId id="294" r:id="rId18"/>
    <p:sldId id="295" r:id="rId19"/>
    <p:sldId id="292" r:id="rId20"/>
    <p:sldId id="297" r:id="rId21"/>
    <p:sldId id="30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70" d="100"/>
          <a:sy n="70" d="100"/>
        </p:scale>
        <p:origin x="-744" y="-18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3D49FF-B71B-4456-92ED-2187C55071A5}" type="datetimeFigureOut">
              <a:rPr lang="en-US" smtClean="0"/>
              <a:t>3/3/2024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382010-440F-4727-887C-A87839F90C84}" type="slidenum">
              <a:rPr lang="en-US" smtClean="0"/>
              <a:t>‹#›</a:t>
            </a:fld>
            <a:endParaRPr lang="en-US"/>
          </a:p>
        </p:txBody>
      </p:sp>
    </p:spTree>
    <p:extLst>
      <p:ext uri="{BB962C8B-B14F-4D97-AF65-F5344CB8AC3E}">
        <p14:creationId xmlns:p14="http://schemas.microsoft.com/office/powerpoint/2010/main" val="17236474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BD2C623-2FBB-4BBC-8FDB-01828E7BDD98}" type="slidenum">
              <a:rPr lang="en-US">
                <a:solidFill>
                  <a:prstClr val="black"/>
                </a:solidFill>
                <a:latin typeface="Arial" pitchFamily="34" charset="0"/>
              </a:rPr>
              <a:pPr fontAlgn="base">
                <a:spcBef>
                  <a:spcPct val="0"/>
                </a:spcBef>
                <a:spcAft>
                  <a:spcPct val="0"/>
                </a:spcAft>
              </a:pPr>
              <a:t>1</a:t>
            </a:fld>
            <a:endParaRPr lang="en-US">
              <a:solidFill>
                <a:prstClr val="black"/>
              </a:solidFill>
              <a:latin typeface="Arial" pitchFamily="34" charset="0"/>
            </a:endParaRPr>
          </a:p>
        </p:txBody>
      </p:sp>
      <p:sp>
        <p:nvSpPr>
          <p:cNvPr id="65538" name="Rectangle 3"/>
          <p:cNvSpPr txBox="1">
            <a:spLocks noGrp="1" noChangeArrowheads="1"/>
          </p:cNvSpPr>
          <p:nvPr/>
        </p:nvSpPr>
        <p:spPr bwMode="auto">
          <a:xfrm>
            <a:off x="3884613"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defTabSz="457200" eaLnBrk="0" hangingPunct="0"/>
            <a:fld id="{E4C2C28D-9486-4806-960A-7501C8A9E2A3}" type="datetime2">
              <a:rPr lang="vi-VN" sz="1200">
                <a:solidFill>
                  <a:prstClr val="black"/>
                </a:solidFill>
                <a:latin typeface="Times New Roman" pitchFamily="18" charset="0"/>
                <a:cs typeface="Arial"/>
                <a:sym typeface="Arial"/>
              </a:rPr>
              <a:pPr algn="r" defTabSz="457200" eaLnBrk="0" hangingPunct="0"/>
              <a:t>Chủ Nhật, 03 Tháng Ba 2024</a:t>
            </a:fld>
            <a:endParaRPr lang="vi-VN" sz="1200">
              <a:solidFill>
                <a:prstClr val="black"/>
              </a:solidFill>
              <a:latin typeface="Times New Roman" pitchFamily="18" charset="0"/>
              <a:cs typeface="Arial"/>
              <a:sym typeface="Arial"/>
            </a:endParaRPr>
          </a:p>
        </p:txBody>
      </p:sp>
      <p:sp>
        <p:nvSpPr>
          <p:cNvPr id="65539"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vi-VN"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6A0D62-D740-4225-9314-CAB8008EBD8E}" type="slidenum">
              <a:rPr kumimoji="0" lang="zh-CN" altLang="en-US" sz="1200" b="0" i="0" u="none" strike="noStrike" kern="1200" cap="none" spc="0" normalizeH="0" baseline="0" noProof="0" smtClean="0">
                <a:ln>
                  <a:noFill/>
                </a:ln>
                <a:solidFill>
                  <a:prstClr val="black"/>
                </a:solidFill>
                <a:effectLst/>
                <a:uLnTx/>
                <a:uFillTx/>
                <a:latin typeface="UTM Avo" panose="02040603050506020204" pitchFamily="18" charset="0"/>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latin typeface="UTM Avo" panose="02040603050506020204" pitchFamily="18" charset="0"/>
              <a:ea typeface="字魂59号-创粗黑" panose="00000500000000000000" pitchFamily="2" charset="-122"/>
              <a:cs typeface="+mn-cs"/>
            </a:endParaRPr>
          </a:p>
        </p:txBody>
      </p:sp>
    </p:spTree>
    <p:extLst>
      <p:ext uri="{BB962C8B-B14F-4D97-AF65-F5344CB8AC3E}">
        <p14:creationId xmlns:p14="http://schemas.microsoft.com/office/powerpoint/2010/main" val="702387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6A0D62-D740-4225-9314-CAB8008EBD8E}" type="slidenum">
              <a:rPr kumimoji="0" lang="zh-CN" altLang="en-US" sz="1200" b="0" i="0" u="none" strike="noStrike" kern="1200" cap="none" spc="0" normalizeH="0" baseline="0" noProof="0" smtClean="0">
                <a:ln>
                  <a:noFill/>
                </a:ln>
                <a:solidFill>
                  <a:prstClr val="black"/>
                </a:solidFill>
                <a:effectLst/>
                <a:uLnTx/>
                <a:uFillTx/>
                <a:latin typeface="UTM Avo" panose="02040603050506020204" pitchFamily="18" charset="0"/>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latin typeface="UTM Avo" panose="02040603050506020204" pitchFamily="18" charset="0"/>
              <a:ea typeface="字魂59号-创粗黑" panose="00000500000000000000" pitchFamily="2" charset="-122"/>
              <a:cs typeface="+mn-cs"/>
            </a:endParaRPr>
          </a:p>
        </p:txBody>
      </p:sp>
    </p:spTree>
    <p:extLst>
      <p:ext uri="{BB962C8B-B14F-4D97-AF65-F5344CB8AC3E}">
        <p14:creationId xmlns:p14="http://schemas.microsoft.com/office/powerpoint/2010/main" val="4185190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6A0D62-D740-4225-9314-CAB8008EBD8E}" type="slidenum">
              <a:rPr kumimoji="0" lang="zh-CN" altLang="en-US" sz="1200" b="0" i="0" u="none" strike="noStrike" kern="1200" cap="none" spc="0" normalizeH="0" baseline="0" noProof="0" smtClean="0">
                <a:ln>
                  <a:noFill/>
                </a:ln>
                <a:solidFill>
                  <a:prstClr val="black"/>
                </a:solidFill>
                <a:effectLst/>
                <a:uLnTx/>
                <a:uFillTx/>
                <a:latin typeface="UTM Avo" panose="02040603050506020204" pitchFamily="18" charset="0"/>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dirty="0">
              <a:ln>
                <a:noFill/>
              </a:ln>
              <a:solidFill>
                <a:prstClr val="black"/>
              </a:solidFill>
              <a:effectLst/>
              <a:uLnTx/>
              <a:uFillTx/>
              <a:latin typeface="UTM Avo" panose="02040603050506020204" pitchFamily="18" charset="0"/>
              <a:ea typeface="字魂59号-创粗黑" panose="00000500000000000000" pitchFamily="2" charset="-122"/>
              <a:cs typeface="+mn-cs"/>
            </a:endParaRPr>
          </a:p>
        </p:txBody>
      </p:sp>
    </p:spTree>
    <p:extLst>
      <p:ext uri="{BB962C8B-B14F-4D97-AF65-F5344CB8AC3E}">
        <p14:creationId xmlns:p14="http://schemas.microsoft.com/office/powerpoint/2010/main" val="525013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6A0D62-D740-4225-9314-CAB8008EBD8E}" type="slidenum">
              <a:rPr kumimoji="0" lang="zh-CN" altLang="en-US" sz="1200" b="0" i="0" u="none" strike="noStrike" kern="1200" cap="none" spc="0" normalizeH="0" baseline="0" noProof="0" smtClean="0">
                <a:ln>
                  <a:noFill/>
                </a:ln>
                <a:solidFill>
                  <a:prstClr val="black"/>
                </a:solidFill>
                <a:effectLst/>
                <a:uLnTx/>
                <a:uFillTx/>
                <a:latin typeface="UTM Avo" panose="02040603050506020204" pitchFamily="18" charset="0"/>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latin typeface="UTM Avo" panose="02040603050506020204" pitchFamily="18" charset="0"/>
              <a:ea typeface="字魂59号-创粗黑" panose="00000500000000000000" pitchFamily="2" charset="-122"/>
              <a:cs typeface="+mn-cs"/>
            </a:endParaRPr>
          </a:p>
        </p:txBody>
      </p:sp>
    </p:spTree>
    <p:extLst>
      <p:ext uri="{BB962C8B-B14F-4D97-AF65-F5344CB8AC3E}">
        <p14:creationId xmlns:p14="http://schemas.microsoft.com/office/powerpoint/2010/main" val="3615577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6A0D62-D740-4225-9314-CAB8008EBD8E}" type="slidenum">
              <a:rPr kumimoji="0" lang="zh-CN" altLang="en-US" sz="1200" b="0" i="0" u="none" strike="noStrike" kern="1200" cap="none" spc="0" normalizeH="0" baseline="0" noProof="0" smtClean="0">
                <a:ln>
                  <a:noFill/>
                </a:ln>
                <a:solidFill>
                  <a:prstClr val="black"/>
                </a:solidFill>
                <a:effectLst/>
                <a:uLnTx/>
                <a:uFillTx/>
                <a:latin typeface="UTM Avo" panose="02040603050506020204" pitchFamily="18" charset="0"/>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latin typeface="UTM Avo" panose="02040603050506020204" pitchFamily="18" charset="0"/>
              <a:ea typeface="字魂59号-创粗黑" panose="00000500000000000000" pitchFamily="2" charset="-122"/>
              <a:cs typeface="+mn-cs"/>
            </a:endParaRPr>
          </a:p>
        </p:txBody>
      </p:sp>
    </p:spTree>
    <p:extLst>
      <p:ext uri="{BB962C8B-B14F-4D97-AF65-F5344CB8AC3E}">
        <p14:creationId xmlns:p14="http://schemas.microsoft.com/office/powerpoint/2010/main" val="624680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6A0D62-D740-4225-9314-CAB8008EBD8E}" type="slidenum">
              <a:rPr kumimoji="0" lang="zh-CN" altLang="en-US" sz="1200" b="0" i="0" u="none" strike="noStrike" kern="1200" cap="none" spc="0" normalizeH="0" baseline="0" noProof="0" smtClean="0">
                <a:ln>
                  <a:noFill/>
                </a:ln>
                <a:solidFill>
                  <a:prstClr val="black"/>
                </a:solidFill>
                <a:effectLst/>
                <a:uLnTx/>
                <a:uFillTx/>
                <a:latin typeface="UTM Avo" panose="02040603050506020204" pitchFamily="18" charset="0"/>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UTM Avo" panose="02040603050506020204" pitchFamily="18" charset="0"/>
              <a:ea typeface="字魂59号-创粗黑" panose="00000500000000000000" pitchFamily="2" charset="-122"/>
              <a:cs typeface="+mn-cs"/>
            </a:endParaRPr>
          </a:p>
        </p:txBody>
      </p:sp>
    </p:spTree>
    <p:extLst>
      <p:ext uri="{BB962C8B-B14F-4D97-AF65-F5344CB8AC3E}">
        <p14:creationId xmlns:p14="http://schemas.microsoft.com/office/powerpoint/2010/main" val="2181360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6A0D62-D740-4225-9314-CAB8008EBD8E}" type="slidenum">
              <a:rPr kumimoji="0" lang="zh-CN" altLang="en-US" sz="1200" b="0" i="0" u="none" strike="noStrike" kern="1200" cap="none" spc="0" normalizeH="0" baseline="0" noProof="0" smtClean="0">
                <a:ln>
                  <a:noFill/>
                </a:ln>
                <a:solidFill>
                  <a:prstClr val="black"/>
                </a:solidFill>
                <a:effectLst/>
                <a:uLnTx/>
                <a:uFillTx/>
                <a:latin typeface="UTM Avo" panose="02040603050506020204" pitchFamily="18" charset="0"/>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latin typeface="UTM Avo" panose="02040603050506020204" pitchFamily="18" charset="0"/>
              <a:ea typeface="字魂59号-创粗黑" panose="00000500000000000000" pitchFamily="2" charset="-122"/>
              <a:cs typeface="+mn-cs"/>
            </a:endParaRPr>
          </a:p>
        </p:txBody>
      </p:sp>
    </p:spTree>
    <p:extLst>
      <p:ext uri="{BB962C8B-B14F-4D97-AF65-F5344CB8AC3E}">
        <p14:creationId xmlns:p14="http://schemas.microsoft.com/office/powerpoint/2010/main" val="2865988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6A0D62-D740-4225-9314-CAB8008EBD8E}" type="slidenum">
              <a:rPr kumimoji="0" lang="zh-CN" altLang="en-US" sz="1200" b="0" i="0" u="none" strike="noStrike" kern="1200" cap="none" spc="0" normalizeH="0" baseline="0" noProof="0" smtClean="0">
                <a:ln>
                  <a:noFill/>
                </a:ln>
                <a:solidFill>
                  <a:prstClr val="black"/>
                </a:solidFill>
                <a:effectLst/>
                <a:uLnTx/>
                <a:uFillTx/>
                <a:latin typeface="UTM Avo" panose="02040603050506020204" pitchFamily="18" charset="0"/>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UTM Avo" panose="02040603050506020204" pitchFamily="18" charset="0"/>
              <a:ea typeface="字魂59号-创粗黑" panose="00000500000000000000" pitchFamily="2" charset="-122"/>
              <a:cs typeface="+mn-cs"/>
            </a:endParaRPr>
          </a:p>
        </p:txBody>
      </p:sp>
    </p:spTree>
    <p:extLst>
      <p:ext uri="{BB962C8B-B14F-4D97-AF65-F5344CB8AC3E}">
        <p14:creationId xmlns:p14="http://schemas.microsoft.com/office/powerpoint/2010/main" val="8733068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6A0D62-D740-4225-9314-CAB8008EBD8E}" type="slidenum">
              <a:rPr kumimoji="0" lang="zh-CN" altLang="en-US" sz="1200" b="0" i="0" u="none" strike="noStrike" kern="1200" cap="none" spc="0" normalizeH="0" baseline="0" noProof="0" smtClean="0">
                <a:ln>
                  <a:noFill/>
                </a:ln>
                <a:solidFill>
                  <a:prstClr val="black"/>
                </a:solidFill>
                <a:effectLst/>
                <a:uLnTx/>
                <a:uFillTx/>
                <a:latin typeface="UTM Avo" panose="02040603050506020204" pitchFamily="18" charset="0"/>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latin typeface="UTM Avo" panose="02040603050506020204" pitchFamily="18" charset="0"/>
              <a:ea typeface="字魂59号-创粗黑" panose="00000500000000000000" pitchFamily="2" charset="-122"/>
              <a:cs typeface="+mn-cs"/>
            </a:endParaRPr>
          </a:p>
        </p:txBody>
      </p:sp>
    </p:spTree>
    <p:extLst>
      <p:ext uri="{BB962C8B-B14F-4D97-AF65-F5344CB8AC3E}">
        <p14:creationId xmlns:p14="http://schemas.microsoft.com/office/powerpoint/2010/main" val="3830121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E857E6-869A-4955-B84C-A145687AF2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6BE6D174-2139-4BB1-A55D-6B20E66077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FA885F4-9079-48FA-8FF0-452DD42D30F8}"/>
              </a:ext>
            </a:extLst>
          </p:cNvPr>
          <p:cNvSpPr>
            <a:spLocks noGrp="1"/>
          </p:cNvSpPr>
          <p:nvPr>
            <p:ph type="dt" sz="half" idx="10"/>
          </p:nvPr>
        </p:nvSpPr>
        <p:spPr/>
        <p:txBody>
          <a:bodyPr/>
          <a:lstStyle/>
          <a:p>
            <a:fld id="{BFE1B4AF-6270-42C6-A99F-7A4AE005474F}" type="datetimeFigureOut">
              <a:rPr lang="en-US" smtClean="0"/>
              <a:t>3/3/2024</a:t>
            </a:fld>
            <a:endParaRPr lang="en-US"/>
          </a:p>
        </p:txBody>
      </p:sp>
      <p:sp>
        <p:nvSpPr>
          <p:cNvPr id="5" name="Footer Placeholder 4">
            <a:extLst>
              <a:ext uri="{FF2B5EF4-FFF2-40B4-BE49-F238E27FC236}">
                <a16:creationId xmlns:a16="http://schemas.microsoft.com/office/drawing/2014/main" xmlns="" id="{0F6371B6-49C1-4EEB-A679-C483273CB7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E9191B2-1B8B-4376-9929-B6C3298BBDEB}"/>
              </a:ext>
            </a:extLst>
          </p:cNvPr>
          <p:cNvSpPr>
            <a:spLocks noGrp="1"/>
          </p:cNvSpPr>
          <p:nvPr>
            <p:ph type="sldNum" sz="quarter" idx="12"/>
          </p:nvPr>
        </p:nvSpPr>
        <p:spPr/>
        <p:txBody>
          <a:bodyPr/>
          <a:lstStyle/>
          <a:p>
            <a:fld id="{3372D307-3A05-4EC7-9CAC-18B6F7E98BF0}" type="slidenum">
              <a:rPr lang="en-US" smtClean="0"/>
              <a:t>‹#›</a:t>
            </a:fld>
            <a:endParaRPr lang="en-US"/>
          </a:p>
        </p:txBody>
      </p:sp>
    </p:spTree>
    <p:extLst>
      <p:ext uri="{BB962C8B-B14F-4D97-AF65-F5344CB8AC3E}">
        <p14:creationId xmlns:p14="http://schemas.microsoft.com/office/powerpoint/2010/main" val="227815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936F30-8C0E-41EA-A55C-DCE3A0BB57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E5898F2-2481-4D19-B1B4-53FF6EFBEC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E03377C-6910-4EC9-B9A0-559BCAFA4C97}"/>
              </a:ext>
            </a:extLst>
          </p:cNvPr>
          <p:cNvSpPr>
            <a:spLocks noGrp="1"/>
          </p:cNvSpPr>
          <p:nvPr>
            <p:ph type="dt" sz="half" idx="10"/>
          </p:nvPr>
        </p:nvSpPr>
        <p:spPr/>
        <p:txBody>
          <a:bodyPr/>
          <a:lstStyle/>
          <a:p>
            <a:fld id="{BFE1B4AF-6270-42C6-A99F-7A4AE005474F}" type="datetimeFigureOut">
              <a:rPr lang="en-US" smtClean="0"/>
              <a:t>3/3/2024</a:t>
            </a:fld>
            <a:endParaRPr lang="en-US"/>
          </a:p>
        </p:txBody>
      </p:sp>
      <p:sp>
        <p:nvSpPr>
          <p:cNvPr id="5" name="Footer Placeholder 4">
            <a:extLst>
              <a:ext uri="{FF2B5EF4-FFF2-40B4-BE49-F238E27FC236}">
                <a16:creationId xmlns:a16="http://schemas.microsoft.com/office/drawing/2014/main" xmlns="" id="{4D4D096B-C919-4762-A484-91EF0F6551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0EC1FEE-1764-4053-84AF-0BFEABBED86D}"/>
              </a:ext>
            </a:extLst>
          </p:cNvPr>
          <p:cNvSpPr>
            <a:spLocks noGrp="1"/>
          </p:cNvSpPr>
          <p:nvPr>
            <p:ph type="sldNum" sz="quarter" idx="12"/>
          </p:nvPr>
        </p:nvSpPr>
        <p:spPr/>
        <p:txBody>
          <a:bodyPr/>
          <a:lstStyle/>
          <a:p>
            <a:fld id="{3372D307-3A05-4EC7-9CAC-18B6F7E98BF0}" type="slidenum">
              <a:rPr lang="en-US" smtClean="0"/>
              <a:t>‹#›</a:t>
            </a:fld>
            <a:endParaRPr lang="en-US"/>
          </a:p>
        </p:txBody>
      </p:sp>
    </p:spTree>
    <p:extLst>
      <p:ext uri="{BB962C8B-B14F-4D97-AF65-F5344CB8AC3E}">
        <p14:creationId xmlns:p14="http://schemas.microsoft.com/office/powerpoint/2010/main" val="91960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61D17FA-6DE6-48EF-9780-451BDD8FB54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03960E3-07FE-45CD-BD93-ABA87A0AA7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801082E-A73D-43D9-8AD7-339ABF95F79D}"/>
              </a:ext>
            </a:extLst>
          </p:cNvPr>
          <p:cNvSpPr>
            <a:spLocks noGrp="1"/>
          </p:cNvSpPr>
          <p:nvPr>
            <p:ph type="dt" sz="half" idx="10"/>
          </p:nvPr>
        </p:nvSpPr>
        <p:spPr/>
        <p:txBody>
          <a:bodyPr/>
          <a:lstStyle/>
          <a:p>
            <a:fld id="{BFE1B4AF-6270-42C6-A99F-7A4AE005474F}" type="datetimeFigureOut">
              <a:rPr lang="en-US" smtClean="0"/>
              <a:t>3/3/2024</a:t>
            </a:fld>
            <a:endParaRPr lang="en-US"/>
          </a:p>
        </p:txBody>
      </p:sp>
      <p:sp>
        <p:nvSpPr>
          <p:cNvPr id="5" name="Footer Placeholder 4">
            <a:extLst>
              <a:ext uri="{FF2B5EF4-FFF2-40B4-BE49-F238E27FC236}">
                <a16:creationId xmlns:a16="http://schemas.microsoft.com/office/drawing/2014/main" xmlns="" id="{52B27656-4810-40DF-B0FF-0D3A1E6A80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1E14CCC-AC5A-43C7-93A7-3A28096C0F71}"/>
              </a:ext>
            </a:extLst>
          </p:cNvPr>
          <p:cNvSpPr>
            <a:spLocks noGrp="1"/>
          </p:cNvSpPr>
          <p:nvPr>
            <p:ph type="sldNum" sz="quarter" idx="12"/>
          </p:nvPr>
        </p:nvSpPr>
        <p:spPr/>
        <p:txBody>
          <a:bodyPr/>
          <a:lstStyle/>
          <a:p>
            <a:fld id="{3372D307-3A05-4EC7-9CAC-18B6F7E98BF0}" type="slidenum">
              <a:rPr lang="en-US" smtClean="0"/>
              <a:t>‹#›</a:t>
            </a:fld>
            <a:endParaRPr lang="en-US"/>
          </a:p>
        </p:txBody>
      </p:sp>
    </p:spTree>
    <p:extLst>
      <p:ext uri="{BB962C8B-B14F-4D97-AF65-F5344CB8AC3E}">
        <p14:creationId xmlns:p14="http://schemas.microsoft.com/office/powerpoint/2010/main" val="2426646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3535154"/>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3" name="Google Shape;13;p7"/>
          <p:cNvSpPr txBox="1">
            <a:spLocks noGrp="1"/>
          </p:cNvSpPr>
          <p:nvPr>
            <p:ph type="ctrTitle"/>
          </p:nvPr>
        </p:nvSpPr>
        <p:spPr>
          <a:xfrm>
            <a:off x="1524001"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59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1"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6" y="635636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3/3/2024</a:t>
            </a:fld>
            <a:endParaRPr lang="en-US">
              <a:solidFill>
                <a:prstClr val="black">
                  <a:tint val="75000"/>
                </a:prstClr>
              </a:solidFill>
            </a:endParaRPr>
          </a:p>
        </p:txBody>
      </p:sp>
      <p:sp>
        <p:nvSpPr>
          <p:cNvPr id="16" name="Google Shape;16;p7"/>
          <p:cNvSpPr txBox="1">
            <a:spLocks noGrp="1"/>
          </p:cNvSpPr>
          <p:nvPr>
            <p:ph type="ftr" idx="11"/>
          </p:nvPr>
        </p:nvSpPr>
        <p:spPr>
          <a:xfrm>
            <a:off x="4038601" y="635636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17" name="Google Shape;17;p7"/>
          <p:cNvSpPr txBox="1">
            <a:spLocks noGrp="1"/>
          </p:cNvSpPr>
          <p:nvPr>
            <p:ph type="sldNum" idx="12"/>
          </p:nvPr>
        </p:nvSpPr>
        <p:spPr>
          <a:xfrm>
            <a:off x="8610600" y="635636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
        <p:nvSpPr>
          <p:cNvPr id="18" name="Google Shape;18;p7"/>
          <p:cNvSpPr/>
          <p:nvPr/>
        </p:nvSpPr>
        <p:spPr>
          <a:xfrm>
            <a:off x="2629367" y="1930595"/>
            <a:ext cx="852022" cy="852022"/>
          </a:xfrm>
          <a:prstGeom prst="ellipse">
            <a:avLst/>
          </a:prstGeom>
          <a:solidFill>
            <a:srgbClr val="FEE599"/>
          </a:solidFill>
          <a:ln>
            <a:noFill/>
          </a:ln>
        </p:spPr>
        <p:txBody>
          <a:bodyPr spcFirstLastPara="1" wrap="square" lIns="91413" tIns="45694" rIns="91413" bIns="45694" anchor="ctr" anchorCtr="0">
            <a:noAutofit/>
          </a:bodyPr>
          <a:lstStyle/>
          <a:p>
            <a:pPr algn="ctr" defTabSz="457200"/>
            <a:endParaRPr>
              <a:solidFill>
                <a:prstClr val="white"/>
              </a:solidFill>
              <a:latin typeface="Arial"/>
              <a:cs typeface="Arial"/>
              <a:sym typeface="Arial"/>
            </a:endParaRPr>
          </a:p>
        </p:txBody>
      </p:sp>
      <p:sp>
        <p:nvSpPr>
          <p:cNvPr id="9" name="Oval 8">
            <a:extLst>
              <a:ext uri="{FF2B5EF4-FFF2-40B4-BE49-F238E27FC236}">
                <a16:creationId xmlns="" xmlns:a16="http://schemas.microsoft.com/office/drawing/2014/main" id="{1146B2CB-5A67-4AB8-9A1B-7AE29B183FB4}"/>
              </a:ext>
            </a:extLst>
          </p:cNvPr>
          <p:cNvSpPr/>
          <p:nvPr userDrawn="1"/>
        </p:nvSpPr>
        <p:spPr>
          <a:xfrm>
            <a:off x="2629367"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sym typeface="Arial"/>
            </a:endParaRPr>
          </a:p>
        </p:txBody>
      </p:sp>
      <p:sp>
        <p:nvSpPr>
          <p:cNvPr id="10" name="Oval 9">
            <a:extLst>
              <a:ext uri="{FF2B5EF4-FFF2-40B4-BE49-F238E27FC236}">
                <a16:creationId xmlns="" xmlns:a16="http://schemas.microsoft.com/office/drawing/2014/main" id="{48CAB18A-EEAF-4CC3-B014-6871ADE81452}"/>
              </a:ext>
            </a:extLst>
          </p:cNvPr>
          <p:cNvSpPr/>
          <p:nvPr userDrawn="1"/>
        </p:nvSpPr>
        <p:spPr>
          <a:xfrm>
            <a:off x="11101859" y="136524"/>
            <a:ext cx="1273102" cy="1272936"/>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sym typeface="Arial"/>
            </a:endParaRPr>
          </a:p>
        </p:txBody>
      </p:sp>
    </p:spTree>
    <p:extLst>
      <p:ext uri="{BB962C8B-B14F-4D97-AF65-F5344CB8AC3E}">
        <p14:creationId xmlns:p14="http://schemas.microsoft.com/office/powerpoint/2010/main" val="969324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6" y="20644"/>
            <a:ext cx="12184879" cy="6816715"/>
          </a:xfrm>
          <a:prstGeom prst="rect">
            <a:avLst/>
          </a:prstGeom>
          <a:noFill/>
          <a:ln>
            <a:noFill/>
          </a:ln>
        </p:spPr>
      </p:pic>
      <p:sp>
        <p:nvSpPr>
          <p:cNvPr id="23" name="Google Shape;23;p8"/>
          <p:cNvSpPr txBox="1">
            <a:spLocks noGrp="1"/>
          </p:cNvSpPr>
          <p:nvPr>
            <p:ph type="dt" idx="10"/>
          </p:nvPr>
        </p:nvSpPr>
        <p:spPr>
          <a:xfrm>
            <a:off x="838206" y="635636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3/3/2024</a:t>
            </a:fld>
            <a:endParaRPr lang="en-US">
              <a:solidFill>
                <a:prstClr val="black">
                  <a:tint val="75000"/>
                </a:prstClr>
              </a:solidFill>
            </a:endParaRPr>
          </a:p>
        </p:txBody>
      </p:sp>
      <p:sp>
        <p:nvSpPr>
          <p:cNvPr id="24" name="Google Shape;24;p8"/>
          <p:cNvSpPr txBox="1">
            <a:spLocks noGrp="1"/>
          </p:cNvSpPr>
          <p:nvPr>
            <p:ph type="ftr" idx="11"/>
          </p:nvPr>
        </p:nvSpPr>
        <p:spPr>
          <a:xfrm>
            <a:off x="4038601" y="635636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25" name="Google Shape;25;p8"/>
          <p:cNvSpPr txBox="1">
            <a:spLocks noGrp="1"/>
          </p:cNvSpPr>
          <p:nvPr>
            <p:ph type="sldNum" idx="12"/>
          </p:nvPr>
        </p:nvSpPr>
        <p:spPr>
          <a:xfrm>
            <a:off x="8610600" y="635636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48013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6" y="2004"/>
            <a:ext cx="12165839" cy="6853994"/>
          </a:xfrm>
          <a:prstGeom prst="rect">
            <a:avLst/>
          </a:prstGeom>
          <a:noFill/>
          <a:ln>
            <a:noFill/>
          </a:ln>
        </p:spPr>
      </p:pic>
    </p:spTree>
    <p:extLst>
      <p:ext uri="{BB962C8B-B14F-4D97-AF65-F5344CB8AC3E}">
        <p14:creationId xmlns:p14="http://schemas.microsoft.com/office/powerpoint/2010/main" val="732718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6" y="2005"/>
            <a:ext cx="12165839" cy="6853993"/>
          </a:xfrm>
          <a:prstGeom prst="rect">
            <a:avLst/>
          </a:prstGeom>
          <a:noFill/>
          <a:ln>
            <a:noFill/>
          </a:ln>
        </p:spPr>
      </p:pic>
      <p:sp>
        <p:nvSpPr>
          <p:cNvPr id="37" name="Google Shape;37;p10"/>
          <p:cNvSpPr txBox="1">
            <a:spLocks noGrp="1"/>
          </p:cNvSpPr>
          <p:nvPr>
            <p:ph type="dt" idx="10"/>
          </p:nvPr>
        </p:nvSpPr>
        <p:spPr>
          <a:xfrm>
            <a:off x="838206" y="635636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3/3/2024</a:t>
            </a:fld>
            <a:endParaRPr lang="en-US">
              <a:solidFill>
                <a:prstClr val="black">
                  <a:tint val="75000"/>
                </a:prstClr>
              </a:solidFill>
            </a:endParaRPr>
          </a:p>
        </p:txBody>
      </p:sp>
      <p:sp>
        <p:nvSpPr>
          <p:cNvPr id="38" name="Google Shape;38;p10"/>
          <p:cNvSpPr txBox="1">
            <a:spLocks noGrp="1"/>
          </p:cNvSpPr>
          <p:nvPr>
            <p:ph type="ftr" idx="11"/>
          </p:nvPr>
        </p:nvSpPr>
        <p:spPr>
          <a:xfrm>
            <a:off x="4038601" y="635636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9" name="Google Shape;39;p10"/>
          <p:cNvSpPr txBox="1">
            <a:spLocks noGrp="1"/>
          </p:cNvSpPr>
          <p:nvPr>
            <p:ph type="sldNum" idx="12"/>
          </p:nvPr>
        </p:nvSpPr>
        <p:spPr>
          <a:xfrm>
            <a:off x="8610600" y="635636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36928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Shape 40"/>
        <p:cNvGrpSpPr/>
        <p:nvPr/>
      </p:nvGrpSpPr>
      <p:grpSpPr>
        <a:xfrm>
          <a:off x="0" y="0"/>
          <a:ext cx="0" cy="0"/>
          <a:chOff x="0" y="0"/>
          <a:chExt cx="0" cy="0"/>
        </a:xfrm>
      </p:grpSpPr>
      <p:sp>
        <p:nvSpPr>
          <p:cNvPr id="41" name="Google Shape;41;p11"/>
          <p:cNvSpPr txBox="1">
            <a:spLocks noGrp="1"/>
          </p:cNvSpPr>
          <p:nvPr>
            <p:ph type="title"/>
          </p:nvPr>
        </p:nvSpPr>
        <p:spPr>
          <a:xfrm>
            <a:off x="839794"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11"/>
          <p:cNvSpPr txBox="1">
            <a:spLocks noGrp="1"/>
          </p:cNvSpPr>
          <p:nvPr>
            <p:ph type="body" idx="1"/>
          </p:nvPr>
        </p:nvSpPr>
        <p:spPr>
          <a:xfrm>
            <a:off x="839794" y="1681163"/>
            <a:ext cx="5157787" cy="823912"/>
          </a:xfrm>
          <a:prstGeom prst="rect">
            <a:avLst/>
          </a:prstGeom>
          <a:noFill/>
          <a:ln>
            <a:noFill/>
          </a:ln>
        </p:spPr>
        <p:txBody>
          <a:bodyPr spcFirstLastPara="1" wrap="square" lIns="91425" tIns="45700" rIns="91425" bIns="45700" anchor="b" anchorCtr="0">
            <a:normAutofit/>
          </a:bodyPr>
          <a:lstStyle>
            <a:lvl1pPr marL="457154" lvl="0" indent="-228577" algn="l">
              <a:lnSpc>
                <a:spcPct val="90000"/>
              </a:lnSpc>
              <a:spcBef>
                <a:spcPts val="1000"/>
              </a:spcBef>
              <a:spcAft>
                <a:spcPts val="0"/>
              </a:spcAft>
              <a:buClr>
                <a:schemeClr val="dk1"/>
              </a:buClr>
              <a:buSzPts val="2400"/>
              <a:buNone/>
              <a:defRPr sz="2400" b="1"/>
            </a:lvl1pPr>
            <a:lvl2pPr marL="914309" lvl="1" indent="-228577" algn="l">
              <a:lnSpc>
                <a:spcPct val="90000"/>
              </a:lnSpc>
              <a:spcBef>
                <a:spcPts val="500"/>
              </a:spcBef>
              <a:spcAft>
                <a:spcPts val="0"/>
              </a:spcAft>
              <a:buClr>
                <a:schemeClr val="dk1"/>
              </a:buClr>
              <a:buSzPts val="2000"/>
              <a:buNone/>
              <a:defRPr sz="2000" b="1"/>
            </a:lvl2pPr>
            <a:lvl3pPr marL="1371463" lvl="2" indent="-228577" algn="l">
              <a:lnSpc>
                <a:spcPct val="90000"/>
              </a:lnSpc>
              <a:spcBef>
                <a:spcPts val="500"/>
              </a:spcBef>
              <a:spcAft>
                <a:spcPts val="0"/>
              </a:spcAft>
              <a:buClr>
                <a:schemeClr val="dk1"/>
              </a:buClr>
              <a:buSzPts val="1800"/>
              <a:buNone/>
              <a:defRPr sz="1800" b="1"/>
            </a:lvl3pPr>
            <a:lvl4pPr marL="1828617" lvl="3" indent="-228577" algn="l">
              <a:lnSpc>
                <a:spcPct val="90000"/>
              </a:lnSpc>
              <a:spcBef>
                <a:spcPts val="500"/>
              </a:spcBef>
              <a:spcAft>
                <a:spcPts val="0"/>
              </a:spcAft>
              <a:buClr>
                <a:schemeClr val="dk1"/>
              </a:buClr>
              <a:buSzPts val="1600"/>
              <a:buNone/>
              <a:defRPr sz="1600" b="1"/>
            </a:lvl4pPr>
            <a:lvl5pPr marL="2285771" lvl="4" indent="-228577" algn="l">
              <a:lnSpc>
                <a:spcPct val="90000"/>
              </a:lnSpc>
              <a:spcBef>
                <a:spcPts val="500"/>
              </a:spcBef>
              <a:spcAft>
                <a:spcPts val="0"/>
              </a:spcAft>
              <a:buClr>
                <a:schemeClr val="dk1"/>
              </a:buClr>
              <a:buSzPts val="1600"/>
              <a:buNone/>
              <a:defRPr sz="1600" b="1"/>
            </a:lvl5pPr>
            <a:lvl6pPr marL="2742926" lvl="5" indent="-228577" algn="l">
              <a:lnSpc>
                <a:spcPct val="90000"/>
              </a:lnSpc>
              <a:spcBef>
                <a:spcPts val="500"/>
              </a:spcBef>
              <a:spcAft>
                <a:spcPts val="0"/>
              </a:spcAft>
              <a:buClr>
                <a:schemeClr val="dk1"/>
              </a:buClr>
              <a:buSzPts val="1600"/>
              <a:buNone/>
              <a:defRPr sz="1600" b="1"/>
            </a:lvl6pPr>
            <a:lvl7pPr marL="3200080" lvl="6" indent="-228577" algn="l">
              <a:lnSpc>
                <a:spcPct val="90000"/>
              </a:lnSpc>
              <a:spcBef>
                <a:spcPts val="500"/>
              </a:spcBef>
              <a:spcAft>
                <a:spcPts val="0"/>
              </a:spcAft>
              <a:buClr>
                <a:schemeClr val="dk1"/>
              </a:buClr>
              <a:buSzPts val="1600"/>
              <a:buNone/>
              <a:defRPr sz="1600" b="1"/>
            </a:lvl7pPr>
            <a:lvl8pPr marL="3657234" lvl="7" indent="-228577" algn="l">
              <a:lnSpc>
                <a:spcPct val="90000"/>
              </a:lnSpc>
              <a:spcBef>
                <a:spcPts val="500"/>
              </a:spcBef>
              <a:spcAft>
                <a:spcPts val="0"/>
              </a:spcAft>
              <a:buClr>
                <a:schemeClr val="dk1"/>
              </a:buClr>
              <a:buSzPts val="1600"/>
              <a:buNone/>
              <a:defRPr sz="1600" b="1"/>
            </a:lvl8pPr>
            <a:lvl9pPr marL="4114389" lvl="8" indent="-228577"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11"/>
          <p:cNvSpPr txBox="1">
            <a:spLocks noGrp="1"/>
          </p:cNvSpPr>
          <p:nvPr>
            <p:ph type="body" idx="2"/>
          </p:nvPr>
        </p:nvSpPr>
        <p:spPr>
          <a:xfrm>
            <a:off x="839794" y="2505075"/>
            <a:ext cx="5157787" cy="3684588"/>
          </a:xfrm>
          <a:prstGeom prst="rect">
            <a:avLst/>
          </a:prstGeom>
          <a:noFill/>
          <a:ln>
            <a:noFill/>
          </a:ln>
        </p:spPr>
        <p:txBody>
          <a:bodyPr spcFirstLastPara="1" wrap="square" lIns="91425" tIns="45700" rIns="91425" bIns="45700" anchor="t" anchorCtr="0">
            <a:normAutofit/>
          </a:bodyPr>
          <a:lstStyle>
            <a:lvl1pPr marL="457154" lvl="0" indent="-342866" algn="l">
              <a:lnSpc>
                <a:spcPct val="90000"/>
              </a:lnSpc>
              <a:spcBef>
                <a:spcPts val="1000"/>
              </a:spcBef>
              <a:spcAft>
                <a:spcPts val="0"/>
              </a:spcAft>
              <a:buClr>
                <a:schemeClr val="dk1"/>
              </a:buClr>
              <a:buSzPts val="1800"/>
              <a:buChar char="•"/>
              <a:defRPr/>
            </a:lvl1pPr>
            <a:lvl2pPr marL="914309" lvl="1" indent="-342866" algn="l">
              <a:lnSpc>
                <a:spcPct val="90000"/>
              </a:lnSpc>
              <a:spcBef>
                <a:spcPts val="500"/>
              </a:spcBef>
              <a:spcAft>
                <a:spcPts val="0"/>
              </a:spcAft>
              <a:buClr>
                <a:schemeClr val="dk1"/>
              </a:buClr>
              <a:buSzPts val="1800"/>
              <a:buChar char="•"/>
              <a:defRPr/>
            </a:lvl2pPr>
            <a:lvl3pPr marL="1371463" lvl="2" indent="-342866" algn="l">
              <a:lnSpc>
                <a:spcPct val="90000"/>
              </a:lnSpc>
              <a:spcBef>
                <a:spcPts val="500"/>
              </a:spcBef>
              <a:spcAft>
                <a:spcPts val="0"/>
              </a:spcAft>
              <a:buClr>
                <a:schemeClr val="dk1"/>
              </a:buClr>
              <a:buSzPts val="1800"/>
              <a:buChar char="•"/>
              <a:defRPr/>
            </a:lvl3pPr>
            <a:lvl4pPr marL="1828617" lvl="3" indent="-342866" algn="l">
              <a:lnSpc>
                <a:spcPct val="90000"/>
              </a:lnSpc>
              <a:spcBef>
                <a:spcPts val="500"/>
              </a:spcBef>
              <a:spcAft>
                <a:spcPts val="0"/>
              </a:spcAft>
              <a:buClr>
                <a:schemeClr val="dk1"/>
              </a:buClr>
              <a:buSzPts val="1800"/>
              <a:buChar char="•"/>
              <a:defRPr/>
            </a:lvl4pPr>
            <a:lvl5pPr marL="2285771" lvl="4" indent="-342866" algn="l">
              <a:lnSpc>
                <a:spcPct val="90000"/>
              </a:lnSpc>
              <a:spcBef>
                <a:spcPts val="500"/>
              </a:spcBef>
              <a:spcAft>
                <a:spcPts val="0"/>
              </a:spcAft>
              <a:buClr>
                <a:schemeClr val="dk1"/>
              </a:buClr>
              <a:buSzPts val="1800"/>
              <a:buChar char="•"/>
              <a:defRPr/>
            </a:lvl5pPr>
            <a:lvl6pPr marL="2742926" lvl="5" indent="-342866" algn="l">
              <a:lnSpc>
                <a:spcPct val="90000"/>
              </a:lnSpc>
              <a:spcBef>
                <a:spcPts val="500"/>
              </a:spcBef>
              <a:spcAft>
                <a:spcPts val="0"/>
              </a:spcAft>
              <a:buClr>
                <a:schemeClr val="dk1"/>
              </a:buClr>
              <a:buSzPts val="1800"/>
              <a:buChar char="•"/>
              <a:defRPr/>
            </a:lvl6pPr>
            <a:lvl7pPr marL="3200080" lvl="6" indent="-342866" algn="l">
              <a:lnSpc>
                <a:spcPct val="90000"/>
              </a:lnSpc>
              <a:spcBef>
                <a:spcPts val="500"/>
              </a:spcBef>
              <a:spcAft>
                <a:spcPts val="0"/>
              </a:spcAft>
              <a:buClr>
                <a:schemeClr val="dk1"/>
              </a:buClr>
              <a:buSzPts val="1800"/>
              <a:buChar char="•"/>
              <a:defRPr/>
            </a:lvl7pPr>
            <a:lvl8pPr marL="3657234" lvl="7" indent="-342866" algn="l">
              <a:lnSpc>
                <a:spcPct val="90000"/>
              </a:lnSpc>
              <a:spcBef>
                <a:spcPts val="500"/>
              </a:spcBef>
              <a:spcAft>
                <a:spcPts val="0"/>
              </a:spcAft>
              <a:buClr>
                <a:schemeClr val="dk1"/>
              </a:buClr>
              <a:buSzPts val="1800"/>
              <a:buChar char="•"/>
              <a:defRPr/>
            </a:lvl8pPr>
            <a:lvl9pPr marL="4114389" lvl="8" indent="-342866"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11"/>
          <p:cNvSpPr txBox="1">
            <a:spLocks noGrp="1"/>
          </p:cNvSpPr>
          <p:nvPr>
            <p:ph type="body" idx="3"/>
          </p:nvPr>
        </p:nvSpPr>
        <p:spPr>
          <a:xfrm>
            <a:off x="6172206" y="1681163"/>
            <a:ext cx="5183188" cy="823912"/>
          </a:xfrm>
          <a:prstGeom prst="rect">
            <a:avLst/>
          </a:prstGeom>
          <a:noFill/>
          <a:ln>
            <a:noFill/>
          </a:ln>
        </p:spPr>
        <p:txBody>
          <a:bodyPr spcFirstLastPara="1" wrap="square" lIns="91425" tIns="45700" rIns="91425" bIns="45700" anchor="b" anchorCtr="0">
            <a:normAutofit/>
          </a:bodyPr>
          <a:lstStyle>
            <a:lvl1pPr marL="457154" lvl="0" indent="-228577" algn="l">
              <a:lnSpc>
                <a:spcPct val="90000"/>
              </a:lnSpc>
              <a:spcBef>
                <a:spcPts val="1000"/>
              </a:spcBef>
              <a:spcAft>
                <a:spcPts val="0"/>
              </a:spcAft>
              <a:buClr>
                <a:schemeClr val="dk1"/>
              </a:buClr>
              <a:buSzPts val="2400"/>
              <a:buNone/>
              <a:defRPr sz="2400" b="1"/>
            </a:lvl1pPr>
            <a:lvl2pPr marL="914309" lvl="1" indent="-228577" algn="l">
              <a:lnSpc>
                <a:spcPct val="90000"/>
              </a:lnSpc>
              <a:spcBef>
                <a:spcPts val="500"/>
              </a:spcBef>
              <a:spcAft>
                <a:spcPts val="0"/>
              </a:spcAft>
              <a:buClr>
                <a:schemeClr val="dk1"/>
              </a:buClr>
              <a:buSzPts val="2000"/>
              <a:buNone/>
              <a:defRPr sz="2000" b="1"/>
            </a:lvl2pPr>
            <a:lvl3pPr marL="1371463" lvl="2" indent="-228577" algn="l">
              <a:lnSpc>
                <a:spcPct val="90000"/>
              </a:lnSpc>
              <a:spcBef>
                <a:spcPts val="500"/>
              </a:spcBef>
              <a:spcAft>
                <a:spcPts val="0"/>
              </a:spcAft>
              <a:buClr>
                <a:schemeClr val="dk1"/>
              </a:buClr>
              <a:buSzPts val="1800"/>
              <a:buNone/>
              <a:defRPr sz="1800" b="1"/>
            </a:lvl3pPr>
            <a:lvl4pPr marL="1828617" lvl="3" indent="-228577" algn="l">
              <a:lnSpc>
                <a:spcPct val="90000"/>
              </a:lnSpc>
              <a:spcBef>
                <a:spcPts val="500"/>
              </a:spcBef>
              <a:spcAft>
                <a:spcPts val="0"/>
              </a:spcAft>
              <a:buClr>
                <a:schemeClr val="dk1"/>
              </a:buClr>
              <a:buSzPts val="1600"/>
              <a:buNone/>
              <a:defRPr sz="1600" b="1"/>
            </a:lvl4pPr>
            <a:lvl5pPr marL="2285771" lvl="4" indent="-228577" algn="l">
              <a:lnSpc>
                <a:spcPct val="90000"/>
              </a:lnSpc>
              <a:spcBef>
                <a:spcPts val="500"/>
              </a:spcBef>
              <a:spcAft>
                <a:spcPts val="0"/>
              </a:spcAft>
              <a:buClr>
                <a:schemeClr val="dk1"/>
              </a:buClr>
              <a:buSzPts val="1600"/>
              <a:buNone/>
              <a:defRPr sz="1600" b="1"/>
            </a:lvl5pPr>
            <a:lvl6pPr marL="2742926" lvl="5" indent="-228577" algn="l">
              <a:lnSpc>
                <a:spcPct val="90000"/>
              </a:lnSpc>
              <a:spcBef>
                <a:spcPts val="500"/>
              </a:spcBef>
              <a:spcAft>
                <a:spcPts val="0"/>
              </a:spcAft>
              <a:buClr>
                <a:schemeClr val="dk1"/>
              </a:buClr>
              <a:buSzPts val="1600"/>
              <a:buNone/>
              <a:defRPr sz="1600" b="1"/>
            </a:lvl6pPr>
            <a:lvl7pPr marL="3200080" lvl="6" indent="-228577" algn="l">
              <a:lnSpc>
                <a:spcPct val="90000"/>
              </a:lnSpc>
              <a:spcBef>
                <a:spcPts val="500"/>
              </a:spcBef>
              <a:spcAft>
                <a:spcPts val="0"/>
              </a:spcAft>
              <a:buClr>
                <a:schemeClr val="dk1"/>
              </a:buClr>
              <a:buSzPts val="1600"/>
              <a:buNone/>
              <a:defRPr sz="1600" b="1"/>
            </a:lvl7pPr>
            <a:lvl8pPr marL="3657234" lvl="7" indent="-228577" algn="l">
              <a:lnSpc>
                <a:spcPct val="90000"/>
              </a:lnSpc>
              <a:spcBef>
                <a:spcPts val="500"/>
              </a:spcBef>
              <a:spcAft>
                <a:spcPts val="0"/>
              </a:spcAft>
              <a:buClr>
                <a:schemeClr val="dk1"/>
              </a:buClr>
              <a:buSzPts val="1600"/>
              <a:buNone/>
              <a:defRPr sz="1600" b="1"/>
            </a:lvl8pPr>
            <a:lvl9pPr marL="4114389" lvl="8" indent="-228577"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11"/>
          <p:cNvSpPr txBox="1">
            <a:spLocks noGrp="1"/>
          </p:cNvSpPr>
          <p:nvPr>
            <p:ph type="body" idx="4"/>
          </p:nvPr>
        </p:nvSpPr>
        <p:spPr>
          <a:xfrm>
            <a:off x="6172206" y="2505075"/>
            <a:ext cx="5183188" cy="3684588"/>
          </a:xfrm>
          <a:prstGeom prst="rect">
            <a:avLst/>
          </a:prstGeom>
          <a:noFill/>
          <a:ln>
            <a:noFill/>
          </a:ln>
        </p:spPr>
        <p:txBody>
          <a:bodyPr spcFirstLastPara="1" wrap="square" lIns="91425" tIns="45700" rIns="91425" bIns="45700" anchor="t" anchorCtr="0">
            <a:normAutofit/>
          </a:bodyPr>
          <a:lstStyle>
            <a:lvl1pPr marL="457154" lvl="0" indent="-342866" algn="l">
              <a:lnSpc>
                <a:spcPct val="90000"/>
              </a:lnSpc>
              <a:spcBef>
                <a:spcPts val="1000"/>
              </a:spcBef>
              <a:spcAft>
                <a:spcPts val="0"/>
              </a:spcAft>
              <a:buClr>
                <a:schemeClr val="dk1"/>
              </a:buClr>
              <a:buSzPts val="1800"/>
              <a:buChar char="•"/>
              <a:defRPr/>
            </a:lvl1pPr>
            <a:lvl2pPr marL="914309" lvl="1" indent="-342866" algn="l">
              <a:lnSpc>
                <a:spcPct val="90000"/>
              </a:lnSpc>
              <a:spcBef>
                <a:spcPts val="500"/>
              </a:spcBef>
              <a:spcAft>
                <a:spcPts val="0"/>
              </a:spcAft>
              <a:buClr>
                <a:schemeClr val="dk1"/>
              </a:buClr>
              <a:buSzPts val="1800"/>
              <a:buChar char="•"/>
              <a:defRPr/>
            </a:lvl2pPr>
            <a:lvl3pPr marL="1371463" lvl="2" indent="-342866" algn="l">
              <a:lnSpc>
                <a:spcPct val="90000"/>
              </a:lnSpc>
              <a:spcBef>
                <a:spcPts val="500"/>
              </a:spcBef>
              <a:spcAft>
                <a:spcPts val="0"/>
              </a:spcAft>
              <a:buClr>
                <a:schemeClr val="dk1"/>
              </a:buClr>
              <a:buSzPts val="1800"/>
              <a:buChar char="•"/>
              <a:defRPr/>
            </a:lvl3pPr>
            <a:lvl4pPr marL="1828617" lvl="3" indent="-342866" algn="l">
              <a:lnSpc>
                <a:spcPct val="90000"/>
              </a:lnSpc>
              <a:spcBef>
                <a:spcPts val="500"/>
              </a:spcBef>
              <a:spcAft>
                <a:spcPts val="0"/>
              </a:spcAft>
              <a:buClr>
                <a:schemeClr val="dk1"/>
              </a:buClr>
              <a:buSzPts val="1800"/>
              <a:buChar char="•"/>
              <a:defRPr/>
            </a:lvl4pPr>
            <a:lvl5pPr marL="2285771" lvl="4" indent="-342866" algn="l">
              <a:lnSpc>
                <a:spcPct val="90000"/>
              </a:lnSpc>
              <a:spcBef>
                <a:spcPts val="500"/>
              </a:spcBef>
              <a:spcAft>
                <a:spcPts val="0"/>
              </a:spcAft>
              <a:buClr>
                <a:schemeClr val="dk1"/>
              </a:buClr>
              <a:buSzPts val="1800"/>
              <a:buChar char="•"/>
              <a:defRPr/>
            </a:lvl5pPr>
            <a:lvl6pPr marL="2742926" lvl="5" indent="-342866" algn="l">
              <a:lnSpc>
                <a:spcPct val="90000"/>
              </a:lnSpc>
              <a:spcBef>
                <a:spcPts val="500"/>
              </a:spcBef>
              <a:spcAft>
                <a:spcPts val="0"/>
              </a:spcAft>
              <a:buClr>
                <a:schemeClr val="dk1"/>
              </a:buClr>
              <a:buSzPts val="1800"/>
              <a:buChar char="•"/>
              <a:defRPr/>
            </a:lvl6pPr>
            <a:lvl7pPr marL="3200080" lvl="6" indent="-342866" algn="l">
              <a:lnSpc>
                <a:spcPct val="90000"/>
              </a:lnSpc>
              <a:spcBef>
                <a:spcPts val="500"/>
              </a:spcBef>
              <a:spcAft>
                <a:spcPts val="0"/>
              </a:spcAft>
              <a:buClr>
                <a:schemeClr val="dk1"/>
              </a:buClr>
              <a:buSzPts val="1800"/>
              <a:buChar char="•"/>
              <a:defRPr/>
            </a:lvl7pPr>
            <a:lvl8pPr marL="3657234" lvl="7" indent="-342866" algn="l">
              <a:lnSpc>
                <a:spcPct val="90000"/>
              </a:lnSpc>
              <a:spcBef>
                <a:spcPts val="500"/>
              </a:spcBef>
              <a:spcAft>
                <a:spcPts val="0"/>
              </a:spcAft>
              <a:buClr>
                <a:schemeClr val="dk1"/>
              </a:buClr>
              <a:buSzPts val="1800"/>
              <a:buChar char="•"/>
              <a:defRPr/>
            </a:lvl8pPr>
            <a:lvl9pPr marL="4114389" lvl="8" indent="-342866"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11"/>
          <p:cNvSpPr txBox="1">
            <a:spLocks noGrp="1"/>
          </p:cNvSpPr>
          <p:nvPr>
            <p:ph type="dt" idx="10"/>
          </p:nvPr>
        </p:nvSpPr>
        <p:spPr>
          <a:xfrm>
            <a:off x="838206" y="635636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3/3/2024</a:t>
            </a:fld>
            <a:endParaRPr lang="en-US">
              <a:solidFill>
                <a:prstClr val="black">
                  <a:tint val="75000"/>
                </a:prstClr>
              </a:solidFill>
            </a:endParaRPr>
          </a:p>
        </p:txBody>
      </p:sp>
      <p:sp>
        <p:nvSpPr>
          <p:cNvPr id="47" name="Google Shape;47;p11"/>
          <p:cNvSpPr txBox="1">
            <a:spLocks noGrp="1"/>
          </p:cNvSpPr>
          <p:nvPr>
            <p:ph type="ftr" idx="11"/>
          </p:nvPr>
        </p:nvSpPr>
        <p:spPr>
          <a:xfrm>
            <a:off x="4038601" y="635636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48" name="Google Shape;48;p11"/>
          <p:cNvSpPr txBox="1">
            <a:spLocks noGrp="1"/>
          </p:cNvSpPr>
          <p:nvPr>
            <p:ph type="sldNum" idx="12"/>
          </p:nvPr>
        </p:nvSpPr>
        <p:spPr>
          <a:xfrm>
            <a:off x="8610600" y="635636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pic>
        <p:nvPicPr>
          <p:cNvPr id="49" name="Google Shape;49;p11"/>
          <p:cNvPicPr preferRelativeResize="0"/>
          <p:nvPr/>
        </p:nvPicPr>
        <p:blipFill rotWithShape="1">
          <a:blip r:embed="rId2">
            <a:alphaModFix/>
          </a:blip>
          <a:srcRect/>
          <a:stretch/>
        </p:blipFill>
        <p:spPr>
          <a:xfrm>
            <a:off x="1" y="18651"/>
            <a:ext cx="12191999" cy="6820698"/>
          </a:xfrm>
          <a:prstGeom prst="rect">
            <a:avLst/>
          </a:prstGeom>
          <a:noFill/>
          <a:ln>
            <a:noFill/>
          </a:ln>
        </p:spPr>
      </p:pic>
      <p:sp>
        <p:nvSpPr>
          <p:cNvPr id="11" name="Oval 10">
            <a:extLst>
              <a:ext uri="{FF2B5EF4-FFF2-40B4-BE49-F238E27FC236}">
                <a16:creationId xmlns="" xmlns:a16="http://schemas.microsoft.com/office/drawing/2014/main" id="{48CAB18A-EEAF-4CC3-B014-6871ADE81452}"/>
              </a:ext>
            </a:extLst>
          </p:cNvPr>
          <p:cNvSpPr/>
          <p:nvPr userDrawn="1"/>
        </p:nvSpPr>
        <p:spPr>
          <a:xfrm>
            <a:off x="10715661" y="290354"/>
            <a:ext cx="1273102" cy="1272936"/>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sym typeface="Arial"/>
            </a:endParaRPr>
          </a:p>
        </p:txBody>
      </p:sp>
    </p:spTree>
    <p:extLst>
      <p:ext uri="{BB962C8B-B14F-4D97-AF65-F5344CB8AC3E}">
        <p14:creationId xmlns:p14="http://schemas.microsoft.com/office/powerpoint/2010/main" val="14091704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0" cy="7095200"/>
          </a:xfrm>
          <a:prstGeom prst="rect">
            <a:avLst/>
          </a:prstGeom>
        </p:spPr>
      </p:pic>
      <p:sp>
        <p:nvSpPr>
          <p:cNvPr id="2" name="Title 1">
            <a:extLst>
              <a:ext uri="{FF2B5EF4-FFF2-40B4-BE49-F238E27FC236}">
                <a16:creationId xmlns="" xmlns:a16="http://schemas.microsoft.com/office/drawing/2014/main" id="{0ED805BF-682A-40E7-A8E6-EFFF65BEC289}"/>
              </a:ext>
            </a:extLst>
          </p:cNvPr>
          <p:cNvSpPr>
            <a:spLocks noGrp="1"/>
          </p:cNvSpPr>
          <p:nvPr>
            <p:ph type="ctrTitle"/>
          </p:nvPr>
        </p:nvSpPr>
        <p:spPr>
          <a:xfrm>
            <a:off x="1524001"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 xmlns:a16="http://schemas.microsoft.com/office/drawing/2014/main" id="{55ACBDF3-D54A-4F8A-9ACC-26F0AF54210C}"/>
              </a:ext>
            </a:extLst>
          </p:cNvPr>
          <p:cNvSpPr>
            <a:spLocks noGrp="1"/>
          </p:cNvSpPr>
          <p:nvPr>
            <p:ph type="subTitle" idx="1"/>
          </p:nvPr>
        </p:nvSpPr>
        <p:spPr>
          <a:xfrm>
            <a:off x="1524001"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3/3/2024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7624EA7C-0BEB-441A-8A40-755387E10E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
        <p:nvSpPr>
          <p:cNvPr id="8" name="Oval 7">
            <a:extLst>
              <a:ext uri="{FF2B5EF4-FFF2-40B4-BE49-F238E27FC236}">
                <a16:creationId xmlns="" xmlns:a16="http://schemas.microsoft.com/office/drawing/2014/main" id="{E36E4766-883B-4D27-9EF0-95A9BD22266C}"/>
              </a:ext>
            </a:extLst>
          </p:cNvPr>
          <p:cNvSpPr/>
          <p:nvPr userDrawn="1"/>
        </p:nvSpPr>
        <p:spPr>
          <a:xfrm>
            <a:off x="2629384"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sym typeface="Arial"/>
            </a:endParaRPr>
          </a:p>
        </p:txBody>
      </p:sp>
    </p:spTree>
    <p:extLst>
      <p:ext uri="{BB962C8B-B14F-4D97-AF65-F5344CB8AC3E}">
        <p14:creationId xmlns:p14="http://schemas.microsoft.com/office/powerpoint/2010/main" val="36203478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3" y="2004"/>
            <a:ext cx="12184879" cy="6853994"/>
          </a:xfrm>
          <a:prstGeom prst="rect">
            <a:avLst/>
          </a:prstGeom>
        </p:spPr>
      </p:pic>
      <p:sp>
        <p:nvSpPr>
          <p:cNvPr id="2" name="Title 1">
            <a:extLst>
              <a:ext uri="{FF2B5EF4-FFF2-40B4-BE49-F238E27FC236}">
                <a16:creationId xmlns=""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3/3/2024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5560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FAA44C-5215-453E-8C66-5AE44F5A62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B0A2930-07B3-42E2-9229-EF48D4CF36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C21C5E9-D543-47C4-B3B8-25B7C0B9FBC7}"/>
              </a:ext>
            </a:extLst>
          </p:cNvPr>
          <p:cNvSpPr>
            <a:spLocks noGrp="1"/>
          </p:cNvSpPr>
          <p:nvPr>
            <p:ph type="dt" sz="half" idx="10"/>
          </p:nvPr>
        </p:nvSpPr>
        <p:spPr/>
        <p:txBody>
          <a:bodyPr/>
          <a:lstStyle/>
          <a:p>
            <a:fld id="{BFE1B4AF-6270-42C6-A99F-7A4AE005474F}" type="datetimeFigureOut">
              <a:rPr lang="en-US" smtClean="0"/>
              <a:t>3/3/2024</a:t>
            </a:fld>
            <a:endParaRPr lang="en-US"/>
          </a:p>
        </p:txBody>
      </p:sp>
      <p:sp>
        <p:nvSpPr>
          <p:cNvPr id="5" name="Footer Placeholder 4">
            <a:extLst>
              <a:ext uri="{FF2B5EF4-FFF2-40B4-BE49-F238E27FC236}">
                <a16:creationId xmlns:a16="http://schemas.microsoft.com/office/drawing/2014/main" xmlns="" id="{27F2B6BA-C60E-492E-B4CF-114A20B75F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A56F1F3-509E-457B-9B78-EECD9931633F}"/>
              </a:ext>
            </a:extLst>
          </p:cNvPr>
          <p:cNvSpPr>
            <a:spLocks noGrp="1"/>
          </p:cNvSpPr>
          <p:nvPr>
            <p:ph type="sldNum" sz="quarter" idx="12"/>
          </p:nvPr>
        </p:nvSpPr>
        <p:spPr/>
        <p:txBody>
          <a:bodyPr/>
          <a:lstStyle/>
          <a:p>
            <a:fld id="{3372D307-3A05-4EC7-9CAC-18B6F7E98BF0}" type="slidenum">
              <a:rPr lang="en-US" smtClean="0"/>
              <a:t>‹#›</a:t>
            </a:fld>
            <a:endParaRPr lang="en-US"/>
          </a:p>
        </p:txBody>
      </p:sp>
    </p:spTree>
    <p:extLst>
      <p:ext uri="{BB962C8B-B14F-4D97-AF65-F5344CB8AC3E}">
        <p14:creationId xmlns:p14="http://schemas.microsoft.com/office/powerpoint/2010/main" val="10864304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ABDD0EC9-AAF6-4028-9E61-DCAAC850977B}"/>
              </a:ext>
            </a:extLst>
          </p:cNvPr>
          <p:cNvPicPr>
            <a:picLocks noChangeAspect="1"/>
          </p:cNvPicPr>
          <p:nvPr userDrawn="1"/>
        </p:nvPicPr>
        <p:blipFill>
          <a:blip r:embed="rId2"/>
          <a:stretch>
            <a:fillRect/>
          </a:stretch>
        </p:blipFill>
        <p:spPr>
          <a:xfrm>
            <a:off x="1" y="4"/>
            <a:ext cx="12191999" cy="6863803"/>
          </a:xfrm>
          <a:prstGeom prst="rect">
            <a:avLst/>
          </a:prstGeom>
        </p:spPr>
      </p:pic>
      <p:sp>
        <p:nvSpPr>
          <p:cNvPr id="2" name="Title 1">
            <a:extLst>
              <a:ext uri="{FF2B5EF4-FFF2-40B4-BE49-F238E27FC236}">
                <a16:creationId xmlns="" xmlns:a16="http://schemas.microsoft.com/office/drawing/2014/main" id="{23406D12-DD67-40A6-97ED-B7D5D44607AE}"/>
              </a:ext>
            </a:extLst>
          </p:cNvPr>
          <p:cNvSpPr>
            <a:spLocks noGrp="1"/>
          </p:cNvSpPr>
          <p:nvPr>
            <p:ph type="title"/>
          </p:nvPr>
        </p:nvSpPr>
        <p:spPr>
          <a:xfrm>
            <a:off x="831873" y="1709777"/>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C0CBBF0A-4F4C-440C-AEB2-3BB590C3D7D1}"/>
              </a:ext>
            </a:extLst>
          </p:cNvPr>
          <p:cNvSpPr>
            <a:spLocks noGrp="1"/>
          </p:cNvSpPr>
          <p:nvPr>
            <p:ph type="body" idx="1"/>
          </p:nvPr>
        </p:nvSpPr>
        <p:spPr>
          <a:xfrm>
            <a:off x="831873" y="458950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98FB3446-FD4B-4976-AEB2-B88314DBDB24}"/>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3/3/2024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BE683C8-11B5-46C6-8BB4-D1474691FD0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57C26DA4-DFC7-4240-8A46-029882411200}"/>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72522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3" y="2004"/>
            <a:ext cx="12184879" cy="6853994"/>
          </a:xfrm>
          <a:prstGeom prst="rect">
            <a:avLst/>
          </a:prstGeom>
        </p:spPr>
      </p:pic>
      <p:sp>
        <p:nvSpPr>
          <p:cNvPr id="2" name="Date Placeholder 1">
            <a:extLst>
              <a:ext uri="{FF2B5EF4-FFF2-40B4-BE49-F238E27FC236}">
                <a16:creationId xmlns="" xmlns:a16="http://schemas.microsoft.com/office/drawing/2014/main" id="{9EE6104B-2458-498C-ABBA-C0DED10B7317}"/>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3/3/2024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77C4E4CF-1B85-4D09-81A8-6864E71AE76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ED8E9558-AFB0-4D59-A785-A2FDA35555E4}"/>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96767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userDrawn="1">
  <p:cSld name="2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7" y="635636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solidFill>
                  <a:prstClr val="black">
                    <a:tint val="75000"/>
                  </a:prstClr>
                </a:solidFill>
              </a:rPr>
              <a:pPr/>
              <a:t>3/3/2024</a:t>
            </a:fld>
            <a:endParaRPr lang="en-US">
              <a:solidFill>
                <a:prstClr val="black">
                  <a:tint val="75000"/>
                </a:prstClr>
              </a:solidFill>
            </a:endParaRPr>
          </a:p>
        </p:txBody>
      </p:sp>
      <p:sp>
        <p:nvSpPr>
          <p:cNvPr id="16" name="Google Shape;16;p7"/>
          <p:cNvSpPr txBox="1">
            <a:spLocks noGrp="1"/>
          </p:cNvSpPr>
          <p:nvPr>
            <p:ph type="ftr" idx="11"/>
          </p:nvPr>
        </p:nvSpPr>
        <p:spPr>
          <a:xfrm>
            <a:off x="4038601" y="635636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17" name="Google Shape;17;p7"/>
          <p:cNvSpPr txBox="1">
            <a:spLocks noGrp="1"/>
          </p:cNvSpPr>
          <p:nvPr>
            <p:ph type="sldNum" idx="12"/>
          </p:nvPr>
        </p:nvSpPr>
        <p:spPr>
          <a:xfrm>
            <a:off x="8610600" y="635636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solidFill>
                  <a:prstClr val="black">
                    <a:tint val="75000"/>
                  </a:prstClr>
                </a:solidFill>
              </a:rPr>
              <a:pPr/>
              <a:t>‹#›</a:t>
            </a:fld>
            <a:endParaRPr lang="en-US">
              <a:solidFill>
                <a:prstClr val="black">
                  <a:tint val="75000"/>
                </a:prstClr>
              </a:solidFill>
            </a:endParaRPr>
          </a:p>
        </p:txBody>
      </p:sp>
      <p:sp>
        <p:nvSpPr>
          <p:cNvPr id="18" name="Google Shape;18;p7"/>
          <p:cNvSpPr/>
          <p:nvPr/>
        </p:nvSpPr>
        <p:spPr>
          <a:xfrm>
            <a:off x="2629368" y="1930595"/>
            <a:ext cx="852022" cy="852022"/>
          </a:xfrm>
          <a:prstGeom prst="ellipse">
            <a:avLst/>
          </a:prstGeom>
          <a:solidFill>
            <a:srgbClr val="FEE599"/>
          </a:solidFill>
          <a:ln>
            <a:noFill/>
          </a:ln>
        </p:spPr>
        <p:txBody>
          <a:bodyPr spcFirstLastPara="1" wrap="square" lIns="91401" tIns="45688" rIns="91401" bIns="45688" anchor="ctr" anchorCtr="0">
            <a:noAutofit/>
          </a:bodyPr>
          <a:lstStyle/>
          <a:p>
            <a:pPr algn="ctr" defTabSz="457200"/>
            <a:endParaRPr>
              <a:solidFill>
                <a:prstClr val="white"/>
              </a:solidFill>
              <a:latin typeface="Arial"/>
              <a:cs typeface="Arial"/>
              <a:sym typeface="Arial"/>
            </a:endParaRPr>
          </a:p>
        </p:txBody>
      </p:sp>
      <p:sp>
        <p:nvSpPr>
          <p:cNvPr id="7" name="Oval 6">
            <a:extLst>
              <a:ext uri="{FF2B5EF4-FFF2-40B4-BE49-F238E27FC236}">
                <a16:creationId xmlns="" xmlns:a16="http://schemas.microsoft.com/office/drawing/2014/main" id="{48CAB18A-EEAF-4CC3-B014-6871ADE81452}"/>
              </a:ext>
            </a:extLst>
          </p:cNvPr>
          <p:cNvSpPr/>
          <p:nvPr userDrawn="1"/>
        </p:nvSpPr>
        <p:spPr>
          <a:xfrm>
            <a:off x="11024212" y="136522"/>
            <a:ext cx="1273102" cy="1272936"/>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sym typeface="Arial"/>
            </a:endParaRPr>
          </a:p>
        </p:txBody>
      </p:sp>
    </p:spTree>
    <p:extLst>
      <p:ext uri="{BB962C8B-B14F-4D97-AF65-F5344CB8AC3E}">
        <p14:creationId xmlns:p14="http://schemas.microsoft.com/office/powerpoint/2010/main" val="515661226"/>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3" name="Google Shape;13;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0" y="3602037"/>
            <a:ext cx="9144000" cy="16557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3/3/2024</a:t>
            </a:fld>
            <a:endParaRPr lang="en-US">
              <a:solidFill>
                <a:prstClr val="black">
                  <a:tint val="75000"/>
                </a:prstClr>
              </a:solidFill>
            </a:endParaRPr>
          </a:p>
        </p:txBody>
      </p:sp>
      <p:sp>
        <p:nvSpPr>
          <p:cNvPr id="16" name="Google Shape;16;p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17" name="Google Shape;17;p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
        <p:nvSpPr>
          <p:cNvPr id="18" name="Google Shape;18;p7"/>
          <p:cNvSpPr/>
          <p:nvPr/>
        </p:nvSpPr>
        <p:spPr>
          <a:xfrm>
            <a:off x="2629365" y="1930598"/>
            <a:ext cx="852023" cy="852023"/>
          </a:xfrm>
          <a:prstGeom prst="ellipse">
            <a:avLst/>
          </a:prstGeom>
          <a:solidFill>
            <a:srgbClr val="FEE599"/>
          </a:solidFill>
          <a:ln>
            <a:noFill/>
          </a:ln>
        </p:spPr>
        <p:txBody>
          <a:bodyPr spcFirstLastPara="1" wrap="square" lIns="91425" tIns="45700" rIns="91425" bIns="45700" anchor="ctr" anchorCtr="0">
            <a:noAutofit/>
          </a:bodyPr>
          <a:lstStyle/>
          <a:p>
            <a:pPr algn="ctr"/>
            <a:endParaRPr>
              <a:solidFill>
                <a:prstClr val="white"/>
              </a:solidFill>
              <a:latin typeface="Arial"/>
              <a:cs typeface="Arial"/>
              <a:sym typeface="Arial"/>
            </a:endParaRPr>
          </a:p>
        </p:txBody>
      </p:sp>
      <p:sp>
        <p:nvSpPr>
          <p:cNvPr id="9" name="Oval 8">
            <a:extLst>
              <a:ext uri="{FF2B5EF4-FFF2-40B4-BE49-F238E27FC236}">
                <a16:creationId xmlns="" xmlns:a16="http://schemas.microsoft.com/office/drawing/2014/main" id="{1146B2CB-5A67-4AB8-9A1B-7AE29B183FB4}"/>
              </a:ext>
            </a:extLst>
          </p:cNvPr>
          <p:cNvSpPr/>
          <p:nvPr userDrawn="1"/>
        </p:nvSpPr>
        <p:spPr>
          <a:xfrm>
            <a:off x="2629365" y="1930598"/>
            <a:ext cx="852023" cy="85202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sym typeface="Arial"/>
            </a:endParaRPr>
          </a:p>
        </p:txBody>
      </p:sp>
      <p:sp>
        <p:nvSpPr>
          <p:cNvPr id="2" name="Oval 1">
            <a:extLst>
              <a:ext uri="{FF2B5EF4-FFF2-40B4-BE49-F238E27FC236}">
                <a16:creationId xmlns="" xmlns:a16="http://schemas.microsoft.com/office/drawing/2014/main" id="{55BF17BB-90D7-48D1-A408-C4A17A18C95C}"/>
              </a:ext>
            </a:extLst>
          </p:cNvPr>
          <p:cNvSpPr/>
          <p:nvPr userDrawn="1"/>
        </p:nvSpPr>
        <p:spPr>
          <a:xfrm>
            <a:off x="11139858" y="4"/>
            <a:ext cx="1153593" cy="1406769"/>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sym typeface="Arial"/>
            </a:endParaRPr>
          </a:p>
        </p:txBody>
      </p:sp>
    </p:spTree>
    <p:extLst>
      <p:ext uri="{BB962C8B-B14F-4D97-AF65-F5344CB8AC3E}">
        <p14:creationId xmlns:p14="http://schemas.microsoft.com/office/powerpoint/2010/main" val="1002652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5" y="20645"/>
            <a:ext cx="12184879" cy="6816715"/>
          </a:xfrm>
          <a:prstGeom prst="rect">
            <a:avLst/>
          </a:prstGeom>
          <a:noFill/>
          <a:ln>
            <a:noFill/>
          </a:ln>
        </p:spPr>
      </p:pic>
      <p:sp>
        <p:nvSpPr>
          <p:cNvPr id="23" name="Google Shape;23;p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3/3/2024</a:t>
            </a:fld>
            <a:endParaRPr lang="en-US">
              <a:solidFill>
                <a:prstClr val="black">
                  <a:tint val="75000"/>
                </a:prstClr>
              </a:solidFill>
            </a:endParaRPr>
          </a:p>
        </p:txBody>
      </p:sp>
      <p:sp>
        <p:nvSpPr>
          <p:cNvPr id="24" name="Google Shape;24;p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47252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5" y="2005"/>
            <a:ext cx="12165839" cy="6853995"/>
          </a:xfrm>
          <a:prstGeom prst="rect">
            <a:avLst/>
          </a:prstGeom>
          <a:noFill/>
          <a:ln>
            <a:noFill/>
          </a:ln>
        </p:spPr>
      </p:pic>
    </p:spTree>
    <p:extLst>
      <p:ext uri="{BB962C8B-B14F-4D97-AF65-F5344CB8AC3E}">
        <p14:creationId xmlns:p14="http://schemas.microsoft.com/office/powerpoint/2010/main" val="25585730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5" y="2007"/>
            <a:ext cx="12165839" cy="6853993"/>
          </a:xfrm>
          <a:prstGeom prst="rect">
            <a:avLst/>
          </a:prstGeom>
          <a:noFill/>
          <a:ln>
            <a:noFill/>
          </a:ln>
        </p:spPr>
      </p:pic>
      <p:sp>
        <p:nvSpPr>
          <p:cNvPr id="37" name="Google Shape;37;p1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3/3/2024</a:t>
            </a:fld>
            <a:endParaRPr lang="en-US">
              <a:solidFill>
                <a:prstClr val="black">
                  <a:tint val="75000"/>
                </a:prstClr>
              </a:solidFill>
            </a:endParaRPr>
          </a:p>
        </p:txBody>
      </p:sp>
      <p:sp>
        <p:nvSpPr>
          <p:cNvPr id="38" name="Google Shape;38;p1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36776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preserve="1" userDrawn="1">
  <p:cSld name="Comparison">
    <p:spTree>
      <p:nvGrpSpPr>
        <p:cNvPr id="1" name="Shape 40"/>
        <p:cNvGrpSpPr/>
        <p:nvPr/>
      </p:nvGrpSpPr>
      <p:grpSpPr>
        <a:xfrm>
          <a:off x="0" y="0"/>
          <a:ext cx="0" cy="0"/>
          <a:chOff x="0" y="0"/>
          <a:chExt cx="0" cy="0"/>
        </a:xfrm>
      </p:grpSpPr>
      <p:pic>
        <p:nvPicPr>
          <p:cNvPr id="49" name="Google Shape;49;p11"/>
          <p:cNvPicPr preferRelativeResize="0"/>
          <p:nvPr userDrawn="1"/>
        </p:nvPicPr>
        <p:blipFill rotWithShape="1">
          <a:blip r:embed="rId2">
            <a:alphaModFix/>
          </a:blip>
          <a:srcRect/>
          <a:stretch/>
        </p:blipFill>
        <p:spPr>
          <a:xfrm>
            <a:off x="-165100" y="-68826"/>
            <a:ext cx="12513464" cy="7000539"/>
          </a:xfrm>
          <a:prstGeom prst="rect">
            <a:avLst/>
          </a:prstGeom>
          <a:noFill/>
          <a:ln>
            <a:noFill/>
          </a:ln>
        </p:spPr>
      </p:pic>
      <p:sp>
        <p:nvSpPr>
          <p:cNvPr id="46" name="Google Shape;46;p1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solidFill>
                  <a:prstClr val="black">
                    <a:tint val="75000"/>
                  </a:prstClr>
                </a:solidFill>
              </a:rPr>
              <a:pPr/>
              <a:t>3/3/2024</a:t>
            </a:fld>
            <a:endParaRPr lang="en-US">
              <a:solidFill>
                <a:prstClr val="black">
                  <a:tint val="75000"/>
                </a:prstClr>
              </a:solidFill>
            </a:endParaRPr>
          </a:p>
        </p:txBody>
      </p:sp>
      <p:sp>
        <p:nvSpPr>
          <p:cNvPr id="47" name="Google Shape;47;p1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48" name="Google Shape;48;p1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solidFill>
                  <a:prstClr val="black">
                    <a:tint val="75000"/>
                  </a:prstClr>
                </a:solidFill>
              </a:rPr>
              <a:pPr/>
              <a:t>‹#›</a:t>
            </a:fld>
            <a:endParaRPr lang="en-US">
              <a:solidFill>
                <a:prstClr val="black">
                  <a:tint val="75000"/>
                </a:prstClr>
              </a:solidFill>
            </a:endParaRPr>
          </a:p>
        </p:txBody>
      </p:sp>
      <p:sp>
        <p:nvSpPr>
          <p:cNvPr id="11" name="Oval 10">
            <a:extLst>
              <a:ext uri="{FF2B5EF4-FFF2-40B4-BE49-F238E27FC236}">
                <a16:creationId xmlns="" xmlns:a16="http://schemas.microsoft.com/office/drawing/2014/main" id="{20C92834-F07F-4579-8623-1CF3469E4D08}"/>
              </a:ext>
            </a:extLst>
          </p:cNvPr>
          <p:cNvSpPr/>
          <p:nvPr userDrawn="1"/>
        </p:nvSpPr>
        <p:spPr>
          <a:xfrm>
            <a:off x="10917877" y="186277"/>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sym typeface="Arial"/>
            </a:endParaRPr>
          </a:p>
        </p:txBody>
      </p:sp>
    </p:spTree>
    <p:extLst>
      <p:ext uri="{BB962C8B-B14F-4D97-AF65-F5344CB8AC3E}">
        <p14:creationId xmlns:p14="http://schemas.microsoft.com/office/powerpoint/2010/main" val="27615083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0" cy="7095200"/>
          </a:xfrm>
          <a:prstGeom prst="rect">
            <a:avLst/>
          </a:prstGeom>
        </p:spPr>
      </p:pic>
      <p:sp>
        <p:nvSpPr>
          <p:cNvPr id="2" name="Title 1">
            <a:extLst>
              <a:ext uri="{FF2B5EF4-FFF2-40B4-BE49-F238E27FC236}">
                <a16:creationId xmlns="" xmlns:a16="http://schemas.microsoft.com/office/drawing/2014/main"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 xmlns:a16="http://schemas.microsoft.com/office/drawing/2014/main" id="{55ACBDF3-D54A-4F8A-9ACC-26F0AF542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3/3/2024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7624EA7C-0BEB-441A-8A40-755387E10E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
        <p:nvSpPr>
          <p:cNvPr id="8" name="Oval 7">
            <a:extLst>
              <a:ext uri="{FF2B5EF4-FFF2-40B4-BE49-F238E27FC236}">
                <a16:creationId xmlns="" xmlns:a16="http://schemas.microsoft.com/office/drawing/2014/main" id="{E36E4766-883B-4D27-9EF0-95A9BD22266C}"/>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sym typeface="Arial"/>
            </a:endParaRPr>
          </a:p>
        </p:txBody>
      </p:sp>
    </p:spTree>
    <p:extLst>
      <p:ext uri="{BB962C8B-B14F-4D97-AF65-F5344CB8AC3E}">
        <p14:creationId xmlns:p14="http://schemas.microsoft.com/office/powerpoint/2010/main" val="38352593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BB350663-EC9A-4C44-B607-B63DB2B7FE3A}"/>
              </a:ext>
            </a:extLst>
          </p:cNvPr>
          <p:cNvPicPr>
            <a:picLocks noChangeAspect="1"/>
          </p:cNvPicPr>
          <p:nvPr userDrawn="1"/>
        </p:nvPicPr>
        <p:blipFill>
          <a:blip r:embed="rId2"/>
          <a:stretch>
            <a:fillRect/>
          </a:stretch>
        </p:blipFill>
        <p:spPr>
          <a:xfrm>
            <a:off x="0" y="1"/>
            <a:ext cx="12184879" cy="6858000"/>
          </a:xfrm>
          <a:prstGeom prst="rect">
            <a:avLst/>
          </a:prstGeom>
        </p:spPr>
      </p:pic>
      <p:sp>
        <p:nvSpPr>
          <p:cNvPr id="2" name="Title 1">
            <a:extLst>
              <a:ext uri="{FF2B5EF4-FFF2-40B4-BE49-F238E27FC236}">
                <a16:creationId xmlns=""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3/3/2024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7168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DA4C9E-16D5-44DC-B6B3-3B4A063F19E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C561801-7A8E-47D3-8642-FA58F008DD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3096C0A-BF68-4A10-8B57-BF6368E31608}"/>
              </a:ext>
            </a:extLst>
          </p:cNvPr>
          <p:cNvSpPr>
            <a:spLocks noGrp="1"/>
          </p:cNvSpPr>
          <p:nvPr>
            <p:ph type="dt" sz="half" idx="10"/>
          </p:nvPr>
        </p:nvSpPr>
        <p:spPr/>
        <p:txBody>
          <a:bodyPr/>
          <a:lstStyle/>
          <a:p>
            <a:fld id="{BFE1B4AF-6270-42C6-A99F-7A4AE005474F}" type="datetimeFigureOut">
              <a:rPr lang="en-US" smtClean="0"/>
              <a:t>3/3/2024</a:t>
            </a:fld>
            <a:endParaRPr lang="en-US"/>
          </a:p>
        </p:txBody>
      </p:sp>
      <p:sp>
        <p:nvSpPr>
          <p:cNvPr id="5" name="Footer Placeholder 4">
            <a:extLst>
              <a:ext uri="{FF2B5EF4-FFF2-40B4-BE49-F238E27FC236}">
                <a16:creationId xmlns:a16="http://schemas.microsoft.com/office/drawing/2014/main" xmlns="" id="{934647BD-DA82-4054-9F19-D099670A48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0198FC9-7270-46E0-81EF-65F628979225}"/>
              </a:ext>
            </a:extLst>
          </p:cNvPr>
          <p:cNvSpPr>
            <a:spLocks noGrp="1"/>
          </p:cNvSpPr>
          <p:nvPr>
            <p:ph type="sldNum" sz="quarter" idx="12"/>
          </p:nvPr>
        </p:nvSpPr>
        <p:spPr/>
        <p:txBody>
          <a:bodyPr/>
          <a:lstStyle/>
          <a:p>
            <a:fld id="{3372D307-3A05-4EC7-9CAC-18B6F7E98BF0}" type="slidenum">
              <a:rPr lang="en-US" smtClean="0"/>
              <a:t>‹#›</a:t>
            </a:fld>
            <a:endParaRPr lang="en-US"/>
          </a:p>
        </p:txBody>
      </p:sp>
    </p:spTree>
    <p:extLst>
      <p:ext uri="{BB962C8B-B14F-4D97-AF65-F5344CB8AC3E}">
        <p14:creationId xmlns:p14="http://schemas.microsoft.com/office/powerpoint/2010/main" val="1070318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3/3/2024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69879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B6B4D996-D27A-45F3-8A94-7114A45F77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 xmlns:a16="http://schemas.microsoft.com/office/drawing/2014/main" id="{2AAFCBFE-611A-4CAB-A894-937638D9FD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52E8545-01CE-4FAF-BFB4-D08B76DD53D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F39B6410-3F70-4DB6-82F8-946CB7F5F44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63936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ABDD0EC9-AAF6-4028-9E61-DCAAC850977B}"/>
              </a:ext>
            </a:extLst>
          </p:cNvPr>
          <p:cNvPicPr>
            <a:picLocks noChangeAspect="1"/>
          </p:cNvPicPr>
          <p:nvPr userDrawn="1"/>
        </p:nvPicPr>
        <p:blipFill>
          <a:blip r:embed="rId2"/>
          <a:stretch>
            <a:fillRect/>
          </a:stretch>
        </p:blipFill>
        <p:spPr>
          <a:xfrm>
            <a:off x="0" y="0"/>
            <a:ext cx="12191999" cy="6863803"/>
          </a:xfrm>
          <a:prstGeom prst="rect">
            <a:avLst/>
          </a:prstGeom>
        </p:spPr>
      </p:pic>
      <p:sp>
        <p:nvSpPr>
          <p:cNvPr id="2" name="Title 1">
            <a:extLst>
              <a:ext uri="{FF2B5EF4-FFF2-40B4-BE49-F238E27FC236}">
                <a16:creationId xmlns="" xmlns:a16="http://schemas.microsoft.com/office/drawing/2014/main" id="{23406D12-DD67-40A6-97ED-B7D5D44607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C0CBBF0A-4F4C-440C-AEB2-3BB590C3D7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98FB3446-FD4B-4976-AEB2-B88314DBDB24}"/>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3/3/2024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BE683C8-11B5-46C6-8BB4-D1474691FD0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57C26DA4-DFC7-4240-8A46-029882411200}"/>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16851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A2C791BE-C8CC-4C34-A8A1-F9D28AC4CA50}"/>
              </a:ext>
            </a:extLst>
          </p:cNvPr>
          <p:cNvSpPr>
            <a:spLocks noGrp="1"/>
          </p:cNvSpPr>
          <p:nvPr>
            <p:ph type="dt" sz="half" idx="10"/>
          </p:nvPr>
        </p:nvSpPr>
        <p:spPr/>
        <p:txBody>
          <a:bodyPr/>
          <a:lstStyle/>
          <a:p>
            <a:fld id="{63A1C593-65D0-4073-BCC9-577B9352EA97}" type="datetimeFigureOut">
              <a:rPr lang="en-US" smtClean="0">
                <a:solidFill>
                  <a:prstClr val="black">
                    <a:tint val="75000"/>
                  </a:prstClr>
                </a:solidFill>
              </a:rPr>
              <a:pPr/>
              <a:t>3/3/2024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E48A1E86-F790-48FA-819C-922F2AB42142}"/>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4277AA88-E6BE-45DB-B3F6-B589DE0432B4}"/>
              </a:ext>
            </a:extLst>
          </p:cNvPr>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89231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9848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76BB36-18F5-42E9-8136-688DFDB8F1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2087C04C-4321-4F2F-98B8-03490039FE42}"/>
              </a:ext>
            </a:extLst>
          </p:cNvPr>
          <p:cNvSpPr>
            <a:spLocks noGrp="1"/>
          </p:cNvSpPr>
          <p:nvPr>
            <p:ph type="subTitle" idx="1"/>
          </p:nvPr>
        </p:nvSpPr>
        <p:spPr>
          <a:xfrm>
            <a:off x="1524000" y="3602037"/>
            <a:ext cx="9144000" cy="1655763"/>
          </a:xfrm>
        </p:spPr>
        <p:txBody>
          <a:bodyPr/>
          <a:lstStyle>
            <a:lvl1pPr marL="0" indent="0" algn="ctr">
              <a:buNone/>
              <a:defRPr sz="2400"/>
            </a:lvl1pPr>
            <a:lvl2pPr marL="457155" indent="0" algn="ctr">
              <a:buNone/>
              <a:defRPr sz="2000"/>
            </a:lvl2pPr>
            <a:lvl3pPr marL="914309" indent="0" algn="ctr">
              <a:buNone/>
              <a:defRPr sz="1900"/>
            </a:lvl3pPr>
            <a:lvl4pPr marL="1371464" indent="0" algn="ctr">
              <a:buNone/>
              <a:defRPr sz="1600"/>
            </a:lvl4pPr>
            <a:lvl5pPr marL="1828618" indent="0" algn="ctr">
              <a:buNone/>
              <a:defRPr sz="1600"/>
            </a:lvl5pPr>
            <a:lvl6pPr marL="2285774" indent="0" algn="ctr">
              <a:buNone/>
              <a:defRPr sz="1600"/>
            </a:lvl6pPr>
            <a:lvl7pPr marL="2742926" indent="0" algn="ctr">
              <a:buNone/>
              <a:defRPr sz="1600"/>
            </a:lvl7pPr>
            <a:lvl8pPr marL="3200080" indent="0" algn="ctr">
              <a:buNone/>
              <a:defRPr sz="1600"/>
            </a:lvl8pPr>
            <a:lvl9pPr marL="3657235"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DDB0FACE-3B51-4D4C-A501-DFDD196FAE07}"/>
              </a:ext>
            </a:extLst>
          </p:cNvPr>
          <p:cNvSpPr>
            <a:spLocks noGrp="1"/>
          </p:cNvSpPr>
          <p:nvPr>
            <p:ph type="dt" sz="half" idx="10"/>
          </p:nvPr>
        </p:nvSpPr>
        <p:spPr/>
        <p:txBody>
          <a:bodyPr/>
          <a:lstStyle/>
          <a:p>
            <a:fld id="{63A1C593-65D0-4073-BCC9-577B9352EA97}" type="datetimeFigureOut">
              <a:rPr lang="en-US" smtClean="0">
                <a:solidFill>
                  <a:prstClr val="black">
                    <a:tint val="75000"/>
                  </a:prstClr>
                </a:solidFill>
              </a:rPr>
              <a:pPr/>
              <a:t>3/3/2024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8955ABC-2E0C-4B72-9DE9-1F0878B3A8D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056486E-CF0C-4F7C-B86B-48F95580A800}"/>
              </a:ext>
            </a:extLst>
          </p:cNvPr>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05810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8AC8A3-E356-45DD-95FD-F59DC793931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70C1578B-4B96-428F-A8CE-9E91A3449F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3B228ADB-01E6-4324-A924-8A47873924FD}"/>
              </a:ext>
            </a:extLst>
          </p:cNvPr>
          <p:cNvSpPr>
            <a:spLocks noGrp="1"/>
          </p:cNvSpPr>
          <p:nvPr>
            <p:ph type="dt" sz="half" idx="10"/>
          </p:nvPr>
        </p:nvSpPr>
        <p:spPr/>
        <p:txBody>
          <a:bodyPr/>
          <a:lstStyle/>
          <a:p>
            <a:fld id="{63A1C593-65D0-4073-BCC9-577B9352EA97}" type="datetimeFigureOut">
              <a:rPr lang="en-US" smtClean="0">
                <a:solidFill>
                  <a:prstClr val="black">
                    <a:tint val="75000"/>
                  </a:prstClr>
                </a:solidFill>
              </a:rPr>
              <a:pPr/>
              <a:t>3/3/2024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2EC5F6D4-53E8-4CDE-8335-3EBE99236F5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BFB3872-B3DE-4A8C-9398-47C3DDC0CCCD}"/>
              </a:ext>
            </a:extLst>
          </p:cNvPr>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86589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14EC32-6CA3-4D6F-80CB-BD4C9D3E5F85}"/>
              </a:ext>
            </a:extLst>
          </p:cNvPr>
          <p:cNvSpPr>
            <a:spLocks noGrp="1"/>
          </p:cNvSpPr>
          <p:nvPr>
            <p:ph type="title"/>
          </p:nvPr>
        </p:nvSpPr>
        <p:spPr>
          <a:xfrm>
            <a:off x="831851" y="1709744"/>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965434E2-BE91-4861-84F9-1F0E8B847F22}"/>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55" indent="0">
              <a:buNone/>
              <a:defRPr sz="2000">
                <a:solidFill>
                  <a:schemeClr val="tx1">
                    <a:tint val="75000"/>
                  </a:schemeClr>
                </a:solidFill>
              </a:defRPr>
            </a:lvl2pPr>
            <a:lvl3pPr marL="914309" indent="0">
              <a:buNone/>
              <a:defRPr sz="19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C4D6D70-CD9E-44DA-B7F7-9DCD050B2A4A}"/>
              </a:ext>
            </a:extLst>
          </p:cNvPr>
          <p:cNvSpPr>
            <a:spLocks noGrp="1"/>
          </p:cNvSpPr>
          <p:nvPr>
            <p:ph type="dt" sz="half" idx="10"/>
          </p:nvPr>
        </p:nvSpPr>
        <p:spPr/>
        <p:txBody>
          <a:bodyPr/>
          <a:lstStyle/>
          <a:p>
            <a:fld id="{63A1C593-65D0-4073-BCC9-577B9352EA97}" type="datetimeFigureOut">
              <a:rPr lang="en-US" smtClean="0">
                <a:solidFill>
                  <a:prstClr val="black">
                    <a:tint val="75000"/>
                  </a:prstClr>
                </a:solidFill>
              </a:rPr>
              <a:pPr/>
              <a:t>3/3/2024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167C9634-4744-42E0-A8FB-1F653F55B9F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25F73EF-8862-42E5-8671-DEE3559EEBED}"/>
              </a:ext>
            </a:extLst>
          </p:cNvPr>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34740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91B6D0-5BF9-45B6-AF4B-3BC3772964E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A3A9A61F-CA24-4170-822D-381DD00491D1}"/>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98B773AF-52C0-4FA1-9814-B1266D361649}"/>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5837E443-AC64-41CC-8804-F945F12C0F70}"/>
              </a:ext>
            </a:extLst>
          </p:cNvPr>
          <p:cNvSpPr>
            <a:spLocks noGrp="1"/>
          </p:cNvSpPr>
          <p:nvPr>
            <p:ph type="dt" sz="half" idx="10"/>
          </p:nvPr>
        </p:nvSpPr>
        <p:spPr/>
        <p:txBody>
          <a:bodyPr/>
          <a:lstStyle/>
          <a:p>
            <a:fld id="{63A1C593-65D0-4073-BCC9-577B9352EA97}" type="datetimeFigureOut">
              <a:rPr lang="en-US" smtClean="0">
                <a:solidFill>
                  <a:prstClr val="black">
                    <a:tint val="75000"/>
                  </a:prstClr>
                </a:solidFill>
              </a:rPr>
              <a:pPr/>
              <a:t>3/3/2024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0ED6DAE-374A-4A7A-8A2A-329B147A6B7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0B8C3EC1-3F23-4E4B-8F97-CFEED563BCC1}"/>
              </a:ext>
            </a:extLst>
          </p:cNvPr>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52628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EBB5C2-59A8-4325-977A-F885F7978A2D}"/>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58C3882F-33B0-410B-9546-6135B2B15041}"/>
              </a:ext>
            </a:extLst>
          </p:cNvPr>
          <p:cNvSpPr>
            <a:spLocks noGrp="1"/>
          </p:cNvSpPr>
          <p:nvPr>
            <p:ph type="body" idx="1"/>
          </p:nvPr>
        </p:nvSpPr>
        <p:spPr>
          <a:xfrm>
            <a:off x="839789" y="1681163"/>
            <a:ext cx="5157787" cy="823912"/>
          </a:xfr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EC13B1A-DF2B-4C33-9BDE-74348073E156}"/>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6CDC10BA-C621-4EA0-9019-054EF54CE016}"/>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9AEEA298-46E4-4BEA-B5DC-E77CBBD739DE}"/>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91964604-4272-4098-9EA3-C6DD0400AC4A}"/>
              </a:ext>
            </a:extLst>
          </p:cNvPr>
          <p:cNvSpPr>
            <a:spLocks noGrp="1"/>
          </p:cNvSpPr>
          <p:nvPr>
            <p:ph type="dt" sz="half" idx="10"/>
          </p:nvPr>
        </p:nvSpPr>
        <p:spPr/>
        <p:txBody>
          <a:bodyPr/>
          <a:lstStyle/>
          <a:p>
            <a:fld id="{63A1C593-65D0-4073-BCC9-577B9352EA97}" type="datetimeFigureOut">
              <a:rPr lang="en-US" smtClean="0">
                <a:solidFill>
                  <a:prstClr val="black">
                    <a:tint val="75000"/>
                  </a:prstClr>
                </a:solidFill>
              </a:rPr>
              <a:pPr/>
              <a:t>3/3/2024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01DBAC24-EAF6-4477-A37A-B23AA6D0CAD0}"/>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539CF680-F09B-4F6E-8D21-5F9831066ED7}"/>
              </a:ext>
            </a:extLst>
          </p:cNvPr>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7382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0A20D2-CED6-47CB-803B-01F6005B9F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47E8A9D-0CE7-464C-A370-625630ADD8D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A4C1A6F-932F-4031-A532-3A465F2B9FF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74AC6DA-819C-40DD-9E02-51F6CFBAA6B7}"/>
              </a:ext>
            </a:extLst>
          </p:cNvPr>
          <p:cNvSpPr>
            <a:spLocks noGrp="1"/>
          </p:cNvSpPr>
          <p:nvPr>
            <p:ph type="dt" sz="half" idx="10"/>
          </p:nvPr>
        </p:nvSpPr>
        <p:spPr/>
        <p:txBody>
          <a:bodyPr/>
          <a:lstStyle/>
          <a:p>
            <a:fld id="{BFE1B4AF-6270-42C6-A99F-7A4AE005474F}" type="datetimeFigureOut">
              <a:rPr lang="en-US" smtClean="0"/>
              <a:t>3/3/2024</a:t>
            </a:fld>
            <a:endParaRPr lang="en-US"/>
          </a:p>
        </p:txBody>
      </p:sp>
      <p:sp>
        <p:nvSpPr>
          <p:cNvPr id="6" name="Footer Placeholder 5">
            <a:extLst>
              <a:ext uri="{FF2B5EF4-FFF2-40B4-BE49-F238E27FC236}">
                <a16:creationId xmlns:a16="http://schemas.microsoft.com/office/drawing/2014/main" xmlns="" id="{CE986E8F-255A-4C49-834E-9B366B4672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BB69B64-C50C-437D-9005-58031D224048}"/>
              </a:ext>
            </a:extLst>
          </p:cNvPr>
          <p:cNvSpPr>
            <a:spLocks noGrp="1"/>
          </p:cNvSpPr>
          <p:nvPr>
            <p:ph type="sldNum" sz="quarter" idx="12"/>
          </p:nvPr>
        </p:nvSpPr>
        <p:spPr/>
        <p:txBody>
          <a:bodyPr/>
          <a:lstStyle/>
          <a:p>
            <a:fld id="{3372D307-3A05-4EC7-9CAC-18B6F7E98BF0}" type="slidenum">
              <a:rPr lang="en-US" smtClean="0"/>
              <a:t>‹#›</a:t>
            </a:fld>
            <a:endParaRPr lang="en-US"/>
          </a:p>
        </p:txBody>
      </p:sp>
    </p:spTree>
    <p:extLst>
      <p:ext uri="{BB962C8B-B14F-4D97-AF65-F5344CB8AC3E}">
        <p14:creationId xmlns:p14="http://schemas.microsoft.com/office/powerpoint/2010/main" val="37811929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6A822F-699A-4A5C-9942-C12467C28EB6}"/>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24F6548B-5E22-47E4-A64F-7C22C8A44C99}"/>
              </a:ext>
            </a:extLst>
          </p:cNvPr>
          <p:cNvSpPr>
            <a:spLocks noGrp="1"/>
          </p:cNvSpPr>
          <p:nvPr>
            <p:ph type="dt" sz="half" idx="10"/>
          </p:nvPr>
        </p:nvSpPr>
        <p:spPr/>
        <p:txBody>
          <a:bodyPr/>
          <a:lstStyle/>
          <a:p>
            <a:fld id="{63A1C593-65D0-4073-BCC9-577B9352EA97}" type="datetimeFigureOut">
              <a:rPr lang="en-US" smtClean="0">
                <a:solidFill>
                  <a:prstClr val="black">
                    <a:tint val="75000"/>
                  </a:prstClr>
                </a:solidFill>
              </a:rPr>
              <a:pPr/>
              <a:t>3/3/2024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792D3BE6-0D4B-47F6-93ED-8083E0CA700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27A77E54-2898-4796-927F-261D0AFA8ADD}"/>
              </a:ext>
            </a:extLst>
          </p:cNvPr>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5904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2C791BE-C8CC-4C34-A8A1-F9D28AC4CA50}"/>
              </a:ext>
            </a:extLst>
          </p:cNvPr>
          <p:cNvSpPr>
            <a:spLocks noGrp="1"/>
          </p:cNvSpPr>
          <p:nvPr>
            <p:ph type="dt" sz="half" idx="10"/>
          </p:nvPr>
        </p:nvSpPr>
        <p:spPr/>
        <p:txBody>
          <a:bodyPr/>
          <a:lstStyle/>
          <a:p>
            <a:fld id="{63A1C593-65D0-4073-BCC9-577B9352EA97}" type="datetimeFigureOut">
              <a:rPr lang="en-US" smtClean="0">
                <a:solidFill>
                  <a:prstClr val="black">
                    <a:tint val="75000"/>
                  </a:prstClr>
                </a:solidFill>
              </a:rPr>
              <a:pPr/>
              <a:t>3/3/2024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E48A1E86-F790-48FA-819C-922F2AB42142}"/>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4277AA88-E6BE-45DB-B3F6-B589DE0432B4}"/>
              </a:ext>
            </a:extLst>
          </p:cNvPr>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28346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277963-C723-4F38-A392-E4D1BED5F1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536F2362-63E0-417C-980C-7C85B1C8927E}"/>
              </a:ext>
            </a:extLst>
          </p:cNvPr>
          <p:cNvSpPr>
            <a:spLocks noGrp="1"/>
          </p:cNvSpPr>
          <p:nvPr>
            <p:ph idx="1"/>
          </p:nvPr>
        </p:nvSpPr>
        <p:spPr>
          <a:xfrm>
            <a:off x="5183188" y="98743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515379EF-4472-4012-A13E-44A9B9439031}"/>
              </a:ext>
            </a:extLst>
          </p:cNvPr>
          <p:cNvSpPr>
            <a:spLocks noGrp="1"/>
          </p:cNvSpPr>
          <p:nvPr>
            <p:ph type="body" sz="half" idx="2"/>
          </p:nvPr>
        </p:nvSpPr>
        <p:spPr>
          <a:xfrm>
            <a:off x="839788" y="2057403"/>
            <a:ext cx="3932237" cy="3811588"/>
          </a:xfrm>
        </p:spPr>
        <p:txBody>
          <a:bodyPr/>
          <a:lstStyle>
            <a:lvl1pPr marL="0" indent="0">
              <a:buNone/>
              <a:defRPr sz="1600"/>
            </a:lvl1pPr>
            <a:lvl2pPr marL="457155" indent="0">
              <a:buNone/>
              <a:defRPr sz="1500"/>
            </a:lvl2pPr>
            <a:lvl3pPr marL="914309" indent="0">
              <a:buNone/>
              <a:defRPr sz="1200"/>
            </a:lvl3pPr>
            <a:lvl4pPr marL="1371464" indent="0">
              <a:buNone/>
              <a:defRPr sz="1100"/>
            </a:lvl4pPr>
            <a:lvl5pPr marL="1828618" indent="0">
              <a:buNone/>
              <a:defRPr sz="1100"/>
            </a:lvl5pPr>
            <a:lvl6pPr marL="2285774" indent="0">
              <a:buNone/>
              <a:defRPr sz="1100"/>
            </a:lvl6pPr>
            <a:lvl7pPr marL="2742926" indent="0">
              <a:buNone/>
              <a:defRPr sz="1100"/>
            </a:lvl7pPr>
            <a:lvl8pPr marL="3200080" indent="0">
              <a:buNone/>
              <a:defRPr sz="1100"/>
            </a:lvl8pPr>
            <a:lvl9pPr marL="3657235"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xmlns="" id="{EA34D32A-0A66-48F7-8142-1395801BF200}"/>
              </a:ext>
            </a:extLst>
          </p:cNvPr>
          <p:cNvSpPr>
            <a:spLocks noGrp="1"/>
          </p:cNvSpPr>
          <p:nvPr>
            <p:ph type="dt" sz="half" idx="10"/>
          </p:nvPr>
        </p:nvSpPr>
        <p:spPr/>
        <p:txBody>
          <a:bodyPr/>
          <a:lstStyle/>
          <a:p>
            <a:fld id="{63A1C593-65D0-4073-BCC9-577B9352EA97}" type="datetimeFigureOut">
              <a:rPr lang="en-US" smtClean="0">
                <a:solidFill>
                  <a:prstClr val="black">
                    <a:tint val="75000"/>
                  </a:prstClr>
                </a:solidFill>
              </a:rPr>
              <a:pPr/>
              <a:t>3/3/2024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16E3B883-D15B-428D-9B68-B7D3F6CBF6A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EDF63E5E-A4B4-495E-85D6-61B434CE584D}"/>
              </a:ext>
            </a:extLst>
          </p:cNvPr>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63110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858E53-123E-47B1-A820-55BC9F6C6B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709D9654-00E9-42B7-BCF7-C6F3B780C646}"/>
              </a:ext>
            </a:extLst>
          </p:cNvPr>
          <p:cNvSpPr>
            <a:spLocks noGrp="1"/>
          </p:cNvSpPr>
          <p:nvPr>
            <p:ph type="pic" idx="1"/>
          </p:nvPr>
        </p:nvSpPr>
        <p:spPr>
          <a:xfrm>
            <a:off x="5183188" y="987430"/>
            <a:ext cx="6172200" cy="4873625"/>
          </a:xfrm>
        </p:spPr>
        <p:txBody>
          <a:bodyPr/>
          <a:lstStyle>
            <a:lvl1pPr marL="0" indent="0">
              <a:buNone/>
              <a:defRPr sz="3200"/>
            </a:lvl1pPr>
            <a:lvl2pPr marL="457155" indent="0">
              <a:buNone/>
              <a:defRPr sz="2800"/>
            </a:lvl2pPr>
            <a:lvl3pPr marL="914309" indent="0">
              <a:buNone/>
              <a:defRPr sz="2400"/>
            </a:lvl3pPr>
            <a:lvl4pPr marL="1371464" indent="0">
              <a:buNone/>
              <a:defRPr sz="2000"/>
            </a:lvl4pPr>
            <a:lvl5pPr marL="1828618" indent="0">
              <a:buNone/>
              <a:defRPr sz="2000"/>
            </a:lvl5pPr>
            <a:lvl6pPr marL="2285774" indent="0">
              <a:buNone/>
              <a:defRPr sz="2000"/>
            </a:lvl6pPr>
            <a:lvl7pPr marL="2742926" indent="0">
              <a:buNone/>
              <a:defRPr sz="2000"/>
            </a:lvl7pPr>
            <a:lvl8pPr marL="3200080" indent="0">
              <a:buNone/>
              <a:defRPr sz="2000"/>
            </a:lvl8pPr>
            <a:lvl9pPr marL="3657235" indent="0">
              <a:buNone/>
              <a:defRPr sz="2000"/>
            </a:lvl9pPr>
          </a:lstStyle>
          <a:p>
            <a:endParaRPr lang="vi-VN"/>
          </a:p>
        </p:txBody>
      </p:sp>
      <p:sp>
        <p:nvSpPr>
          <p:cNvPr id="4" name="Text Placeholder 3">
            <a:extLst>
              <a:ext uri="{FF2B5EF4-FFF2-40B4-BE49-F238E27FC236}">
                <a16:creationId xmlns:a16="http://schemas.microsoft.com/office/drawing/2014/main" xmlns="" id="{171BB713-22C9-4DDC-A23E-1F2792570B6B}"/>
              </a:ext>
            </a:extLst>
          </p:cNvPr>
          <p:cNvSpPr>
            <a:spLocks noGrp="1"/>
          </p:cNvSpPr>
          <p:nvPr>
            <p:ph type="body" sz="half" idx="2"/>
          </p:nvPr>
        </p:nvSpPr>
        <p:spPr>
          <a:xfrm>
            <a:off x="839788" y="2057403"/>
            <a:ext cx="3932237" cy="3811588"/>
          </a:xfrm>
        </p:spPr>
        <p:txBody>
          <a:bodyPr/>
          <a:lstStyle>
            <a:lvl1pPr marL="0" indent="0">
              <a:buNone/>
              <a:defRPr sz="1600"/>
            </a:lvl1pPr>
            <a:lvl2pPr marL="457155" indent="0">
              <a:buNone/>
              <a:defRPr sz="1500"/>
            </a:lvl2pPr>
            <a:lvl3pPr marL="914309" indent="0">
              <a:buNone/>
              <a:defRPr sz="1200"/>
            </a:lvl3pPr>
            <a:lvl4pPr marL="1371464" indent="0">
              <a:buNone/>
              <a:defRPr sz="1100"/>
            </a:lvl4pPr>
            <a:lvl5pPr marL="1828618" indent="0">
              <a:buNone/>
              <a:defRPr sz="1100"/>
            </a:lvl5pPr>
            <a:lvl6pPr marL="2285774" indent="0">
              <a:buNone/>
              <a:defRPr sz="1100"/>
            </a:lvl6pPr>
            <a:lvl7pPr marL="2742926" indent="0">
              <a:buNone/>
              <a:defRPr sz="1100"/>
            </a:lvl7pPr>
            <a:lvl8pPr marL="3200080" indent="0">
              <a:buNone/>
              <a:defRPr sz="1100"/>
            </a:lvl8pPr>
            <a:lvl9pPr marL="3657235"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xmlns="" id="{B447B4A4-B5CA-45F5-8AB2-C5ECB7D6A377}"/>
              </a:ext>
            </a:extLst>
          </p:cNvPr>
          <p:cNvSpPr>
            <a:spLocks noGrp="1"/>
          </p:cNvSpPr>
          <p:nvPr>
            <p:ph type="dt" sz="half" idx="10"/>
          </p:nvPr>
        </p:nvSpPr>
        <p:spPr/>
        <p:txBody>
          <a:bodyPr/>
          <a:lstStyle/>
          <a:p>
            <a:fld id="{63A1C593-65D0-4073-BCC9-577B9352EA97}" type="datetimeFigureOut">
              <a:rPr lang="en-US" smtClean="0">
                <a:solidFill>
                  <a:prstClr val="black">
                    <a:tint val="75000"/>
                  </a:prstClr>
                </a:solidFill>
              </a:rPr>
              <a:pPr/>
              <a:t>3/3/2024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9769C266-C60B-44CD-8B3C-042FACD2E58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817457D-9E47-4433-99C1-831BCC5F7F67}"/>
              </a:ext>
            </a:extLst>
          </p:cNvPr>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17773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BF58E0-6F2B-461B-B31A-53A45568868A}"/>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FB123DB3-58A0-42EF-9FC8-A908FB1EB5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113540CD-4B4D-40C4-9C27-87760BFEA3A2}"/>
              </a:ext>
            </a:extLst>
          </p:cNvPr>
          <p:cNvSpPr>
            <a:spLocks noGrp="1"/>
          </p:cNvSpPr>
          <p:nvPr>
            <p:ph type="dt" sz="half" idx="10"/>
          </p:nvPr>
        </p:nvSpPr>
        <p:spPr/>
        <p:txBody>
          <a:bodyPr/>
          <a:lstStyle/>
          <a:p>
            <a:fld id="{63A1C593-65D0-4073-BCC9-577B9352EA97}" type="datetimeFigureOut">
              <a:rPr lang="en-US" smtClean="0">
                <a:solidFill>
                  <a:prstClr val="black">
                    <a:tint val="75000"/>
                  </a:prstClr>
                </a:solidFill>
              </a:rPr>
              <a:pPr/>
              <a:t>3/3/2024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0409514-2CC4-40F3-8A11-5CB3AFA5E6D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0AC37A7-8182-40F4-AAF1-A75A1B9D7235}"/>
              </a:ext>
            </a:extLst>
          </p:cNvPr>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37360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3A38C0A-1D1A-49DA-BE06-74CF136DD955}"/>
              </a:ext>
            </a:extLst>
          </p:cNvPr>
          <p:cNvSpPr>
            <a:spLocks noGrp="1"/>
          </p:cNvSpPr>
          <p:nvPr>
            <p:ph type="title" orient="vert"/>
          </p:nvPr>
        </p:nvSpPr>
        <p:spPr>
          <a:xfrm>
            <a:off x="8724902" y="365130"/>
            <a:ext cx="2628900" cy="5811839"/>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76FD9A0E-59AA-4889-A29D-4DB5D5546648}"/>
              </a:ext>
            </a:extLst>
          </p:cNvPr>
          <p:cNvSpPr>
            <a:spLocks noGrp="1"/>
          </p:cNvSpPr>
          <p:nvPr>
            <p:ph type="body" orient="vert" idx="1"/>
          </p:nvPr>
        </p:nvSpPr>
        <p:spPr>
          <a:xfrm>
            <a:off x="838203" y="365130"/>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396DB85E-6DCE-40DB-AB89-8F32C7EF2E70}"/>
              </a:ext>
            </a:extLst>
          </p:cNvPr>
          <p:cNvSpPr>
            <a:spLocks noGrp="1"/>
          </p:cNvSpPr>
          <p:nvPr>
            <p:ph type="dt" sz="half" idx="10"/>
          </p:nvPr>
        </p:nvSpPr>
        <p:spPr/>
        <p:txBody>
          <a:bodyPr/>
          <a:lstStyle/>
          <a:p>
            <a:fld id="{63A1C593-65D0-4073-BCC9-577B9352EA97}" type="datetimeFigureOut">
              <a:rPr lang="en-US" smtClean="0">
                <a:solidFill>
                  <a:prstClr val="black">
                    <a:tint val="75000"/>
                  </a:prstClr>
                </a:solidFill>
              </a:rPr>
              <a:pPr/>
              <a:t>3/3/2024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D6E5182-1669-4B52-A30E-47313F008C5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78975106-CF72-423B-9C74-67614CD953B0}"/>
              </a:ext>
            </a:extLst>
          </p:cNvPr>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05121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5_Bố trí Tùy chỉnh">
    <p:spTree>
      <p:nvGrpSpPr>
        <p:cNvPr id="1" name=""/>
        <p:cNvGrpSpPr/>
        <p:nvPr/>
      </p:nvGrpSpPr>
      <p:grpSpPr>
        <a:xfrm>
          <a:off x="0" y="0"/>
          <a:ext cx="0" cy="0"/>
          <a:chOff x="0" y="0"/>
          <a:chExt cx="0" cy="0"/>
        </a:xfrm>
      </p:grpSpPr>
      <p:grpSp>
        <p:nvGrpSpPr>
          <p:cNvPr id="3" name="Nhóm 2">
            <a:extLst>
              <a:ext uri="{FF2B5EF4-FFF2-40B4-BE49-F238E27FC236}">
                <a16:creationId xmlns:a16="http://schemas.microsoft.com/office/drawing/2014/main" xmlns="" id="{3D46434E-3923-4ABB-B0D5-D75D315B97E2}"/>
              </a:ext>
            </a:extLst>
          </p:cNvPr>
          <p:cNvGrpSpPr/>
          <p:nvPr userDrawn="1"/>
        </p:nvGrpSpPr>
        <p:grpSpPr>
          <a:xfrm>
            <a:off x="0" y="0"/>
            <a:ext cx="12192000" cy="6858000"/>
            <a:chOff x="0" y="0"/>
            <a:chExt cx="12192000" cy="6858000"/>
          </a:xfrm>
        </p:grpSpPr>
        <p:pic>
          <p:nvPicPr>
            <p:cNvPr id="4" name="Hình ảnh 3">
              <a:extLst>
                <a:ext uri="{FF2B5EF4-FFF2-40B4-BE49-F238E27FC236}">
                  <a16:creationId xmlns:a16="http://schemas.microsoft.com/office/drawing/2014/main" xmlns="" id="{8E59DCAA-BD92-45F4-AA1A-45C2F74B4A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Hình chữ nhật 5">
              <a:extLst>
                <a:ext uri="{FF2B5EF4-FFF2-40B4-BE49-F238E27FC236}">
                  <a16:creationId xmlns:a16="http://schemas.microsoft.com/office/drawing/2014/main" xmlns="" id="{F6460645-29E4-4D4A-85E7-055E9E96198E}"/>
                </a:ext>
              </a:extLst>
            </p:cNvPr>
            <p:cNvSpPr/>
            <p:nvPr/>
          </p:nvSpPr>
          <p:spPr>
            <a:xfrm>
              <a:off x="8447709" y="3570357"/>
              <a:ext cx="2276061" cy="2286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en-US" sz="1900">
                <a:solidFill>
                  <a:prstClr val="white"/>
                </a:solidFill>
              </a:endParaRPr>
            </a:p>
          </p:txBody>
        </p:sp>
      </p:grpSp>
    </p:spTree>
    <p:extLst>
      <p:ext uri="{BB962C8B-B14F-4D97-AF65-F5344CB8AC3E}">
        <p14:creationId xmlns:p14="http://schemas.microsoft.com/office/powerpoint/2010/main" val="39974390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586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Bố trí Tùy chỉ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ACA41749-B0FA-4137-98C6-E5611C94836C}"/>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grpSp>
        <p:nvGrpSpPr>
          <p:cNvPr id="3" name="组合 1">
            <a:extLst>
              <a:ext uri="{FF2B5EF4-FFF2-40B4-BE49-F238E27FC236}">
                <a16:creationId xmlns:a16="http://schemas.microsoft.com/office/drawing/2014/main" xmlns="" id="{E0C8C399-677F-4A69-9CDF-5AD07D696707}"/>
              </a:ext>
            </a:extLst>
          </p:cNvPr>
          <p:cNvGrpSpPr/>
          <p:nvPr userDrawn="1"/>
        </p:nvGrpSpPr>
        <p:grpSpPr>
          <a:xfrm>
            <a:off x="0" y="0"/>
            <a:ext cx="12192000" cy="6950243"/>
            <a:chOff x="0" y="0"/>
            <a:chExt cx="12192000" cy="6950242"/>
          </a:xfrm>
        </p:grpSpPr>
        <p:sp>
          <p:nvSpPr>
            <p:cNvPr id="4" name="矩形 2">
              <a:extLst>
                <a:ext uri="{FF2B5EF4-FFF2-40B4-BE49-F238E27FC236}">
                  <a16:creationId xmlns:a16="http://schemas.microsoft.com/office/drawing/2014/main" xmlns="" id="{E6196C58-822A-418B-AA96-C3FC7F7712A1}"/>
                </a:ext>
              </a:extLst>
            </p:cNvPr>
            <p:cNvSpPr/>
            <p:nvPr/>
          </p:nvSpPr>
          <p:spPr>
            <a:xfrm>
              <a:off x="0" y="0"/>
              <a:ext cx="12192000" cy="6950242"/>
            </a:xfrm>
            <a:prstGeom prst="rect">
              <a:avLst/>
            </a:prstGeom>
            <a:solidFill>
              <a:srgbClr val="7DD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sz="1900" dirty="0">
                <a:solidFill>
                  <a:prstClr val="white"/>
                </a:solidFill>
                <a:cs typeface="+mn-ea"/>
                <a:sym typeface="+mn-lt"/>
              </a:endParaRPr>
            </a:p>
          </p:txBody>
        </p:sp>
        <p:grpSp>
          <p:nvGrpSpPr>
            <p:cNvPr id="5" name="组合 3">
              <a:extLst>
                <a:ext uri="{FF2B5EF4-FFF2-40B4-BE49-F238E27FC236}">
                  <a16:creationId xmlns:a16="http://schemas.microsoft.com/office/drawing/2014/main" xmlns="" id="{3B05F50B-E040-46CE-BDF8-0B78F1518EC1}"/>
                </a:ext>
              </a:extLst>
            </p:cNvPr>
            <p:cNvGrpSpPr/>
            <p:nvPr/>
          </p:nvGrpSpPr>
          <p:grpSpPr>
            <a:xfrm flipH="1">
              <a:off x="5160789" y="4430611"/>
              <a:ext cx="7021357" cy="2502976"/>
              <a:chOff x="0" y="4611187"/>
              <a:chExt cx="6302768" cy="2246813"/>
            </a:xfrm>
          </p:grpSpPr>
          <p:sp>
            <p:nvSpPr>
              <p:cNvPr id="9" name="任意多边形 57">
                <a:extLst>
                  <a:ext uri="{FF2B5EF4-FFF2-40B4-BE49-F238E27FC236}">
                    <a16:creationId xmlns:a16="http://schemas.microsoft.com/office/drawing/2014/main" xmlns="" id="{68ABAFAA-B6AA-4E96-A5BB-5EDC00A94D41}"/>
                  </a:ext>
                </a:extLst>
              </p:cNvPr>
              <p:cNvSpPr/>
              <p:nvPr/>
            </p:nvSpPr>
            <p:spPr>
              <a:xfrm>
                <a:off x="0" y="4611187"/>
                <a:ext cx="6302768" cy="2246813"/>
              </a:xfrm>
              <a:custGeom>
                <a:avLst/>
                <a:gdLst>
                  <a:gd name="connsiteX0" fmla="*/ 0 w 6302768"/>
                  <a:gd name="connsiteY0" fmla="*/ 0 h 2246813"/>
                  <a:gd name="connsiteX1" fmla="*/ 529046 w 6302768"/>
                  <a:gd name="connsiteY1" fmla="*/ 529046 h 2246813"/>
                  <a:gd name="connsiteX2" fmla="*/ 518298 w 6302768"/>
                  <a:gd name="connsiteY2" fmla="*/ 635667 h 2246813"/>
                  <a:gd name="connsiteX3" fmla="*/ 518255 w 6302768"/>
                  <a:gd name="connsiteY3" fmla="*/ 635806 h 2246813"/>
                  <a:gd name="connsiteX4" fmla="*/ 549544 w 6302768"/>
                  <a:gd name="connsiteY4" fmla="*/ 638960 h 2246813"/>
                  <a:gd name="connsiteX5" fmla="*/ 941024 w 6302768"/>
                  <a:gd name="connsiteY5" fmla="*/ 922250 h 2246813"/>
                  <a:gd name="connsiteX6" fmla="*/ 953618 w 6302768"/>
                  <a:gd name="connsiteY6" fmla="*/ 949245 h 2246813"/>
                  <a:gd name="connsiteX7" fmla="*/ 1023820 w 6302768"/>
                  <a:gd name="connsiteY7" fmla="*/ 911140 h 2246813"/>
                  <a:gd name="connsiteX8" fmla="*/ 1201783 w 6302768"/>
                  <a:gd name="connsiteY8" fmla="*/ 875211 h 2246813"/>
                  <a:gd name="connsiteX9" fmla="*/ 1623054 w 6302768"/>
                  <a:gd name="connsiteY9" fmla="*/ 1154448 h 2246813"/>
                  <a:gd name="connsiteX10" fmla="*/ 1641912 w 6302768"/>
                  <a:gd name="connsiteY10" fmla="*/ 1215198 h 2246813"/>
                  <a:gd name="connsiteX11" fmla="*/ 1685221 w 6302768"/>
                  <a:gd name="connsiteY11" fmla="*/ 1162707 h 2246813"/>
                  <a:gd name="connsiteX12" fmla="*/ 2063931 w 6302768"/>
                  <a:gd name="connsiteY12" fmla="*/ 1005840 h 2246813"/>
                  <a:gd name="connsiteX13" fmla="*/ 2363377 w 6302768"/>
                  <a:gd name="connsiteY13" fmla="*/ 1097308 h 2246813"/>
                  <a:gd name="connsiteX14" fmla="*/ 2409428 w 6302768"/>
                  <a:gd name="connsiteY14" fmla="*/ 1135304 h 2246813"/>
                  <a:gd name="connsiteX15" fmla="*/ 2480562 w 6302768"/>
                  <a:gd name="connsiteY15" fmla="*/ 1076613 h 2246813"/>
                  <a:gd name="connsiteX16" fmla="*/ 2926079 w 6302768"/>
                  <a:gd name="connsiteY16" fmla="*/ 940526 h 2246813"/>
                  <a:gd name="connsiteX17" fmla="*/ 3722913 w 6302768"/>
                  <a:gd name="connsiteY17" fmla="*/ 1737360 h 2246813"/>
                  <a:gd name="connsiteX18" fmla="*/ 3716237 w 6302768"/>
                  <a:gd name="connsiteY18" fmla="*/ 1825599 h 2246813"/>
                  <a:gd name="connsiteX19" fmla="*/ 3728546 w 6302768"/>
                  <a:gd name="connsiteY19" fmla="*/ 1815443 h 2246813"/>
                  <a:gd name="connsiteX20" fmla="*/ 3984171 w 6302768"/>
                  <a:gd name="connsiteY20" fmla="*/ 1737360 h 2246813"/>
                  <a:gd name="connsiteX21" fmla="*/ 4363289 w 6302768"/>
                  <a:gd name="connsiteY21" fmla="*/ 1938935 h 2246813"/>
                  <a:gd name="connsiteX22" fmla="*/ 4386727 w 6302768"/>
                  <a:gd name="connsiteY22" fmla="*/ 1982117 h 2246813"/>
                  <a:gd name="connsiteX23" fmla="*/ 4407931 w 6302768"/>
                  <a:gd name="connsiteY23" fmla="*/ 1913809 h 2246813"/>
                  <a:gd name="connsiteX24" fmla="*/ 5087982 w 6302768"/>
                  <a:gd name="connsiteY24" fmla="*/ 1463040 h 2246813"/>
                  <a:gd name="connsiteX25" fmla="*/ 5768034 w 6302768"/>
                  <a:gd name="connsiteY25" fmla="*/ 1913808 h 2246813"/>
                  <a:gd name="connsiteX26" fmla="*/ 5783337 w 6302768"/>
                  <a:gd name="connsiteY26" fmla="*/ 1963108 h 2246813"/>
                  <a:gd name="connsiteX27" fmla="*/ 5810304 w 6302768"/>
                  <a:gd name="connsiteY27" fmla="*/ 1948471 h 2246813"/>
                  <a:gd name="connsiteX28" fmla="*/ 5950132 w 6302768"/>
                  <a:gd name="connsiteY28" fmla="*/ 1920241 h 2246813"/>
                  <a:gd name="connsiteX29" fmla="*/ 6281131 w 6302768"/>
                  <a:gd name="connsiteY29" fmla="*/ 2139642 h 2246813"/>
                  <a:gd name="connsiteX30" fmla="*/ 6302768 w 6302768"/>
                  <a:gd name="connsiteY30" fmla="*/ 2246812 h 2246813"/>
                  <a:gd name="connsiteX31" fmla="*/ 4585063 w 6302768"/>
                  <a:gd name="connsiteY31" fmla="*/ 2246812 h 2246813"/>
                  <a:gd name="connsiteX32" fmla="*/ 4585063 w 6302768"/>
                  <a:gd name="connsiteY32" fmla="*/ 2246813 h 2246813"/>
                  <a:gd name="connsiteX33" fmla="*/ 0 w 6302768"/>
                  <a:gd name="connsiteY33" fmla="*/ 2246813 h 224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302768" h="2246813">
                    <a:moveTo>
                      <a:pt x="0" y="0"/>
                    </a:moveTo>
                    <a:cubicBezTo>
                      <a:pt x="292184" y="0"/>
                      <a:pt x="529046" y="236862"/>
                      <a:pt x="529046" y="529046"/>
                    </a:cubicBezTo>
                    <a:cubicBezTo>
                      <a:pt x="529046" y="565569"/>
                      <a:pt x="525345" y="601228"/>
                      <a:pt x="518298" y="635667"/>
                    </a:cubicBezTo>
                    <a:lnTo>
                      <a:pt x="518255" y="635806"/>
                    </a:lnTo>
                    <a:lnTo>
                      <a:pt x="549544" y="638960"/>
                    </a:lnTo>
                    <a:cubicBezTo>
                      <a:pt x="716958" y="673218"/>
                      <a:pt x="858449" y="778645"/>
                      <a:pt x="941024" y="922250"/>
                    </a:cubicBezTo>
                    <a:lnTo>
                      <a:pt x="953618" y="949245"/>
                    </a:lnTo>
                    <a:lnTo>
                      <a:pt x="1023820" y="911140"/>
                    </a:lnTo>
                    <a:cubicBezTo>
                      <a:pt x="1078519" y="888005"/>
                      <a:pt x="1138657" y="875211"/>
                      <a:pt x="1201783" y="875211"/>
                    </a:cubicBezTo>
                    <a:cubicBezTo>
                      <a:pt x="1391162" y="875211"/>
                      <a:pt x="1553648" y="990352"/>
                      <a:pt x="1623054" y="1154448"/>
                    </a:cubicBezTo>
                    <a:lnTo>
                      <a:pt x="1641912" y="1215198"/>
                    </a:lnTo>
                    <a:lnTo>
                      <a:pt x="1685221" y="1162707"/>
                    </a:lnTo>
                    <a:cubicBezTo>
                      <a:pt x="1782141" y="1065787"/>
                      <a:pt x="1916036" y="1005840"/>
                      <a:pt x="2063931" y="1005840"/>
                    </a:cubicBezTo>
                    <a:cubicBezTo>
                      <a:pt x="2174853" y="1005840"/>
                      <a:pt x="2277899" y="1039560"/>
                      <a:pt x="2363377" y="1097308"/>
                    </a:cubicBezTo>
                    <a:lnTo>
                      <a:pt x="2409428" y="1135304"/>
                    </a:lnTo>
                    <a:lnTo>
                      <a:pt x="2480562" y="1076613"/>
                    </a:lnTo>
                    <a:cubicBezTo>
                      <a:pt x="2607737" y="990695"/>
                      <a:pt x="2761050" y="940526"/>
                      <a:pt x="2926079" y="940526"/>
                    </a:cubicBezTo>
                    <a:cubicBezTo>
                      <a:pt x="3366158" y="940526"/>
                      <a:pt x="3722913" y="1297281"/>
                      <a:pt x="3722913" y="1737360"/>
                    </a:cubicBezTo>
                    <a:lnTo>
                      <a:pt x="3716237" y="1825599"/>
                    </a:lnTo>
                    <a:lnTo>
                      <a:pt x="3728546" y="1815443"/>
                    </a:lnTo>
                    <a:cubicBezTo>
                      <a:pt x="3801516" y="1766145"/>
                      <a:pt x="3889482" y="1737360"/>
                      <a:pt x="3984171" y="1737360"/>
                    </a:cubicBezTo>
                    <a:cubicBezTo>
                      <a:pt x="4141987" y="1737360"/>
                      <a:pt x="4281127" y="1817319"/>
                      <a:pt x="4363289" y="1938935"/>
                    </a:cubicBezTo>
                    <a:lnTo>
                      <a:pt x="4386727" y="1982117"/>
                    </a:lnTo>
                    <a:lnTo>
                      <a:pt x="4407931" y="1913809"/>
                    </a:lnTo>
                    <a:cubicBezTo>
                      <a:pt x="4519973" y="1648911"/>
                      <a:pt x="4782272" y="1463040"/>
                      <a:pt x="5087982" y="1463040"/>
                    </a:cubicBezTo>
                    <a:cubicBezTo>
                      <a:pt x="5393692" y="1463040"/>
                      <a:pt x="5655991" y="1648911"/>
                      <a:pt x="5768034" y="1913808"/>
                    </a:cubicBezTo>
                    <a:lnTo>
                      <a:pt x="5783337" y="1963108"/>
                    </a:lnTo>
                    <a:lnTo>
                      <a:pt x="5810304" y="1948471"/>
                    </a:lnTo>
                    <a:cubicBezTo>
                      <a:pt x="5853282" y="1930293"/>
                      <a:pt x="5900533" y="1920241"/>
                      <a:pt x="5950132" y="1920241"/>
                    </a:cubicBezTo>
                    <a:cubicBezTo>
                      <a:pt x="6098930" y="1920241"/>
                      <a:pt x="6226597" y="2010709"/>
                      <a:pt x="6281131" y="2139642"/>
                    </a:cubicBezTo>
                    <a:lnTo>
                      <a:pt x="6302768" y="2246812"/>
                    </a:lnTo>
                    <a:lnTo>
                      <a:pt x="4585063" y="2246812"/>
                    </a:lnTo>
                    <a:lnTo>
                      <a:pt x="4585063" y="2246813"/>
                    </a:lnTo>
                    <a:lnTo>
                      <a:pt x="0" y="2246813"/>
                    </a:lnTo>
                    <a:close/>
                  </a:path>
                </a:pathLst>
              </a:custGeom>
              <a:solidFill>
                <a:schemeClr val="bg1"/>
              </a:solidFill>
              <a:ln w="28575">
                <a:solidFill>
                  <a:schemeClr val="bg1"/>
                </a:solidFill>
              </a:ln>
              <a:effectLst>
                <a:outerShdw blurRad="203200" dist="63500" dir="18900000" algn="bl"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sz="1900">
                  <a:solidFill>
                    <a:prstClr val="white"/>
                  </a:solidFill>
                  <a:cs typeface="+mn-ea"/>
                  <a:sym typeface="+mn-lt"/>
                </a:endParaRPr>
              </a:p>
            </p:txBody>
          </p:sp>
          <p:sp>
            <p:nvSpPr>
              <p:cNvPr id="10" name="任意多边形 58">
                <a:extLst>
                  <a:ext uri="{FF2B5EF4-FFF2-40B4-BE49-F238E27FC236}">
                    <a16:creationId xmlns:a16="http://schemas.microsoft.com/office/drawing/2014/main" xmlns="" id="{0211ADAE-F100-49BE-990B-E3C2B12E91C6}"/>
                  </a:ext>
                </a:extLst>
              </p:cNvPr>
              <p:cNvSpPr/>
              <p:nvPr/>
            </p:nvSpPr>
            <p:spPr>
              <a:xfrm>
                <a:off x="0" y="4611187"/>
                <a:ext cx="6302768" cy="2246813"/>
              </a:xfrm>
              <a:custGeom>
                <a:avLst/>
                <a:gdLst>
                  <a:gd name="connsiteX0" fmla="*/ 0 w 6302768"/>
                  <a:gd name="connsiteY0" fmla="*/ 0 h 2246813"/>
                  <a:gd name="connsiteX1" fmla="*/ 529046 w 6302768"/>
                  <a:gd name="connsiteY1" fmla="*/ 529046 h 2246813"/>
                  <a:gd name="connsiteX2" fmla="*/ 518298 w 6302768"/>
                  <a:gd name="connsiteY2" fmla="*/ 635667 h 2246813"/>
                  <a:gd name="connsiteX3" fmla="*/ 518255 w 6302768"/>
                  <a:gd name="connsiteY3" fmla="*/ 635806 h 2246813"/>
                  <a:gd name="connsiteX4" fmla="*/ 549544 w 6302768"/>
                  <a:gd name="connsiteY4" fmla="*/ 638960 h 2246813"/>
                  <a:gd name="connsiteX5" fmla="*/ 941024 w 6302768"/>
                  <a:gd name="connsiteY5" fmla="*/ 922250 h 2246813"/>
                  <a:gd name="connsiteX6" fmla="*/ 953618 w 6302768"/>
                  <a:gd name="connsiteY6" fmla="*/ 949245 h 2246813"/>
                  <a:gd name="connsiteX7" fmla="*/ 1023820 w 6302768"/>
                  <a:gd name="connsiteY7" fmla="*/ 911140 h 2246813"/>
                  <a:gd name="connsiteX8" fmla="*/ 1201783 w 6302768"/>
                  <a:gd name="connsiteY8" fmla="*/ 875211 h 2246813"/>
                  <a:gd name="connsiteX9" fmla="*/ 1623054 w 6302768"/>
                  <a:gd name="connsiteY9" fmla="*/ 1154448 h 2246813"/>
                  <a:gd name="connsiteX10" fmla="*/ 1641912 w 6302768"/>
                  <a:gd name="connsiteY10" fmla="*/ 1215198 h 2246813"/>
                  <a:gd name="connsiteX11" fmla="*/ 1685221 w 6302768"/>
                  <a:gd name="connsiteY11" fmla="*/ 1162707 h 2246813"/>
                  <a:gd name="connsiteX12" fmla="*/ 2063931 w 6302768"/>
                  <a:gd name="connsiteY12" fmla="*/ 1005840 h 2246813"/>
                  <a:gd name="connsiteX13" fmla="*/ 2363377 w 6302768"/>
                  <a:gd name="connsiteY13" fmla="*/ 1097308 h 2246813"/>
                  <a:gd name="connsiteX14" fmla="*/ 2409428 w 6302768"/>
                  <a:gd name="connsiteY14" fmla="*/ 1135304 h 2246813"/>
                  <a:gd name="connsiteX15" fmla="*/ 2480562 w 6302768"/>
                  <a:gd name="connsiteY15" fmla="*/ 1076613 h 2246813"/>
                  <a:gd name="connsiteX16" fmla="*/ 2926079 w 6302768"/>
                  <a:gd name="connsiteY16" fmla="*/ 940526 h 2246813"/>
                  <a:gd name="connsiteX17" fmla="*/ 3722913 w 6302768"/>
                  <a:gd name="connsiteY17" fmla="*/ 1737360 h 2246813"/>
                  <a:gd name="connsiteX18" fmla="*/ 3716237 w 6302768"/>
                  <a:gd name="connsiteY18" fmla="*/ 1825599 h 2246813"/>
                  <a:gd name="connsiteX19" fmla="*/ 3728546 w 6302768"/>
                  <a:gd name="connsiteY19" fmla="*/ 1815443 h 2246813"/>
                  <a:gd name="connsiteX20" fmla="*/ 3984171 w 6302768"/>
                  <a:gd name="connsiteY20" fmla="*/ 1737360 h 2246813"/>
                  <a:gd name="connsiteX21" fmla="*/ 4363289 w 6302768"/>
                  <a:gd name="connsiteY21" fmla="*/ 1938935 h 2246813"/>
                  <a:gd name="connsiteX22" fmla="*/ 4386727 w 6302768"/>
                  <a:gd name="connsiteY22" fmla="*/ 1982117 h 2246813"/>
                  <a:gd name="connsiteX23" fmla="*/ 4407931 w 6302768"/>
                  <a:gd name="connsiteY23" fmla="*/ 1913809 h 2246813"/>
                  <a:gd name="connsiteX24" fmla="*/ 5087982 w 6302768"/>
                  <a:gd name="connsiteY24" fmla="*/ 1463040 h 2246813"/>
                  <a:gd name="connsiteX25" fmla="*/ 5768034 w 6302768"/>
                  <a:gd name="connsiteY25" fmla="*/ 1913808 h 2246813"/>
                  <a:gd name="connsiteX26" fmla="*/ 5783337 w 6302768"/>
                  <a:gd name="connsiteY26" fmla="*/ 1963108 h 2246813"/>
                  <a:gd name="connsiteX27" fmla="*/ 5810304 w 6302768"/>
                  <a:gd name="connsiteY27" fmla="*/ 1948471 h 2246813"/>
                  <a:gd name="connsiteX28" fmla="*/ 5950132 w 6302768"/>
                  <a:gd name="connsiteY28" fmla="*/ 1920241 h 2246813"/>
                  <a:gd name="connsiteX29" fmla="*/ 6281131 w 6302768"/>
                  <a:gd name="connsiteY29" fmla="*/ 2139642 h 2246813"/>
                  <a:gd name="connsiteX30" fmla="*/ 6302768 w 6302768"/>
                  <a:gd name="connsiteY30" fmla="*/ 2246812 h 2246813"/>
                  <a:gd name="connsiteX31" fmla="*/ 4585063 w 6302768"/>
                  <a:gd name="connsiteY31" fmla="*/ 2246812 h 2246813"/>
                  <a:gd name="connsiteX32" fmla="*/ 4585063 w 6302768"/>
                  <a:gd name="connsiteY32" fmla="*/ 2246813 h 2246813"/>
                  <a:gd name="connsiteX33" fmla="*/ 0 w 6302768"/>
                  <a:gd name="connsiteY33" fmla="*/ 2246813 h 224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302768" h="2246813">
                    <a:moveTo>
                      <a:pt x="0" y="0"/>
                    </a:moveTo>
                    <a:cubicBezTo>
                      <a:pt x="292184" y="0"/>
                      <a:pt x="529046" y="236862"/>
                      <a:pt x="529046" y="529046"/>
                    </a:cubicBezTo>
                    <a:cubicBezTo>
                      <a:pt x="529046" y="565569"/>
                      <a:pt x="525345" y="601228"/>
                      <a:pt x="518298" y="635667"/>
                    </a:cubicBezTo>
                    <a:lnTo>
                      <a:pt x="518255" y="635806"/>
                    </a:lnTo>
                    <a:lnTo>
                      <a:pt x="549544" y="638960"/>
                    </a:lnTo>
                    <a:cubicBezTo>
                      <a:pt x="716958" y="673218"/>
                      <a:pt x="858449" y="778645"/>
                      <a:pt x="941024" y="922250"/>
                    </a:cubicBezTo>
                    <a:lnTo>
                      <a:pt x="953618" y="949245"/>
                    </a:lnTo>
                    <a:lnTo>
                      <a:pt x="1023820" y="911140"/>
                    </a:lnTo>
                    <a:cubicBezTo>
                      <a:pt x="1078519" y="888005"/>
                      <a:pt x="1138657" y="875211"/>
                      <a:pt x="1201783" y="875211"/>
                    </a:cubicBezTo>
                    <a:cubicBezTo>
                      <a:pt x="1391162" y="875211"/>
                      <a:pt x="1553648" y="990352"/>
                      <a:pt x="1623054" y="1154448"/>
                    </a:cubicBezTo>
                    <a:lnTo>
                      <a:pt x="1641912" y="1215198"/>
                    </a:lnTo>
                    <a:lnTo>
                      <a:pt x="1685221" y="1162707"/>
                    </a:lnTo>
                    <a:cubicBezTo>
                      <a:pt x="1782141" y="1065787"/>
                      <a:pt x="1916036" y="1005840"/>
                      <a:pt x="2063931" y="1005840"/>
                    </a:cubicBezTo>
                    <a:cubicBezTo>
                      <a:pt x="2174853" y="1005840"/>
                      <a:pt x="2277899" y="1039560"/>
                      <a:pt x="2363377" y="1097308"/>
                    </a:cubicBezTo>
                    <a:lnTo>
                      <a:pt x="2409428" y="1135304"/>
                    </a:lnTo>
                    <a:lnTo>
                      <a:pt x="2480562" y="1076613"/>
                    </a:lnTo>
                    <a:cubicBezTo>
                      <a:pt x="2607737" y="990695"/>
                      <a:pt x="2761050" y="940526"/>
                      <a:pt x="2926079" y="940526"/>
                    </a:cubicBezTo>
                    <a:cubicBezTo>
                      <a:pt x="3366158" y="940526"/>
                      <a:pt x="3722913" y="1297281"/>
                      <a:pt x="3722913" y="1737360"/>
                    </a:cubicBezTo>
                    <a:lnTo>
                      <a:pt x="3716237" y="1825599"/>
                    </a:lnTo>
                    <a:lnTo>
                      <a:pt x="3728546" y="1815443"/>
                    </a:lnTo>
                    <a:cubicBezTo>
                      <a:pt x="3801516" y="1766145"/>
                      <a:pt x="3889482" y="1737360"/>
                      <a:pt x="3984171" y="1737360"/>
                    </a:cubicBezTo>
                    <a:cubicBezTo>
                      <a:pt x="4141987" y="1737360"/>
                      <a:pt x="4281127" y="1817319"/>
                      <a:pt x="4363289" y="1938935"/>
                    </a:cubicBezTo>
                    <a:lnTo>
                      <a:pt x="4386727" y="1982117"/>
                    </a:lnTo>
                    <a:lnTo>
                      <a:pt x="4407931" y="1913809"/>
                    </a:lnTo>
                    <a:cubicBezTo>
                      <a:pt x="4519973" y="1648911"/>
                      <a:pt x="4782272" y="1463040"/>
                      <a:pt x="5087982" y="1463040"/>
                    </a:cubicBezTo>
                    <a:cubicBezTo>
                      <a:pt x="5393692" y="1463040"/>
                      <a:pt x="5655991" y="1648911"/>
                      <a:pt x="5768034" y="1913808"/>
                    </a:cubicBezTo>
                    <a:lnTo>
                      <a:pt x="5783337" y="1963108"/>
                    </a:lnTo>
                    <a:lnTo>
                      <a:pt x="5810304" y="1948471"/>
                    </a:lnTo>
                    <a:cubicBezTo>
                      <a:pt x="5853282" y="1930293"/>
                      <a:pt x="5900533" y="1920241"/>
                      <a:pt x="5950132" y="1920241"/>
                    </a:cubicBezTo>
                    <a:cubicBezTo>
                      <a:pt x="6098930" y="1920241"/>
                      <a:pt x="6226597" y="2010709"/>
                      <a:pt x="6281131" y="2139642"/>
                    </a:cubicBezTo>
                    <a:lnTo>
                      <a:pt x="6302768" y="2246812"/>
                    </a:lnTo>
                    <a:lnTo>
                      <a:pt x="4585063" y="2246812"/>
                    </a:lnTo>
                    <a:lnTo>
                      <a:pt x="4585063" y="2246813"/>
                    </a:lnTo>
                    <a:lnTo>
                      <a:pt x="0" y="2246813"/>
                    </a:ln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sz="1900">
                  <a:solidFill>
                    <a:prstClr val="white"/>
                  </a:solidFill>
                  <a:cs typeface="+mn-ea"/>
                  <a:sym typeface="+mn-lt"/>
                </a:endParaRPr>
              </a:p>
            </p:txBody>
          </p:sp>
        </p:grpSp>
        <p:grpSp>
          <p:nvGrpSpPr>
            <p:cNvPr id="6" name="组合 4">
              <a:extLst>
                <a:ext uri="{FF2B5EF4-FFF2-40B4-BE49-F238E27FC236}">
                  <a16:creationId xmlns:a16="http://schemas.microsoft.com/office/drawing/2014/main" xmlns="" id="{AE09444A-1F0D-43C3-9974-26099D1B773F}"/>
                </a:ext>
              </a:extLst>
            </p:cNvPr>
            <p:cNvGrpSpPr/>
            <p:nvPr/>
          </p:nvGrpSpPr>
          <p:grpSpPr>
            <a:xfrm>
              <a:off x="191082" y="158683"/>
              <a:ext cx="2950120" cy="2012084"/>
              <a:chOff x="307728" y="112088"/>
              <a:chExt cx="3456554" cy="2357490"/>
            </a:xfrm>
          </p:grpSpPr>
          <p:sp>
            <p:nvSpPr>
              <p:cNvPr id="7" name="任意多边形 133">
                <a:extLst>
                  <a:ext uri="{FF2B5EF4-FFF2-40B4-BE49-F238E27FC236}">
                    <a16:creationId xmlns:a16="http://schemas.microsoft.com/office/drawing/2014/main" xmlns="" id="{282AE17A-DC2E-417F-A1B8-C104C45D29A2}"/>
                  </a:ext>
                </a:extLst>
              </p:cNvPr>
              <p:cNvSpPr/>
              <p:nvPr/>
            </p:nvSpPr>
            <p:spPr>
              <a:xfrm flipH="1">
                <a:off x="307728" y="336811"/>
                <a:ext cx="3456554" cy="2132767"/>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7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sz="1900" dirty="0">
                  <a:solidFill>
                    <a:prstClr val="white"/>
                  </a:solidFill>
                  <a:cs typeface="+mn-ea"/>
                  <a:sym typeface="+mn-lt"/>
                </a:endParaRPr>
              </a:p>
            </p:txBody>
          </p:sp>
          <p:pic>
            <p:nvPicPr>
              <p:cNvPr id="8" name="图片 6">
                <a:extLst>
                  <a:ext uri="{FF2B5EF4-FFF2-40B4-BE49-F238E27FC236}">
                    <a16:creationId xmlns:a16="http://schemas.microsoft.com/office/drawing/2014/main" xmlns="" id="{D48BF98C-6888-4F1D-88A9-888718C2810D}"/>
                  </a:ext>
                </a:extLst>
              </p:cNvPr>
              <p:cNvPicPr>
                <a:picLocks noChangeAspect="1"/>
              </p:cNvPicPr>
              <p:nvPr/>
            </p:nvPicPr>
            <p:blipFill>
              <a:blip r:embed="rId2"/>
              <a:stretch>
                <a:fillRect/>
              </a:stretch>
            </p:blipFill>
            <p:spPr>
              <a:xfrm rot="844535">
                <a:off x="2752784" y="112088"/>
                <a:ext cx="991973" cy="1459792"/>
              </a:xfrm>
              <a:prstGeom prst="rect">
                <a:avLst/>
              </a:prstGeom>
            </p:spPr>
          </p:pic>
        </p:grpSp>
      </p:grpSp>
    </p:spTree>
    <p:extLst>
      <p:ext uri="{BB962C8B-B14F-4D97-AF65-F5344CB8AC3E}">
        <p14:creationId xmlns:p14="http://schemas.microsoft.com/office/powerpoint/2010/main" val="25755224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Bố trí Tùy chỉnh">
    <p:spTree>
      <p:nvGrpSpPr>
        <p:cNvPr id="1" name=""/>
        <p:cNvGrpSpPr/>
        <p:nvPr/>
      </p:nvGrpSpPr>
      <p:grpSpPr>
        <a:xfrm>
          <a:off x="0" y="0"/>
          <a:ext cx="0" cy="0"/>
          <a:chOff x="0" y="0"/>
          <a:chExt cx="0" cy="0"/>
        </a:xfrm>
      </p:grpSpPr>
      <p:grpSp>
        <p:nvGrpSpPr>
          <p:cNvPr id="3" name="组合 75">
            <a:extLst>
              <a:ext uri="{FF2B5EF4-FFF2-40B4-BE49-F238E27FC236}">
                <a16:creationId xmlns:a16="http://schemas.microsoft.com/office/drawing/2014/main" xmlns="" id="{8D1F3EED-778B-4D75-9980-876E824FC0AB}"/>
              </a:ext>
            </a:extLst>
          </p:cNvPr>
          <p:cNvGrpSpPr/>
          <p:nvPr userDrawn="1"/>
        </p:nvGrpSpPr>
        <p:grpSpPr>
          <a:xfrm>
            <a:off x="0" y="-29103"/>
            <a:ext cx="12192000" cy="6950243"/>
            <a:chOff x="0" y="0"/>
            <a:chExt cx="12192000" cy="6950242"/>
          </a:xfrm>
        </p:grpSpPr>
        <p:sp>
          <p:nvSpPr>
            <p:cNvPr id="4" name="矩形 76">
              <a:extLst>
                <a:ext uri="{FF2B5EF4-FFF2-40B4-BE49-F238E27FC236}">
                  <a16:creationId xmlns:a16="http://schemas.microsoft.com/office/drawing/2014/main" xmlns="" id="{B5A24FDB-837F-4E97-B6AD-F1C78F2BA5A5}"/>
                </a:ext>
              </a:extLst>
            </p:cNvPr>
            <p:cNvSpPr/>
            <p:nvPr/>
          </p:nvSpPr>
          <p:spPr>
            <a:xfrm>
              <a:off x="0" y="0"/>
              <a:ext cx="12192000" cy="6950242"/>
            </a:xfrm>
            <a:prstGeom prst="rect">
              <a:avLst/>
            </a:prstGeom>
            <a:solidFill>
              <a:srgbClr val="7DD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sz="1900" dirty="0">
                <a:solidFill>
                  <a:prstClr val="white"/>
                </a:solidFill>
                <a:cs typeface="+mn-ea"/>
                <a:sym typeface="+mn-lt"/>
              </a:endParaRPr>
            </a:p>
          </p:txBody>
        </p:sp>
        <p:grpSp>
          <p:nvGrpSpPr>
            <p:cNvPr id="5" name="组合 77">
              <a:extLst>
                <a:ext uri="{FF2B5EF4-FFF2-40B4-BE49-F238E27FC236}">
                  <a16:creationId xmlns:a16="http://schemas.microsoft.com/office/drawing/2014/main" xmlns="" id="{9610A1EE-D284-46D0-BA1F-570FCDB92E2A}"/>
                </a:ext>
              </a:extLst>
            </p:cNvPr>
            <p:cNvGrpSpPr/>
            <p:nvPr/>
          </p:nvGrpSpPr>
          <p:grpSpPr>
            <a:xfrm flipV="1">
              <a:off x="0" y="10751"/>
              <a:ext cx="12191999" cy="2326243"/>
              <a:chOff x="1" y="4546271"/>
              <a:chExt cx="12191999" cy="2326243"/>
            </a:xfrm>
          </p:grpSpPr>
          <p:sp>
            <p:nvSpPr>
              <p:cNvPr id="6" name="任意多边形 34">
                <a:extLst>
                  <a:ext uri="{FF2B5EF4-FFF2-40B4-BE49-F238E27FC236}">
                    <a16:creationId xmlns:a16="http://schemas.microsoft.com/office/drawing/2014/main" xmlns="" id="{B8DBC3E5-158B-4474-9050-370995005A3E}"/>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sz="1900">
                  <a:solidFill>
                    <a:prstClr val="white"/>
                  </a:solidFill>
                  <a:cs typeface="+mn-ea"/>
                  <a:sym typeface="+mn-lt"/>
                </a:endParaRPr>
              </a:p>
            </p:txBody>
          </p:sp>
          <p:sp>
            <p:nvSpPr>
              <p:cNvPr id="7" name="任意多边形 35">
                <a:extLst>
                  <a:ext uri="{FF2B5EF4-FFF2-40B4-BE49-F238E27FC236}">
                    <a16:creationId xmlns:a16="http://schemas.microsoft.com/office/drawing/2014/main" xmlns="" id="{AD565727-704B-4D01-9403-D47C04EC5BBF}"/>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sz="1900" dirty="0">
                  <a:solidFill>
                    <a:prstClr val="white"/>
                  </a:solidFill>
                  <a:cs typeface="+mn-ea"/>
                  <a:sym typeface="+mn-lt"/>
                </a:endParaRPr>
              </a:p>
            </p:txBody>
          </p:sp>
        </p:grpSp>
      </p:grpSp>
      <p:sp>
        <p:nvSpPr>
          <p:cNvPr id="8" name="Hình chữ nhật 7">
            <a:extLst>
              <a:ext uri="{FF2B5EF4-FFF2-40B4-BE49-F238E27FC236}">
                <a16:creationId xmlns:a16="http://schemas.microsoft.com/office/drawing/2014/main" xmlns="" id="{39BA4535-0912-4536-959C-B705DAFA3C3C}"/>
              </a:ext>
            </a:extLst>
          </p:cNvPr>
          <p:cNvSpPr/>
          <p:nvPr userDrawn="1"/>
        </p:nvSpPr>
        <p:spPr>
          <a:xfrm>
            <a:off x="1274856" y="-566837"/>
            <a:ext cx="9642297" cy="523220"/>
          </a:xfrm>
          <a:prstGeom prst="rect">
            <a:avLst/>
          </a:prstGeom>
          <a:noFill/>
        </p:spPr>
        <p:txBody>
          <a:bodyPr wrap="none" lIns="91432" tIns="45718" rIns="91432" bIns="45718">
            <a:spAutoFit/>
          </a:bodyPr>
          <a:lstStyle/>
          <a:p>
            <a:pPr algn="ctr" defTabSz="914309"/>
            <a:r>
              <a:rPr lang="en-US" sz="2800" dirty="0">
                <a:ln w="0"/>
                <a:gradFill>
                  <a:gsLst>
                    <a:gs pos="21000">
                      <a:srgbClr val="53575C"/>
                    </a:gs>
                    <a:gs pos="88000">
                      <a:srgbClr val="C5C7CA"/>
                    </a:gs>
                  </a:gsLst>
                  <a:lin ang="5400000"/>
                </a:gradFill>
                <a:latin typeface="UTM Cookies" panose="02040603050506020204" pitchFamily="18" charset="0"/>
              </a:rPr>
              <a:t>Design by: Nguyễn </a:t>
            </a:r>
            <a:r>
              <a:rPr lang="en-US" sz="2800" dirty="0" err="1">
                <a:ln w="0"/>
                <a:gradFill>
                  <a:gsLst>
                    <a:gs pos="21000">
                      <a:srgbClr val="53575C"/>
                    </a:gs>
                    <a:gs pos="88000">
                      <a:srgbClr val="C5C7CA"/>
                    </a:gs>
                  </a:gsLst>
                  <a:lin ang="5400000"/>
                </a:gradFill>
                <a:latin typeface="UTM Cookies" panose="02040603050506020204" pitchFamily="18" charset="0"/>
              </a:rPr>
              <a:t>Thị</a:t>
            </a:r>
            <a:r>
              <a:rPr lang="en-US" sz="2800" dirty="0">
                <a:ln w="0"/>
                <a:gradFill>
                  <a:gsLst>
                    <a:gs pos="21000">
                      <a:srgbClr val="53575C"/>
                    </a:gs>
                    <a:gs pos="88000">
                      <a:srgbClr val="C5C7CA"/>
                    </a:gs>
                  </a:gsLst>
                  <a:lin ang="5400000"/>
                </a:gradFill>
                <a:latin typeface="UTM Cookies" panose="02040603050506020204" pitchFamily="18" charset="0"/>
              </a:rPr>
              <a:t> </a:t>
            </a:r>
            <a:r>
              <a:rPr lang="en-US" sz="2800" dirty="0" err="1">
                <a:ln w="0"/>
                <a:gradFill>
                  <a:gsLst>
                    <a:gs pos="21000">
                      <a:srgbClr val="53575C"/>
                    </a:gs>
                    <a:gs pos="88000">
                      <a:srgbClr val="C5C7CA"/>
                    </a:gs>
                  </a:gsLst>
                  <a:lin ang="5400000"/>
                </a:gradFill>
                <a:latin typeface="UTM Cookies" panose="02040603050506020204" pitchFamily="18" charset="0"/>
              </a:rPr>
              <a:t>Tuyết</a:t>
            </a:r>
            <a:r>
              <a:rPr lang="en-US" sz="2800" dirty="0">
                <a:ln w="0"/>
                <a:gradFill>
                  <a:gsLst>
                    <a:gs pos="21000">
                      <a:srgbClr val="53575C"/>
                    </a:gs>
                    <a:gs pos="88000">
                      <a:srgbClr val="C5C7CA"/>
                    </a:gs>
                  </a:gsLst>
                  <a:lin ang="5400000"/>
                </a:gradFill>
                <a:latin typeface="UTM Cookies" panose="02040603050506020204" pitchFamily="18" charset="0"/>
              </a:rPr>
              <a:t> Nga – TH Mai </a:t>
            </a:r>
            <a:r>
              <a:rPr lang="en-US" sz="2800" dirty="0" err="1">
                <a:ln w="0"/>
                <a:gradFill>
                  <a:gsLst>
                    <a:gs pos="21000">
                      <a:srgbClr val="53575C"/>
                    </a:gs>
                    <a:gs pos="88000">
                      <a:srgbClr val="C5C7CA"/>
                    </a:gs>
                  </a:gsLst>
                  <a:lin ang="5400000"/>
                </a:gradFill>
                <a:latin typeface="UTM Cookies" panose="02040603050506020204" pitchFamily="18" charset="0"/>
              </a:rPr>
              <a:t>Động</a:t>
            </a:r>
            <a:r>
              <a:rPr lang="en-US" sz="2800" dirty="0">
                <a:ln w="0"/>
                <a:gradFill>
                  <a:gsLst>
                    <a:gs pos="21000">
                      <a:srgbClr val="53575C"/>
                    </a:gs>
                    <a:gs pos="88000">
                      <a:srgbClr val="C5C7CA"/>
                    </a:gs>
                  </a:gsLst>
                  <a:lin ang="5400000"/>
                </a:gradFill>
                <a:latin typeface="UTM Cookies" panose="02040603050506020204" pitchFamily="18" charset="0"/>
              </a:rPr>
              <a:t> - 0964298488</a:t>
            </a:r>
            <a:endParaRPr lang="vi-VN" sz="2800" dirty="0">
              <a:ln w="0"/>
              <a:gradFill>
                <a:gsLst>
                  <a:gs pos="21000">
                    <a:srgbClr val="53575C"/>
                  </a:gs>
                  <a:gs pos="88000">
                    <a:srgbClr val="C5C7CA"/>
                  </a:gs>
                </a:gsLst>
                <a:lin ang="5400000"/>
              </a:gradFill>
            </a:endParaRPr>
          </a:p>
        </p:txBody>
      </p:sp>
    </p:spTree>
    <p:extLst>
      <p:ext uri="{BB962C8B-B14F-4D97-AF65-F5344CB8AC3E}">
        <p14:creationId xmlns:p14="http://schemas.microsoft.com/office/powerpoint/2010/main" val="542840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DD9E3D-B6C0-408F-9410-0137705B7E0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300729A-F547-403E-9487-9C98380B8A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A9D6106-854E-4D70-9265-A3F28BE2ED1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A4E9374-FC5E-441F-90CE-2011E6D274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5FC4594-2506-485D-8DB1-C15AD68B120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9972BA5-E9D2-46E0-BC7C-AD80671A5C0D}"/>
              </a:ext>
            </a:extLst>
          </p:cNvPr>
          <p:cNvSpPr>
            <a:spLocks noGrp="1"/>
          </p:cNvSpPr>
          <p:nvPr>
            <p:ph type="dt" sz="half" idx="10"/>
          </p:nvPr>
        </p:nvSpPr>
        <p:spPr/>
        <p:txBody>
          <a:bodyPr/>
          <a:lstStyle/>
          <a:p>
            <a:fld id="{BFE1B4AF-6270-42C6-A99F-7A4AE005474F}" type="datetimeFigureOut">
              <a:rPr lang="en-US" smtClean="0"/>
              <a:t>3/3/2024</a:t>
            </a:fld>
            <a:endParaRPr lang="en-US"/>
          </a:p>
        </p:txBody>
      </p:sp>
      <p:sp>
        <p:nvSpPr>
          <p:cNvPr id="8" name="Footer Placeholder 7">
            <a:extLst>
              <a:ext uri="{FF2B5EF4-FFF2-40B4-BE49-F238E27FC236}">
                <a16:creationId xmlns:a16="http://schemas.microsoft.com/office/drawing/2014/main" xmlns="" id="{63792FFB-6EC3-4E58-ABDF-64C1A9BEECB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85345A73-E114-4A60-9E3B-7523167BC893}"/>
              </a:ext>
            </a:extLst>
          </p:cNvPr>
          <p:cNvSpPr>
            <a:spLocks noGrp="1"/>
          </p:cNvSpPr>
          <p:nvPr>
            <p:ph type="sldNum" sz="quarter" idx="12"/>
          </p:nvPr>
        </p:nvSpPr>
        <p:spPr/>
        <p:txBody>
          <a:bodyPr/>
          <a:lstStyle/>
          <a:p>
            <a:fld id="{3372D307-3A05-4EC7-9CAC-18B6F7E98BF0}" type="slidenum">
              <a:rPr lang="en-US" smtClean="0"/>
              <a:t>‹#›</a:t>
            </a:fld>
            <a:endParaRPr lang="en-US"/>
          </a:p>
        </p:txBody>
      </p:sp>
    </p:spTree>
    <p:extLst>
      <p:ext uri="{BB962C8B-B14F-4D97-AF65-F5344CB8AC3E}">
        <p14:creationId xmlns:p14="http://schemas.microsoft.com/office/powerpoint/2010/main" val="14285715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Bố trí Tùy chỉnh">
    <p:spTree>
      <p:nvGrpSpPr>
        <p:cNvPr id="1" name=""/>
        <p:cNvGrpSpPr/>
        <p:nvPr/>
      </p:nvGrpSpPr>
      <p:grpSpPr>
        <a:xfrm>
          <a:off x="0" y="0"/>
          <a:ext cx="0" cy="0"/>
          <a:chOff x="0" y="0"/>
          <a:chExt cx="0" cy="0"/>
        </a:xfrm>
      </p:grpSpPr>
      <p:grpSp>
        <p:nvGrpSpPr>
          <p:cNvPr id="3" name="组合 39">
            <a:extLst>
              <a:ext uri="{FF2B5EF4-FFF2-40B4-BE49-F238E27FC236}">
                <a16:creationId xmlns:a16="http://schemas.microsoft.com/office/drawing/2014/main" xmlns="" id="{67403A89-1277-4339-B083-5D1FF4B8E58E}"/>
              </a:ext>
            </a:extLst>
          </p:cNvPr>
          <p:cNvGrpSpPr/>
          <p:nvPr userDrawn="1"/>
        </p:nvGrpSpPr>
        <p:grpSpPr>
          <a:xfrm>
            <a:off x="0" y="0"/>
            <a:ext cx="12192000" cy="7497045"/>
            <a:chOff x="0" y="0"/>
            <a:chExt cx="12192000" cy="7497045"/>
          </a:xfrm>
        </p:grpSpPr>
        <p:sp>
          <p:nvSpPr>
            <p:cNvPr id="4" name="矩形 15">
              <a:extLst>
                <a:ext uri="{FF2B5EF4-FFF2-40B4-BE49-F238E27FC236}">
                  <a16:creationId xmlns:a16="http://schemas.microsoft.com/office/drawing/2014/main" xmlns="" id="{33807DEE-0D4D-4F38-8EEB-58CCC81213D9}"/>
                </a:ext>
              </a:extLst>
            </p:cNvPr>
            <p:cNvSpPr/>
            <p:nvPr/>
          </p:nvSpPr>
          <p:spPr>
            <a:xfrm>
              <a:off x="0" y="0"/>
              <a:ext cx="12192000" cy="6950242"/>
            </a:xfrm>
            <a:prstGeom prst="rect">
              <a:avLst/>
            </a:prstGeom>
            <a:solidFill>
              <a:srgbClr val="7DD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sz="1900" dirty="0">
                <a:solidFill>
                  <a:prstClr val="white"/>
                </a:solidFill>
                <a:cs typeface="+mn-ea"/>
                <a:sym typeface="+mn-lt"/>
              </a:endParaRPr>
            </a:p>
          </p:txBody>
        </p:sp>
        <p:sp>
          <p:nvSpPr>
            <p:cNvPr id="5" name="矩形 1">
              <a:extLst>
                <a:ext uri="{FF2B5EF4-FFF2-40B4-BE49-F238E27FC236}">
                  <a16:creationId xmlns:a16="http://schemas.microsoft.com/office/drawing/2014/main" xmlns="" id="{BE4A6880-BA97-4F3B-9980-1F96CC480D21}"/>
                </a:ext>
              </a:extLst>
            </p:cNvPr>
            <p:cNvSpPr/>
            <p:nvPr/>
          </p:nvSpPr>
          <p:spPr>
            <a:xfrm>
              <a:off x="0" y="12700"/>
              <a:ext cx="5604095" cy="6937542"/>
            </a:xfrm>
            <a:prstGeom prst="rect">
              <a:avLst/>
            </a:prstGeom>
            <a:solidFill>
              <a:srgbClr val="0F6F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sz="1900">
                <a:solidFill>
                  <a:prstClr val="white"/>
                </a:solidFill>
                <a:cs typeface="+mn-ea"/>
                <a:sym typeface="+mn-lt"/>
              </a:endParaRPr>
            </a:p>
          </p:txBody>
        </p:sp>
        <p:sp>
          <p:nvSpPr>
            <p:cNvPr id="6" name="任意多边形 35">
              <a:extLst>
                <a:ext uri="{FF2B5EF4-FFF2-40B4-BE49-F238E27FC236}">
                  <a16:creationId xmlns:a16="http://schemas.microsoft.com/office/drawing/2014/main" xmlns="" id="{FB31BAE5-883B-4798-A88A-C82F87F908E1}"/>
                </a:ext>
              </a:extLst>
            </p:cNvPr>
            <p:cNvSpPr/>
            <p:nvPr/>
          </p:nvSpPr>
          <p:spPr>
            <a:xfrm>
              <a:off x="0" y="4836477"/>
              <a:ext cx="12191999" cy="2660568"/>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sz="1900" dirty="0">
                <a:solidFill>
                  <a:prstClr val="white"/>
                </a:solidFill>
                <a:cs typeface="+mn-ea"/>
                <a:sym typeface="+mn-lt"/>
              </a:endParaRPr>
            </a:p>
          </p:txBody>
        </p:sp>
      </p:grpSp>
    </p:spTree>
    <p:extLst>
      <p:ext uri="{BB962C8B-B14F-4D97-AF65-F5344CB8AC3E}">
        <p14:creationId xmlns:p14="http://schemas.microsoft.com/office/powerpoint/2010/main" val="6751391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Bố trí Tùy chỉnh">
    <p:spTree>
      <p:nvGrpSpPr>
        <p:cNvPr id="1" name=""/>
        <p:cNvGrpSpPr/>
        <p:nvPr/>
      </p:nvGrpSpPr>
      <p:grpSpPr>
        <a:xfrm>
          <a:off x="0" y="0"/>
          <a:ext cx="0" cy="0"/>
          <a:chOff x="0" y="0"/>
          <a:chExt cx="0" cy="0"/>
        </a:xfrm>
      </p:grpSpPr>
      <p:sp>
        <p:nvSpPr>
          <p:cNvPr id="3" name="矩形 21">
            <a:extLst>
              <a:ext uri="{FF2B5EF4-FFF2-40B4-BE49-F238E27FC236}">
                <a16:creationId xmlns:a16="http://schemas.microsoft.com/office/drawing/2014/main" xmlns="" id="{BD11733B-DCE9-4DEF-8B5A-3246FADA941E}"/>
              </a:ext>
            </a:extLst>
          </p:cNvPr>
          <p:cNvSpPr/>
          <p:nvPr userDrawn="1"/>
        </p:nvSpPr>
        <p:spPr>
          <a:xfrm>
            <a:off x="0" y="-92243"/>
            <a:ext cx="12192000" cy="6950243"/>
          </a:xfrm>
          <a:prstGeom prst="rect">
            <a:avLst/>
          </a:prstGeom>
          <a:solidFill>
            <a:srgbClr val="7DD7D9"/>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defTabSz="914309"/>
            <a:endParaRPr lang="zh-CN" altLang="en-US" sz="1900" dirty="0">
              <a:solidFill>
                <a:prstClr val="white"/>
              </a:solidFill>
              <a:cs typeface="+mn-ea"/>
              <a:sym typeface="+mn-lt"/>
            </a:endParaRPr>
          </a:p>
        </p:txBody>
      </p:sp>
    </p:spTree>
    <p:extLst>
      <p:ext uri="{BB962C8B-B14F-4D97-AF65-F5344CB8AC3E}">
        <p14:creationId xmlns:p14="http://schemas.microsoft.com/office/powerpoint/2010/main" val="1284294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ố trí Tùy chỉ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BE2F0E82-8642-4A9D-8863-6C0F8824024C}"/>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Tree>
    <p:extLst>
      <p:ext uri="{BB962C8B-B14F-4D97-AF65-F5344CB8AC3E}">
        <p14:creationId xmlns:p14="http://schemas.microsoft.com/office/powerpoint/2010/main" val="2559097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B97468-8994-4C9E-9938-904AD17F3A6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EEEE58F-B64A-4C78-A927-052E9F96981A}"/>
              </a:ext>
            </a:extLst>
          </p:cNvPr>
          <p:cNvSpPr>
            <a:spLocks noGrp="1"/>
          </p:cNvSpPr>
          <p:nvPr>
            <p:ph type="dt" sz="half" idx="10"/>
          </p:nvPr>
        </p:nvSpPr>
        <p:spPr/>
        <p:txBody>
          <a:bodyPr/>
          <a:lstStyle/>
          <a:p>
            <a:fld id="{BFE1B4AF-6270-42C6-A99F-7A4AE005474F}" type="datetimeFigureOut">
              <a:rPr lang="en-US" smtClean="0"/>
              <a:t>3/3/2024</a:t>
            </a:fld>
            <a:endParaRPr lang="en-US"/>
          </a:p>
        </p:txBody>
      </p:sp>
      <p:sp>
        <p:nvSpPr>
          <p:cNvPr id="4" name="Footer Placeholder 3">
            <a:extLst>
              <a:ext uri="{FF2B5EF4-FFF2-40B4-BE49-F238E27FC236}">
                <a16:creationId xmlns:a16="http://schemas.microsoft.com/office/drawing/2014/main" xmlns="" id="{704BE1D3-C2C1-4B53-8172-E17E09A19EE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958BB572-2CEB-4808-8F93-EFB82003D553}"/>
              </a:ext>
            </a:extLst>
          </p:cNvPr>
          <p:cNvSpPr>
            <a:spLocks noGrp="1"/>
          </p:cNvSpPr>
          <p:nvPr>
            <p:ph type="sldNum" sz="quarter" idx="12"/>
          </p:nvPr>
        </p:nvSpPr>
        <p:spPr/>
        <p:txBody>
          <a:bodyPr/>
          <a:lstStyle/>
          <a:p>
            <a:fld id="{3372D307-3A05-4EC7-9CAC-18B6F7E98BF0}" type="slidenum">
              <a:rPr lang="en-US" smtClean="0"/>
              <a:t>‹#›</a:t>
            </a:fld>
            <a:endParaRPr lang="en-US"/>
          </a:p>
        </p:txBody>
      </p:sp>
    </p:spTree>
    <p:extLst>
      <p:ext uri="{BB962C8B-B14F-4D97-AF65-F5344CB8AC3E}">
        <p14:creationId xmlns:p14="http://schemas.microsoft.com/office/powerpoint/2010/main" val="3230639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3B4E1-FF0D-4654-9599-9B020BE6A450}"/>
              </a:ext>
            </a:extLst>
          </p:cNvPr>
          <p:cNvSpPr>
            <a:spLocks noGrp="1"/>
          </p:cNvSpPr>
          <p:nvPr>
            <p:ph type="dt" sz="half" idx="10"/>
          </p:nvPr>
        </p:nvSpPr>
        <p:spPr/>
        <p:txBody>
          <a:bodyPr/>
          <a:lstStyle/>
          <a:p>
            <a:fld id="{BFE1B4AF-6270-42C6-A99F-7A4AE005474F}" type="datetimeFigureOut">
              <a:rPr lang="en-US" smtClean="0"/>
              <a:t>3/3/2024</a:t>
            </a:fld>
            <a:endParaRPr lang="en-US"/>
          </a:p>
        </p:txBody>
      </p:sp>
      <p:sp>
        <p:nvSpPr>
          <p:cNvPr id="3" name="Footer Placeholder 2">
            <a:extLst>
              <a:ext uri="{FF2B5EF4-FFF2-40B4-BE49-F238E27FC236}">
                <a16:creationId xmlns:a16="http://schemas.microsoft.com/office/drawing/2014/main" xmlns="" id="{D346B15E-0EBF-484F-8096-673DC77D980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C101FEE6-0EC1-4F1C-AEF3-32EED8A27FCF}"/>
              </a:ext>
            </a:extLst>
          </p:cNvPr>
          <p:cNvSpPr>
            <a:spLocks noGrp="1"/>
          </p:cNvSpPr>
          <p:nvPr>
            <p:ph type="sldNum" sz="quarter" idx="12"/>
          </p:nvPr>
        </p:nvSpPr>
        <p:spPr/>
        <p:txBody>
          <a:bodyPr/>
          <a:lstStyle/>
          <a:p>
            <a:fld id="{3372D307-3A05-4EC7-9CAC-18B6F7E98BF0}" type="slidenum">
              <a:rPr lang="en-US" smtClean="0"/>
              <a:t>‹#›</a:t>
            </a:fld>
            <a:endParaRPr lang="en-US"/>
          </a:p>
        </p:txBody>
      </p:sp>
    </p:spTree>
    <p:extLst>
      <p:ext uri="{BB962C8B-B14F-4D97-AF65-F5344CB8AC3E}">
        <p14:creationId xmlns:p14="http://schemas.microsoft.com/office/powerpoint/2010/main" val="3668080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EDCF02-46DB-4808-A85F-264C891A58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905AF88-F326-4BE3-BF72-7A549E2E8E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9310BE2-D6FA-4BC4-9D33-2DF57E7878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934AC86-FAB2-4833-8EED-F9F739A75AB5}"/>
              </a:ext>
            </a:extLst>
          </p:cNvPr>
          <p:cNvSpPr>
            <a:spLocks noGrp="1"/>
          </p:cNvSpPr>
          <p:nvPr>
            <p:ph type="dt" sz="half" idx="10"/>
          </p:nvPr>
        </p:nvSpPr>
        <p:spPr/>
        <p:txBody>
          <a:bodyPr/>
          <a:lstStyle/>
          <a:p>
            <a:fld id="{BFE1B4AF-6270-42C6-A99F-7A4AE005474F}" type="datetimeFigureOut">
              <a:rPr lang="en-US" smtClean="0"/>
              <a:t>3/3/2024</a:t>
            </a:fld>
            <a:endParaRPr lang="en-US"/>
          </a:p>
        </p:txBody>
      </p:sp>
      <p:sp>
        <p:nvSpPr>
          <p:cNvPr id="6" name="Footer Placeholder 5">
            <a:extLst>
              <a:ext uri="{FF2B5EF4-FFF2-40B4-BE49-F238E27FC236}">
                <a16:creationId xmlns:a16="http://schemas.microsoft.com/office/drawing/2014/main" xmlns="" id="{FBC432A8-0359-4C6D-9B34-2EB4B2E1C3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BE75C06-E282-49AB-8907-75B7759D8E45}"/>
              </a:ext>
            </a:extLst>
          </p:cNvPr>
          <p:cNvSpPr>
            <a:spLocks noGrp="1"/>
          </p:cNvSpPr>
          <p:nvPr>
            <p:ph type="sldNum" sz="quarter" idx="12"/>
          </p:nvPr>
        </p:nvSpPr>
        <p:spPr/>
        <p:txBody>
          <a:bodyPr/>
          <a:lstStyle/>
          <a:p>
            <a:fld id="{3372D307-3A05-4EC7-9CAC-18B6F7E98BF0}" type="slidenum">
              <a:rPr lang="en-US" smtClean="0"/>
              <a:t>‹#›</a:t>
            </a:fld>
            <a:endParaRPr lang="en-US"/>
          </a:p>
        </p:txBody>
      </p:sp>
    </p:spTree>
    <p:extLst>
      <p:ext uri="{BB962C8B-B14F-4D97-AF65-F5344CB8AC3E}">
        <p14:creationId xmlns:p14="http://schemas.microsoft.com/office/powerpoint/2010/main" val="236829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52FDA5-0216-43A5-BB26-A539B7EE37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2978AA1-47CC-4713-A87B-0A91538D4F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75E1D751-CF39-41E7-9479-8A44041F65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DD54006-1075-444F-A8EC-2ED5FA056010}"/>
              </a:ext>
            </a:extLst>
          </p:cNvPr>
          <p:cNvSpPr>
            <a:spLocks noGrp="1"/>
          </p:cNvSpPr>
          <p:nvPr>
            <p:ph type="dt" sz="half" idx="10"/>
          </p:nvPr>
        </p:nvSpPr>
        <p:spPr/>
        <p:txBody>
          <a:bodyPr/>
          <a:lstStyle/>
          <a:p>
            <a:fld id="{BFE1B4AF-6270-42C6-A99F-7A4AE005474F}" type="datetimeFigureOut">
              <a:rPr lang="en-US" smtClean="0"/>
              <a:t>3/3/2024</a:t>
            </a:fld>
            <a:endParaRPr lang="en-US"/>
          </a:p>
        </p:txBody>
      </p:sp>
      <p:sp>
        <p:nvSpPr>
          <p:cNvPr id="6" name="Footer Placeholder 5">
            <a:extLst>
              <a:ext uri="{FF2B5EF4-FFF2-40B4-BE49-F238E27FC236}">
                <a16:creationId xmlns:a16="http://schemas.microsoft.com/office/drawing/2014/main" xmlns="" id="{8F06C399-EB11-4D41-93D9-1388347FC6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FEC8907-197D-4EDF-9419-02882449418B}"/>
              </a:ext>
            </a:extLst>
          </p:cNvPr>
          <p:cNvSpPr>
            <a:spLocks noGrp="1"/>
          </p:cNvSpPr>
          <p:nvPr>
            <p:ph type="sldNum" sz="quarter" idx="12"/>
          </p:nvPr>
        </p:nvSpPr>
        <p:spPr/>
        <p:txBody>
          <a:bodyPr/>
          <a:lstStyle/>
          <a:p>
            <a:fld id="{3372D307-3A05-4EC7-9CAC-18B6F7E98BF0}" type="slidenum">
              <a:rPr lang="en-US" smtClean="0"/>
              <a:t>‹#›</a:t>
            </a:fld>
            <a:endParaRPr lang="en-US"/>
          </a:p>
        </p:txBody>
      </p:sp>
    </p:spTree>
    <p:extLst>
      <p:ext uri="{BB962C8B-B14F-4D97-AF65-F5344CB8AC3E}">
        <p14:creationId xmlns:p14="http://schemas.microsoft.com/office/powerpoint/2010/main" val="1204245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theme" Target="../theme/theme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4A8276F-D349-4D94-BD2A-98220A2896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6983528-3D98-42B7-A1DD-CE2695A1AC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D67C3FF-3F71-4CA5-9B56-329D002A9A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E1B4AF-6270-42C6-A99F-7A4AE005474F}" type="datetimeFigureOut">
              <a:rPr lang="en-US" smtClean="0"/>
              <a:t>3/3/2024</a:t>
            </a:fld>
            <a:endParaRPr lang="en-US"/>
          </a:p>
        </p:txBody>
      </p:sp>
      <p:sp>
        <p:nvSpPr>
          <p:cNvPr id="5" name="Footer Placeholder 4">
            <a:extLst>
              <a:ext uri="{FF2B5EF4-FFF2-40B4-BE49-F238E27FC236}">
                <a16:creationId xmlns:a16="http://schemas.microsoft.com/office/drawing/2014/main" xmlns="" id="{471ABA66-807A-4B1C-AE65-A452D8BC20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8C14CE17-1E75-4417-A0DD-C4443A654D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72D307-3A05-4EC7-9CAC-18B6F7E98BF0}" type="slidenum">
              <a:rPr lang="en-US" smtClean="0"/>
              <a:t>‹#›</a:t>
            </a:fld>
            <a:endParaRPr lang="en-US"/>
          </a:p>
        </p:txBody>
      </p:sp>
    </p:spTree>
    <p:extLst>
      <p:ext uri="{BB962C8B-B14F-4D97-AF65-F5344CB8AC3E}">
        <p14:creationId xmlns:p14="http://schemas.microsoft.com/office/powerpoint/2010/main" val="38463571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5CEE5A00-8F8E-42AF-90E2-066651466F4C}"/>
              </a:ext>
            </a:extLst>
          </p:cNvPr>
          <p:cNvSpPr>
            <a:spLocks noGrp="1"/>
          </p:cNvSpPr>
          <p:nvPr>
            <p:ph type="title"/>
          </p:nvPr>
        </p:nvSpPr>
        <p:spPr>
          <a:xfrm>
            <a:off x="838223"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BED880EE-B25B-4758-91EB-EBD635871C9E}"/>
              </a:ext>
            </a:extLst>
          </p:cNvPr>
          <p:cNvSpPr>
            <a:spLocks noGrp="1"/>
          </p:cNvSpPr>
          <p:nvPr>
            <p:ph type="body" idx="1"/>
          </p:nvPr>
        </p:nvSpPr>
        <p:spPr>
          <a:xfrm>
            <a:off x="838223"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D8255D9-F2D3-47EC-8DB1-5B378E86D5ED}"/>
              </a:ext>
            </a:extLst>
          </p:cNvPr>
          <p:cNvSpPr>
            <a:spLocks noGrp="1"/>
          </p:cNvSpPr>
          <p:nvPr>
            <p:ph type="dt" sz="half" idx="2"/>
          </p:nvPr>
        </p:nvSpPr>
        <p:spPr>
          <a:xfrm>
            <a:off x="838223" y="635639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solidFill>
                  <a:prstClr val="black">
                    <a:tint val="75000"/>
                  </a:prstClr>
                </a:solidFill>
                <a:cs typeface="Arial"/>
                <a:sym typeface="Arial"/>
              </a:rPr>
              <a:pPr/>
              <a:t>3/3/2024</a:t>
            </a:fld>
            <a:endParaRPr lang="en-US">
              <a:solidFill>
                <a:prstClr val="black">
                  <a:tint val="75000"/>
                </a:prstClr>
              </a:solidFill>
              <a:cs typeface="Arial"/>
              <a:sym typeface="Arial"/>
            </a:endParaRPr>
          </a:p>
        </p:txBody>
      </p:sp>
      <p:sp>
        <p:nvSpPr>
          <p:cNvPr id="5" name="Footer Placeholder 4">
            <a:extLst>
              <a:ext uri="{FF2B5EF4-FFF2-40B4-BE49-F238E27FC236}">
                <a16:creationId xmlns="" xmlns:a16="http://schemas.microsoft.com/office/drawing/2014/main" id="{FC92A118-F643-4454-B34F-A87946B13FE2}"/>
              </a:ext>
            </a:extLst>
          </p:cNvPr>
          <p:cNvSpPr>
            <a:spLocks noGrp="1"/>
          </p:cNvSpPr>
          <p:nvPr>
            <p:ph type="ftr" sz="quarter" idx="3"/>
          </p:nvPr>
        </p:nvSpPr>
        <p:spPr>
          <a:xfrm>
            <a:off x="4038601" y="635639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cs typeface="Arial"/>
              <a:sym typeface="Arial"/>
            </a:endParaRPr>
          </a:p>
        </p:txBody>
      </p:sp>
      <p:sp>
        <p:nvSpPr>
          <p:cNvPr id="6" name="Slide Number Placeholder 5">
            <a:extLst>
              <a:ext uri="{FF2B5EF4-FFF2-40B4-BE49-F238E27FC236}">
                <a16:creationId xmlns="" xmlns:a16="http://schemas.microsoft.com/office/drawing/2014/main" id="{53A72231-B6D0-41EB-A4EC-39B7F5689F88}"/>
              </a:ext>
            </a:extLst>
          </p:cNvPr>
          <p:cNvSpPr>
            <a:spLocks noGrp="1"/>
          </p:cNvSpPr>
          <p:nvPr>
            <p:ph type="sldNum" sz="quarter" idx="4"/>
          </p:nvPr>
        </p:nvSpPr>
        <p:spPr>
          <a:xfrm>
            <a:off x="8610600" y="635639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81312355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5CEE5A00-8F8E-42AF-90E2-066651466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BED880EE-B25B-4758-91EB-EBD635871C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D8255D9-F2D3-47EC-8DB1-5B378E86D5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solidFill>
                  <a:prstClr val="black">
                    <a:tint val="75000"/>
                  </a:prstClr>
                </a:solidFill>
                <a:cs typeface="Arial"/>
                <a:sym typeface="Arial"/>
              </a:rPr>
              <a:pPr/>
              <a:t>3/3/2024</a:t>
            </a:fld>
            <a:endParaRPr lang="en-US">
              <a:solidFill>
                <a:prstClr val="black">
                  <a:tint val="75000"/>
                </a:prstClr>
              </a:solidFill>
              <a:cs typeface="Arial"/>
              <a:sym typeface="Arial"/>
            </a:endParaRPr>
          </a:p>
        </p:txBody>
      </p:sp>
      <p:sp>
        <p:nvSpPr>
          <p:cNvPr id="5" name="Footer Placeholder 4">
            <a:extLst>
              <a:ext uri="{FF2B5EF4-FFF2-40B4-BE49-F238E27FC236}">
                <a16:creationId xmlns="" xmlns:a16="http://schemas.microsoft.com/office/drawing/2014/main" id="{FC92A118-F643-4454-B34F-A87946B13F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cs typeface="Arial"/>
              <a:sym typeface="Arial"/>
            </a:endParaRPr>
          </a:p>
        </p:txBody>
      </p:sp>
      <p:sp>
        <p:nvSpPr>
          <p:cNvPr id="6" name="Slide Number Placeholder 5">
            <a:extLst>
              <a:ext uri="{FF2B5EF4-FFF2-40B4-BE49-F238E27FC236}">
                <a16:creationId xmlns="" xmlns:a16="http://schemas.microsoft.com/office/drawing/2014/main" id="{53A72231-B6D0-41EB-A4EC-39B7F5689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91998981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881F889-A2A0-4D4E-A90F-0411D4140A6F}"/>
              </a:ext>
            </a:extLst>
          </p:cNvPr>
          <p:cNvSpPr>
            <a:spLocks noGrp="1"/>
          </p:cNvSpPr>
          <p:nvPr>
            <p:ph type="title"/>
          </p:nvPr>
        </p:nvSpPr>
        <p:spPr>
          <a:xfrm>
            <a:off x="838200" y="365125"/>
            <a:ext cx="10515600" cy="1325563"/>
          </a:xfrm>
          <a:prstGeom prst="rect">
            <a:avLst/>
          </a:prstGeom>
        </p:spPr>
        <p:txBody>
          <a:bodyPr vert="horz" lIns="91432" tIns="45718" rIns="91432" bIns="45718"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FD13CC61-649E-48C7-BAAB-B471E8D813F0}"/>
              </a:ext>
            </a:extLst>
          </p:cNvPr>
          <p:cNvSpPr>
            <a:spLocks noGrp="1"/>
          </p:cNvSpPr>
          <p:nvPr>
            <p:ph type="body" idx="1"/>
          </p:nvPr>
        </p:nvSpPr>
        <p:spPr>
          <a:xfrm>
            <a:off x="838200" y="1825625"/>
            <a:ext cx="10515600" cy="4351339"/>
          </a:xfrm>
          <a:prstGeom prst="rect">
            <a:avLst/>
          </a:prstGeom>
        </p:spPr>
        <p:txBody>
          <a:bodyPr vert="horz" lIns="91432" tIns="45718" rIns="91432"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31DF5DA1-7078-4EC0-974C-25DA34527E0D}"/>
              </a:ext>
            </a:extLst>
          </p:cNvPr>
          <p:cNvSpPr>
            <a:spLocks noGrp="1"/>
          </p:cNvSpPr>
          <p:nvPr>
            <p:ph type="dt" sz="half" idx="2"/>
          </p:nvPr>
        </p:nvSpPr>
        <p:spPr>
          <a:xfrm>
            <a:off x="838200" y="6356352"/>
            <a:ext cx="2743200" cy="365125"/>
          </a:xfrm>
          <a:prstGeom prst="rect">
            <a:avLst/>
          </a:prstGeom>
        </p:spPr>
        <p:txBody>
          <a:bodyPr vert="horz" lIns="91432" tIns="45718" rIns="91432" bIns="45718" rtlCol="0" anchor="ctr"/>
          <a:lstStyle>
            <a:lvl1pPr algn="l">
              <a:defRPr sz="1200">
                <a:solidFill>
                  <a:schemeClr val="tx1">
                    <a:tint val="75000"/>
                  </a:schemeClr>
                </a:solidFill>
              </a:defRPr>
            </a:lvl1pPr>
          </a:lstStyle>
          <a:p>
            <a:pPr defTabSz="914309"/>
            <a:fld id="{63A1C593-65D0-4073-BCC9-577B9352EA97}" type="datetimeFigureOut">
              <a:rPr lang="en-US" smtClean="0">
                <a:solidFill>
                  <a:prstClr val="black">
                    <a:tint val="75000"/>
                  </a:prstClr>
                </a:solidFill>
              </a:rPr>
              <a:pPr defTabSz="914309"/>
              <a:t>3/3/2024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0776684D-4F73-4F61-A680-A5435AE4323C}"/>
              </a:ext>
            </a:extLst>
          </p:cNvPr>
          <p:cNvSpPr>
            <a:spLocks noGrp="1"/>
          </p:cNvSpPr>
          <p:nvPr>
            <p:ph type="ftr" sz="quarter" idx="3"/>
          </p:nvPr>
        </p:nvSpPr>
        <p:spPr>
          <a:xfrm>
            <a:off x="4038600" y="6356352"/>
            <a:ext cx="4114800" cy="365125"/>
          </a:xfrm>
          <a:prstGeom prst="rect">
            <a:avLst/>
          </a:prstGeom>
        </p:spPr>
        <p:txBody>
          <a:bodyPr vert="horz" lIns="91432" tIns="45718" rIns="91432" bIns="45718" rtlCol="0" anchor="ctr"/>
          <a:lstStyle>
            <a:lvl1pPr algn="ctr">
              <a:defRPr sz="1200">
                <a:solidFill>
                  <a:schemeClr val="tx1">
                    <a:tint val="75000"/>
                  </a:schemeClr>
                </a:solidFill>
              </a:defRPr>
            </a:lvl1pPr>
          </a:lstStyle>
          <a:p>
            <a:pPr defTabSz="914309"/>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055BB0C-D007-4843-929F-3F336904DA18}"/>
              </a:ext>
            </a:extLst>
          </p:cNvPr>
          <p:cNvSpPr>
            <a:spLocks noGrp="1"/>
          </p:cNvSpPr>
          <p:nvPr>
            <p:ph type="sldNum" sz="quarter" idx="4"/>
          </p:nvPr>
        </p:nvSpPr>
        <p:spPr>
          <a:xfrm>
            <a:off x="8610600" y="6356352"/>
            <a:ext cx="2743200" cy="365125"/>
          </a:xfrm>
          <a:prstGeom prst="rect">
            <a:avLst/>
          </a:prstGeom>
        </p:spPr>
        <p:txBody>
          <a:bodyPr vert="horz" lIns="91432" tIns="45718" rIns="91432" bIns="45718" rtlCol="0" anchor="ctr"/>
          <a:lstStyle>
            <a:lvl1pPr algn="r">
              <a:defRPr sz="1200">
                <a:solidFill>
                  <a:schemeClr val="tx1">
                    <a:tint val="75000"/>
                  </a:schemeClr>
                </a:solidFill>
              </a:defRPr>
            </a:lvl1pPr>
          </a:lstStyle>
          <a:p>
            <a:pPr defTabSz="914309"/>
            <a:fld id="{9B618960-8005-486C-9A75-10CB2AAC16F9}" type="slidenum">
              <a:rPr lang="en-US" smtClean="0">
                <a:solidFill>
                  <a:prstClr val="black">
                    <a:tint val="75000"/>
                  </a:prstClr>
                </a:solidFill>
              </a:rPr>
              <a:pPr defTabSz="914309"/>
              <a:t>‹#›</a:t>
            </a:fld>
            <a:endParaRPr lang="en-US">
              <a:solidFill>
                <a:prstClr val="black">
                  <a:tint val="75000"/>
                </a:prstClr>
              </a:solidFill>
            </a:endParaRPr>
          </a:p>
        </p:txBody>
      </p:sp>
    </p:spTree>
    <p:extLst>
      <p:ext uri="{BB962C8B-B14F-4D97-AF65-F5344CB8AC3E}">
        <p14:creationId xmlns:p14="http://schemas.microsoft.com/office/powerpoint/2010/main" val="108276586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8" indent="-228578"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4" indent="-228578"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8"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195"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349"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50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658"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81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vi-VN"/>
      </a:defPPr>
      <a:lvl1pPr marL="0" algn="l" defTabSz="914309" rtl="0" eaLnBrk="1" latinLnBrk="0" hangingPunct="1">
        <a:defRPr sz="1900" kern="1200">
          <a:solidFill>
            <a:schemeClr val="tx1"/>
          </a:solidFill>
          <a:latin typeface="+mn-lt"/>
          <a:ea typeface="+mn-ea"/>
          <a:cs typeface="+mn-cs"/>
        </a:defRPr>
      </a:lvl1pPr>
      <a:lvl2pPr marL="457155"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4" algn="l" defTabSz="914309" rtl="0" eaLnBrk="1" latinLnBrk="0" hangingPunct="1">
        <a:defRPr sz="1900" kern="1200">
          <a:solidFill>
            <a:schemeClr val="tx1"/>
          </a:solidFill>
          <a:latin typeface="+mn-lt"/>
          <a:ea typeface="+mn-ea"/>
          <a:cs typeface="+mn-cs"/>
        </a:defRPr>
      </a:lvl4pPr>
      <a:lvl5pPr marL="1828618" algn="l" defTabSz="914309" rtl="0" eaLnBrk="1" latinLnBrk="0" hangingPunct="1">
        <a:defRPr sz="1900" kern="1200">
          <a:solidFill>
            <a:schemeClr val="tx1"/>
          </a:solidFill>
          <a:latin typeface="+mn-lt"/>
          <a:ea typeface="+mn-ea"/>
          <a:cs typeface="+mn-cs"/>
        </a:defRPr>
      </a:lvl5pPr>
      <a:lvl6pPr marL="2285774"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5" algn="l" defTabSz="914309"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xml"/><Relationship Id="rId1" Type="http://schemas.openxmlformats.org/officeDocument/2006/relationships/slideLayout" Target="../slideLayouts/slideLayout21.xml"/><Relationship Id="rId5" Type="http://schemas.openxmlformats.org/officeDocument/2006/relationships/image" Target="../media/image14.gif"/><Relationship Id="rId4" Type="http://schemas.openxmlformats.org/officeDocument/2006/relationships/image" Target="../media/image13.gif"/></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6.png"/><Relationship Id="rId7"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18.png"/><Relationship Id="rId9"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3.xml"/><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5" name="Rectangle 3"/>
          <p:cNvSpPr>
            <a:spLocks noGrp="1" noChangeArrowheads="1"/>
          </p:cNvSpPr>
          <p:nvPr>
            <p:ph type="subTitle" idx="4294967295"/>
          </p:nvPr>
        </p:nvSpPr>
        <p:spPr>
          <a:xfrm>
            <a:off x="2178031" y="306388"/>
            <a:ext cx="8534400" cy="5181600"/>
          </a:xfrm>
        </p:spPr>
        <p:txBody>
          <a:bodyPr/>
          <a:lstStyle/>
          <a:p>
            <a:pPr marL="0" lvl="0" indent="0" algn="ctr">
              <a:lnSpc>
                <a:spcPct val="100000"/>
              </a:lnSpc>
              <a:spcBef>
                <a:spcPts val="0"/>
              </a:spcBef>
              <a:buNone/>
            </a:pPr>
            <a:r>
              <a:rPr lang="en-US" sz="2400" dirty="0" err="1">
                <a:solidFill>
                  <a:prstClr val="black"/>
                </a:solidFill>
                <a:latin typeface="Times New Roman" pitchFamily="18" charset="0"/>
                <a:cs typeface="Times New Roman" pitchFamily="18" charset="0"/>
              </a:rPr>
              <a:t>PHÒNG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GIÁO</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DỤC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VÀ</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ĐÀO</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TẠO</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TP</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QUY</a:t>
            </a:r>
            <a:r>
              <a:rPr lang="en-US" sz="2400" dirty="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NHƠN</a:t>
            </a:r>
            <a:endParaRPr lang="en-US" sz="2400" dirty="0" smtClean="0">
              <a:solidFill>
                <a:prstClr val="black"/>
              </a:solidFill>
              <a:latin typeface="Times New Roman" pitchFamily="18" charset="0"/>
              <a:cs typeface="Times New Roman" pitchFamily="18" charset="0"/>
            </a:endParaRPr>
          </a:p>
          <a:p>
            <a:pPr marL="0" lvl="0" indent="0" algn="ctr">
              <a:lnSpc>
                <a:spcPct val="100000"/>
              </a:lnSpc>
              <a:spcBef>
                <a:spcPts val="0"/>
              </a:spcBef>
              <a:buNone/>
              <a:defRPr/>
            </a:pPr>
            <a:r>
              <a:rPr lang="en-US" sz="3200" b="1" dirty="0" err="1">
                <a:solidFill>
                  <a:srgbClr val="009900"/>
                </a:solidFill>
                <a:latin typeface="Times New Roman" pitchFamily="18" charset="0"/>
                <a:cs typeface="Times New Roman" pitchFamily="18" charset="0"/>
              </a:rPr>
              <a:t>Trường</a:t>
            </a:r>
            <a:r>
              <a:rPr lang="en-US" sz="3200" b="1" dirty="0">
                <a:solidFill>
                  <a:srgbClr val="009900"/>
                </a:solidFill>
                <a:latin typeface="Times New Roman" pitchFamily="18" charset="0"/>
                <a:cs typeface="Times New Roman" pitchFamily="18" charset="0"/>
              </a:rPr>
              <a:t> </a:t>
            </a:r>
            <a:r>
              <a:rPr lang="en-US" sz="3200" b="1" dirty="0" err="1">
                <a:solidFill>
                  <a:srgbClr val="009900"/>
                </a:solidFill>
                <a:latin typeface="Times New Roman" pitchFamily="18" charset="0"/>
                <a:cs typeface="Times New Roman" pitchFamily="18" charset="0"/>
              </a:rPr>
              <a:t>Tiểu</a:t>
            </a:r>
            <a:r>
              <a:rPr lang="en-US" sz="3200" b="1" dirty="0">
                <a:solidFill>
                  <a:srgbClr val="009900"/>
                </a:solidFill>
                <a:latin typeface="Times New Roman" pitchFamily="18" charset="0"/>
                <a:cs typeface="Times New Roman" pitchFamily="18" charset="0"/>
              </a:rPr>
              <a:t> </a:t>
            </a:r>
            <a:r>
              <a:rPr lang="en-US" sz="3200" b="1" dirty="0" err="1">
                <a:solidFill>
                  <a:srgbClr val="009900"/>
                </a:solidFill>
                <a:latin typeface="Times New Roman" pitchFamily="18" charset="0"/>
                <a:cs typeface="Times New Roman" pitchFamily="18" charset="0"/>
              </a:rPr>
              <a:t>học</a:t>
            </a:r>
            <a:r>
              <a:rPr lang="en-US" sz="3200" b="1" dirty="0">
                <a:solidFill>
                  <a:srgbClr val="009900"/>
                </a:solidFill>
                <a:latin typeface="Times New Roman" pitchFamily="18" charset="0"/>
                <a:cs typeface="Times New Roman" pitchFamily="18" charset="0"/>
              </a:rPr>
              <a:t> </a:t>
            </a:r>
            <a:r>
              <a:rPr lang="en-US" sz="3200" b="1" dirty="0" err="1">
                <a:solidFill>
                  <a:srgbClr val="009900"/>
                </a:solidFill>
                <a:latin typeface="Times New Roman" pitchFamily="18" charset="0"/>
                <a:cs typeface="Times New Roman" pitchFamily="18" charset="0"/>
              </a:rPr>
              <a:t>Nguyễn</a:t>
            </a:r>
            <a:r>
              <a:rPr lang="en-US" sz="3200" b="1" dirty="0">
                <a:solidFill>
                  <a:srgbClr val="009900"/>
                </a:solidFill>
                <a:latin typeface="Times New Roman" pitchFamily="18" charset="0"/>
                <a:cs typeface="Times New Roman" pitchFamily="18" charset="0"/>
              </a:rPr>
              <a:t> </a:t>
            </a:r>
            <a:r>
              <a:rPr lang="en-US" sz="3200" b="1" dirty="0" err="1">
                <a:solidFill>
                  <a:srgbClr val="009900"/>
                </a:solidFill>
                <a:latin typeface="Times New Roman" pitchFamily="18" charset="0"/>
                <a:cs typeface="Times New Roman" pitchFamily="18" charset="0"/>
              </a:rPr>
              <a:t>Khuyến</a:t>
            </a:r>
            <a:endParaRPr lang="en-US" sz="3200" b="1" dirty="0">
              <a:solidFill>
                <a:srgbClr val="009900"/>
              </a:solidFill>
              <a:latin typeface="Times New Roman" pitchFamily="18" charset="0"/>
              <a:cs typeface="Times New Roman" pitchFamily="18" charset="0"/>
            </a:endParaRPr>
          </a:p>
          <a:p>
            <a:pPr marL="0" lvl="0" indent="0">
              <a:lnSpc>
                <a:spcPct val="100000"/>
              </a:lnSpc>
              <a:spcBef>
                <a:spcPts val="0"/>
              </a:spcBef>
              <a:buNone/>
            </a:pPr>
            <a:endParaRPr lang="en-US" sz="2400" dirty="0" smtClean="0">
              <a:solidFill>
                <a:prstClr val="black"/>
              </a:solidFill>
              <a:latin typeface="Calibri"/>
            </a:endParaRPr>
          </a:p>
          <a:p>
            <a:pPr marL="0" lvl="0" indent="0">
              <a:lnSpc>
                <a:spcPct val="100000"/>
              </a:lnSpc>
              <a:spcBef>
                <a:spcPts val="0"/>
              </a:spcBef>
              <a:buNone/>
            </a:pPr>
            <a:endParaRPr lang="vi-VN" sz="2400" dirty="0">
              <a:solidFill>
                <a:prstClr val="black"/>
              </a:solidFill>
              <a:latin typeface="Arial"/>
            </a:endParaRPr>
          </a:p>
        </p:txBody>
      </p:sp>
      <p:sp>
        <p:nvSpPr>
          <p:cNvPr id="2052" name="WordArt 4"/>
          <p:cNvSpPr>
            <a:spLocks noChangeArrowheads="1" noChangeShapeType="1" noTextEdit="1"/>
          </p:cNvSpPr>
          <p:nvPr/>
        </p:nvSpPr>
        <p:spPr bwMode="auto">
          <a:xfrm>
            <a:off x="1524007" y="2133600"/>
            <a:ext cx="9042400" cy="4724400"/>
          </a:xfrm>
          <a:prstGeom prst="rect">
            <a:avLst/>
          </a:prstGeom>
        </p:spPr>
        <p:txBody>
          <a:bodyPr spcFirstLastPara="1" wrap="none" fromWordArt="1">
            <a:prstTxWarp prst="textArchUp">
              <a:avLst>
                <a:gd name="adj" fmla="val 8729660"/>
              </a:avLst>
            </a:prstTxWarp>
          </a:bodyPr>
          <a:lstStyle/>
          <a:p>
            <a:pPr algn="ctr" defTabSz="457200"/>
            <a:r>
              <a:rPr lang="en-US" sz="3600" kern="10" dirty="0" err="1" smtClean="0">
                <a:ln w="9525">
                  <a:solidFill>
                    <a:srgbClr val="FF0000"/>
                  </a:solidFill>
                  <a:round/>
                  <a:headEnd/>
                  <a:tailEnd/>
                </a:ln>
                <a:solidFill>
                  <a:srgbClr val="3366FF"/>
                </a:solidFill>
                <a:latin typeface="VNI-Commerce"/>
                <a:cs typeface="Arial"/>
                <a:sym typeface="Arial"/>
              </a:rPr>
              <a:t>Kính</a:t>
            </a:r>
            <a:r>
              <a:rPr lang="en-US" sz="3600" kern="10" dirty="0" smtClean="0">
                <a:ln w="9525">
                  <a:solidFill>
                    <a:srgbClr val="FF0000"/>
                  </a:solidFill>
                  <a:round/>
                  <a:headEnd/>
                  <a:tailEnd/>
                </a:ln>
                <a:solidFill>
                  <a:srgbClr val="3366FF"/>
                </a:solidFill>
                <a:latin typeface="VNI-Commerce"/>
                <a:cs typeface="Arial"/>
                <a:sym typeface="Arial"/>
              </a:rPr>
              <a:t> </a:t>
            </a:r>
            <a:r>
              <a:rPr lang="en-US" sz="3600" kern="10" dirty="0" err="1" smtClean="0">
                <a:ln w="9525">
                  <a:solidFill>
                    <a:srgbClr val="FF0000"/>
                  </a:solidFill>
                  <a:round/>
                  <a:headEnd/>
                  <a:tailEnd/>
                </a:ln>
                <a:solidFill>
                  <a:srgbClr val="3366FF"/>
                </a:solidFill>
                <a:latin typeface="VNI-Commerce"/>
                <a:cs typeface="Arial"/>
                <a:sym typeface="Arial"/>
              </a:rPr>
              <a:t>chào</a:t>
            </a:r>
            <a:r>
              <a:rPr lang="en-US" sz="3600" kern="10" dirty="0" smtClean="0">
                <a:ln w="9525">
                  <a:solidFill>
                    <a:srgbClr val="FF0000"/>
                  </a:solidFill>
                  <a:round/>
                  <a:headEnd/>
                  <a:tailEnd/>
                </a:ln>
                <a:solidFill>
                  <a:srgbClr val="3366FF"/>
                </a:solidFill>
                <a:latin typeface="VNI-Commerce"/>
                <a:cs typeface="Arial"/>
                <a:sym typeface="Arial"/>
              </a:rPr>
              <a:t> </a:t>
            </a:r>
            <a:r>
              <a:rPr lang="en-US" sz="3600" kern="10" dirty="0" err="1" smtClean="0">
                <a:ln w="9525">
                  <a:solidFill>
                    <a:srgbClr val="FF0000"/>
                  </a:solidFill>
                  <a:round/>
                  <a:headEnd/>
                  <a:tailEnd/>
                </a:ln>
                <a:solidFill>
                  <a:srgbClr val="3366FF"/>
                </a:solidFill>
                <a:latin typeface="VNI-Commerce"/>
                <a:cs typeface="Arial"/>
                <a:sym typeface="Arial"/>
              </a:rPr>
              <a:t>quý</a:t>
            </a:r>
            <a:r>
              <a:rPr lang="en-US" sz="3600" kern="10" dirty="0" smtClean="0">
                <a:ln w="9525">
                  <a:solidFill>
                    <a:srgbClr val="FF0000"/>
                  </a:solidFill>
                  <a:round/>
                  <a:headEnd/>
                  <a:tailEnd/>
                </a:ln>
                <a:solidFill>
                  <a:srgbClr val="3366FF"/>
                </a:solidFill>
                <a:latin typeface="VNI-Commerce"/>
                <a:cs typeface="Arial"/>
                <a:sym typeface="Arial"/>
              </a:rPr>
              <a:t> </a:t>
            </a:r>
            <a:r>
              <a:rPr lang="en-US" sz="3600" kern="10" dirty="0" err="1" smtClean="0">
                <a:ln w="9525">
                  <a:solidFill>
                    <a:srgbClr val="FF0000"/>
                  </a:solidFill>
                  <a:round/>
                  <a:headEnd/>
                  <a:tailEnd/>
                </a:ln>
                <a:solidFill>
                  <a:srgbClr val="3366FF"/>
                </a:solidFill>
                <a:latin typeface="VNI-Commerce"/>
                <a:cs typeface="Arial"/>
                <a:sym typeface="Arial"/>
              </a:rPr>
              <a:t>thầy</a:t>
            </a:r>
            <a:r>
              <a:rPr lang="en-US" sz="3600" kern="10" dirty="0" smtClean="0">
                <a:ln w="9525">
                  <a:solidFill>
                    <a:srgbClr val="FF0000"/>
                  </a:solidFill>
                  <a:round/>
                  <a:headEnd/>
                  <a:tailEnd/>
                </a:ln>
                <a:solidFill>
                  <a:srgbClr val="3366FF"/>
                </a:solidFill>
                <a:latin typeface="VNI-Commerce"/>
                <a:cs typeface="Arial"/>
                <a:sym typeface="Arial"/>
              </a:rPr>
              <a:t> </a:t>
            </a:r>
            <a:r>
              <a:rPr lang="en-US" sz="3600" kern="10" dirty="0" err="1" smtClean="0">
                <a:ln w="9525">
                  <a:solidFill>
                    <a:srgbClr val="FF0000"/>
                  </a:solidFill>
                  <a:round/>
                  <a:headEnd/>
                  <a:tailEnd/>
                </a:ln>
                <a:solidFill>
                  <a:srgbClr val="3366FF"/>
                </a:solidFill>
                <a:latin typeface="VNI-Commerce"/>
                <a:cs typeface="Arial"/>
                <a:sym typeface="Arial"/>
              </a:rPr>
              <a:t>cô</a:t>
            </a:r>
            <a:r>
              <a:rPr lang="en-US" sz="3600" kern="10" dirty="0" smtClean="0">
                <a:ln w="9525">
                  <a:solidFill>
                    <a:srgbClr val="FF0000"/>
                  </a:solidFill>
                  <a:round/>
                  <a:headEnd/>
                  <a:tailEnd/>
                </a:ln>
                <a:solidFill>
                  <a:srgbClr val="3366FF"/>
                </a:solidFill>
                <a:latin typeface="VNI-Commerce"/>
                <a:cs typeface="Arial"/>
                <a:sym typeface="Arial"/>
              </a:rPr>
              <a:t> </a:t>
            </a:r>
            <a:r>
              <a:rPr lang="en-US" sz="3600" kern="10" dirty="0" err="1" smtClean="0">
                <a:ln w="9525">
                  <a:solidFill>
                    <a:srgbClr val="FF0000"/>
                  </a:solidFill>
                  <a:round/>
                  <a:headEnd/>
                  <a:tailEnd/>
                </a:ln>
                <a:solidFill>
                  <a:srgbClr val="3366FF"/>
                </a:solidFill>
                <a:latin typeface="VNI-Commerce"/>
                <a:cs typeface="Arial"/>
                <a:sym typeface="Arial"/>
              </a:rPr>
              <a:t>giáo</a:t>
            </a:r>
            <a:r>
              <a:rPr lang="en-US" sz="3600" kern="10" dirty="0" smtClean="0">
                <a:ln w="9525">
                  <a:solidFill>
                    <a:srgbClr val="FF0000"/>
                  </a:solidFill>
                  <a:round/>
                  <a:headEnd/>
                  <a:tailEnd/>
                </a:ln>
                <a:solidFill>
                  <a:srgbClr val="3366FF"/>
                </a:solidFill>
                <a:latin typeface="VNI-Commerce"/>
                <a:cs typeface="Arial"/>
                <a:sym typeface="Arial"/>
              </a:rPr>
              <a:t> </a:t>
            </a:r>
            <a:r>
              <a:rPr lang="en-US" sz="3600" kern="10" dirty="0" err="1" smtClean="0">
                <a:ln w="9525">
                  <a:solidFill>
                    <a:srgbClr val="FF0000"/>
                  </a:solidFill>
                  <a:round/>
                  <a:headEnd/>
                  <a:tailEnd/>
                </a:ln>
                <a:solidFill>
                  <a:srgbClr val="3366FF"/>
                </a:solidFill>
                <a:latin typeface="VNI-Commerce"/>
                <a:cs typeface="Arial"/>
                <a:sym typeface="Arial"/>
              </a:rPr>
              <a:t>về</a:t>
            </a:r>
            <a:r>
              <a:rPr lang="en-US" sz="3600" kern="10" dirty="0" smtClean="0">
                <a:ln w="9525">
                  <a:solidFill>
                    <a:srgbClr val="FF0000"/>
                  </a:solidFill>
                  <a:round/>
                  <a:headEnd/>
                  <a:tailEnd/>
                </a:ln>
                <a:solidFill>
                  <a:srgbClr val="3366FF"/>
                </a:solidFill>
                <a:latin typeface="VNI-Commerce"/>
                <a:cs typeface="Arial"/>
                <a:sym typeface="Arial"/>
              </a:rPr>
              <a:t> </a:t>
            </a:r>
            <a:r>
              <a:rPr lang="en-US" sz="3600" kern="10" dirty="0" err="1" smtClean="0">
                <a:ln w="9525">
                  <a:solidFill>
                    <a:srgbClr val="FF0000"/>
                  </a:solidFill>
                  <a:round/>
                  <a:headEnd/>
                  <a:tailEnd/>
                </a:ln>
                <a:solidFill>
                  <a:srgbClr val="3366FF"/>
                </a:solidFill>
                <a:latin typeface="VNI-Commerce"/>
                <a:cs typeface="Arial"/>
                <a:sym typeface="Arial"/>
              </a:rPr>
              <a:t>dự</a:t>
            </a:r>
            <a:r>
              <a:rPr lang="en-US" sz="3600" kern="10" dirty="0" smtClean="0">
                <a:ln w="9525">
                  <a:solidFill>
                    <a:srgbClr val="FF0000"/>
                  </a:solidFill>
                  <a:round/>
                  <a:headEnd/>
                  <a:tailEnd/>
                </a:ln>
                <a:solidFill>
                  <a:srgbClr val="3366FF"/>
                </a:solidFill>
                <a:latin typeface="VNI-Commerce"/>
                <a:cs typeface="Arial"/>
                <a:sym typeface="Arial"/>
              </a:rPr>
              <a:t> </a:t>
            </a:r>
            <a:r>
              <a:rPr lang="en-US" sz="3600" kern="10" dirty="0" err="1" smtClean="0">
                <a:ln w="9525">
                  <a:solidFill>
                    <a:srgbClr val="FF0000"/>
                  </a:solidFill>
                  <a:round/>
                  <a:headEnd/>
                  <a:tailEnd/>
                </a:ln>
                <a:solidFill>
                  <a:srgbClr val="3366FF"/>
                </a:solidFill>
                <a:latin typeface="VNI-Commerce"/>
                <a:cs typeface="Arial"/>
                <a:sym typeface="Arial"/>
              </a:rPr>
              <a:t>giờ</a:t>
            </a:r>
            <a:r>
              <a:rPr lang="en-US" sz="3600" kern="10" dirty="0" smtClean="0">
                <a:ln w="9525">
                  <a:solidFill>
                    <a:srgbClr val="FF0000"/>
                  </a:solidFill>
                  <a:round/>
                  <a:headEnd/>
                  <a:tailEnd/>
                </a:ln>
                <a:solidFill>
                  <a:srgbClr val="3366FF"/>
                </a:solidFill>
                <a:latin typeface="VNI-Commerce"/>
                <a:cs typeface="Arial"/>
                <a:sym typeface="Arial"/>
              </a:rPr>
              <a:t> </a:t>
            </a:r>
            <a:endParaRPr lang="en-US" sz="3600" kern="10" dirty="0">
              <a:ln w="9525">
                <a:solidFill>
                  <a:srgbClr val="FF0000"/>
                </a:solidFill>
                <a:round/>
                <a:headEnd/>
                <a:tailEnd/>
              </a:ln>
              <a:solidFill>
                <a:srgbClr val="3366FF"/>
              </a:solidFill>
              <a:latin typeface="VNI-Commerce"/>
              <a:cs typeface="Arial"/>
              <a:sym typeface="Arial"/>
            </a:endParaRPr>
          </a:p>
        </p:txBody>
      </p:sp>
      <p:sp>
        <p:nvSpPr>
          <p:cNvPr id="16388" name="Text Box 7"/>
          <p:cNvSpPr txBox="1">
            <a:spLocks noChangeArrowheads="1"/>
          </p:cNvSpPr>
          <p:nvPr/>
        </p:nvSpPr>
        <p:spPr bwMode="auto">
          <a:xfrm>
            <a:off x="2328018" y="2643566"/>
            <a:ext cx="7112000" cy="646331"/>
          </a:xfrm>
          <a:prstGeom prst="rect">
            <a:avLst/>
          </a:prstGeom>
          <a:noFill/>
          <a:ln>
            <a:noFill/>
          </a:ln>
          <a:extLst/>
        </p:spPr>
        <p:txBody>
          <a:bodyPr>
            <a:spAutoFit/>
          </a:bodyP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algn="ctr" defTabSz="457200" eaLnBrk="1" hangingPunct="1">
              <a:spcBef>
                <a:spcPct val="50000"/>
              </a:spcBef>
              <a:defRPr/>
            </a:pPr>
            <a:r>
              <a:rPr lang="en-US" sz="3600" dirty="0">
                <a:solidFill>
                  <a:srgbClr val="3333FF"/>
                </a:solidFill>
                <a:latin typeface="VNI-Commerce" pitchFamily="2" charset="0"/>
                <a:cs typeface="Arial"/>
                <a:sym typeface="Arial"/>
              </a:rPr>
              <a:t> </a:t>
            </a:r>
            <a:r>
              <a:rPr lang="en-US" sz="3200" dirty="0" err="1" smtClean="0">
                <a:solidFill>
                  <a:srgbClr val="44546A">
                    <a:lumMod val="50000"/>
                  </a:srgbClr>
                </a:solidFill>
                <a:latin typeface="VNI-Commerce" pitchFamily="2" charset="0"/>
                <a:cs typeface="Arial"/>
                <a:sym typeface="Arial"/>
              </a:rPr>
              <a:t>Môn</a:t>
            </a:r>
            <a:r>
              <a:rPr lang="en-US" sz="3200" dirty="0">
                <a:solidFill>
                  <a:srgbClr val="44546A">
                    <a:lumMod val="50000"/>
                  </a:srgbClr>
                </a:solidFill>
                <a:latin typeface="VNI-Commerce" pitchFamily="2" charset="0"/>
                <a:cs typeface="Arial"/>
                <a:sym typeface="Arial"/>
              </a:rPr>
              <a:t>: </a:t>
            </a:r>
            <a:r>
              <a:rPr lang="en-US" sz="3600" dirty="0" smtClean="0">
                <a:solidFill>
                  <a:srgbClr val="44546A">
                    <a:lumMod val="50000"/>
                  </a:srgbClr>
                </a:solidFill>
                <a:latin typeface="Times New Roman" pitchFamily="18" charset="0"/>
                <a:cs typeface="Times New Roman" pitchFamily="18" charset="0"/>
                <a:sym typeface="Arial"/>
              </a:rPr>
              <a:t>TN&amp;XH</a:t>
            </a:r>
            <a:endParaRPr lang="en-US" sz="3600" dirty="0">
              <a:solidFill>
                <a:srgbClr val="44546A">
                  <a:lumMod val="50000"/>
                </a:srgbClr>
              </a:solidFill>
              <a:latin typeface="Times New Roman" pitchFamily="18" charset="0"/>
              <a:cs typeface="Times New Roman" pitchFamily="18" charset="0"/>
              <a:sym typeface="Arial"/>
            </a:endParaRPr>
          </a:p>
        </p:txBody>
      </p:sp>
      <p:sp>
        <p:nvSpPr>
          <p:cNvPr id="47109" name="Text Box 9"/>
          <p:cNvSpPr txBox="1">
            <a:spLocks noChangeArrowheads="1"/>
          </p:cNvSpPr>
          <p:nvPr/>
        </p:nvSpPr>
        <p:spPr bwMode="auto">
          <a:xfrm>
            <a:off x="1785486" y="3722081"/>
            <a:ext cx="8636000"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defTabSz="457200">
              <a:spcBef>
                <a:spcPct val="50000"/>
              </a:spcBef>
            </a:pPr>
            <a:r>
              <a:rPr lang="en-US" sz="2800" dirty="0" err="1" smtClean="0">
                <a:solidFill>
                  <a:srgbClr val="006600"/>
                </a:solidFill>
                <a:latin typeface="VNI-Commerce" pitchFamily="2" charset="0"/>
                <a:cs typeface="Arial"/>
                <a:sym typeface="Arial"/>
              </a:rPr>
              <a:t>Người</a:t>
            </a:r>
            <a:r>
              <a:rPr lang="en-US" sz="2800" dirty="0" smtClean="0">
                <a:solidFill>
                  <a:srgbClr val="006600"/>
                </a:solidFill>
                <a:latin typeface="VNI-Commerce" pitchFamily="2" charset="0"/>
                <a:cs typeface="Arial"/>
                <a:sym typeface="Arial"/>
              </a:rPr>
              <a:t> </a:t>
            </a:r>
            <a:r>
              <a:rPr lang="en-US" sz="2800" dirty="0" err="1" smtClean="0">
                <a:solidFill>
                  <a:srgbClr val="006600"/>
                </a:solidFill>
                <a:latin typeface="VNI-Commerce" pitchFamily="2" charset="0"/>
                <a:cs typeface="Arial"/>
                <a:sym typeface="Arial"/>
              </a:rPr>
              <a:t>thực</a:t>
            </a:r>
            <a:r>
              <a:rPr lang="en-US" sz="2800" dirty="0" smtClean="0">
                <a:solidFill>
                  <a:srgbClr val="006600"/>
                </a:solidFill>
                <a:latin typeface="VNI-Commerce" pitchFamily="2" charset="0"/>
                <a:cs typeface="Arial"/>
                <a:sym typeface="Arial"/>
              </a:rPr>
              <a:t> </a:t>
            </a:r>
            <a:r>
              <a:rPr lang="en-US" sz="2800" smtClean="0">
                <a:solidFill>
                  <a:srgbClr val="006600"/>
                </a:solidFill>
                <a:latin typeface="VNI-Commerce" pitchFamily="2" charset="0"/>
                <a:cs typeface="Arial"/>
                <a:sym typeface="Arial"/>
              </a:rPr>
              <a:t>hiện: </a:t>
            </a:r>
            <a:r>
              <a:rPr lang="en-US" sz="2800" b="1" i="1" dirty="0" err="1" smtClean="0">
                <a:solidFill>
                  <a:srgbClr val="006600"/>
                </a:solidFill>
                <a:latin typeface="Times New Roman" pitchFamily="18" charset="0"/>
                <a:cs typeface="Times New Roman" pitchFamily="18" charset="0"/>
                <a:sym typeface="Arial"/>
              </a:rPr>
              <a:t>Trần</a:t>
            </a:r>
            <a:r>
              <a:rPr lang="en-US" sz="2800" b="1" i="1" dirty="0" smtClean="0">
                <a:solidFill>
                  <a:srgbClr val="006600"/>
                </a:solidFill>
                <a:latin typeface="Times New Roman" pitchFamily="18" charset="0"/>
                <a:cs typeface="Times New Roman" pitchFamily="18" charset="0"/>
                <a:sym typeface="Arial"/>
              </a:rPr>
              <a:t> </a:t>
            </a:r>
            <a:r>
              <a:rPr lang="en-US" sz="2800" b="1" i="1" dirty="0" err="1" smtClean="0">
                <a:solidFill>
                  <a:srgbClr val="006600"/>
                </a:solidFill>
                <a:latin typeface="Times New Roman" pitchFamily="18" charset="0"/>
                <a:cs typeface="Times New Roman" pitchFamily="18" charset="0"/>
                <a:sym typeface="Arial"/>
              </a:rPr>
              <a:t>Thị</a:t>
            </a:r>
            <a:r>
              <a:rPr lang="en-US" sz="2800" b="1" i="1" dirty="0" smtClean="0">
                <a:solidFill>
                  <a:srgbClr val="006600"/>
                </a:solidFill>
                <a:latin typeface="Times New Roman" pitchFamily="18" charset="0"/>
                <a:cs typeface="Times New Roman" pitchFamily="18" charset="0"/>
                <a:sym typeface="Arial"/>
              </a:rPr>
              <a:t> Kim </a:t>
            </a:r>
            <a:r>
              <a:rPr lang="en-US" sz="2800" b="1" i="1" dirty="0" err="1" smtClean="0">
                <a:solidFill>
                  <a:srgbClr val="006600"/>
                </a:solidFill>
                <a:latin typeface="Times New Roman" pitchFamily="18" charset="0"/>
                <a:cs typeface="Times New Roman" pitchFamily="18" charset="0"/>
                <a:sym typeface="Arial"/>
              </a:rPr>
              <a:t>Oanh</a:t>
            </a:r>
            <a:endParaRPr lang="en-US" sz="2800" b="1" i="1" dirty="0">
              <a:solidFill>
                <a:srgbClr val="006600"/>
              </a:solidFill>
              <a:latin typeface="Times New Roman" pitchFamily="18" charset="0"/>
              <a:cs typeface="Times New Roman" pitchFamily="18" charset="0"/>
              <a:sym typeface="Arial"/>
            </a:endParaRPr>
          </a:p>
          <a:p>
            <a:pPr algn="ctr" defTabSz="457200">
              <a:spcBef>
                <a:spcPct val="50000"/>
              </a:spcBef>
            </a:pPr>
            <a:r>
              <a:rPr lang="en-US" sz="3600" dirty="0" err="1">
                <a:solidFill>
                  <a:srgbClr val="006600"/>
                </a:solidFill>
                <a:latin typeface="VNI-Ariston" pitchFamily="2" charset="0"/>
                <a:cs typeface="Arial"/>
                <a:sym typeface="Arial"/>
              </a:rPr>
              <a:t>Lớp</a:t>
            </a:r>
            <a:r>
              <a:rPr lang="en-US" sz="3600" dirty="0">
                <a:solidFill>
                  <a:srgbClr val="006600"/>
                </a:solidFill>
                <a:latin typeface="VNI-Ariston" pitchFamily="2" charset="0"/>
                <a:cs typeface="Arial"/>
                <a:sym typeface="Arial"/>
              </a:rPr>
              <a:t> </a:t>
            </a:r>
            <a:r>
              <a:rPr lang="en-US" sz="3600" dirty="0" smtClean="0">
                <a:solidFill>
                  <a:srgbClr val="006600"/>
                </a:solidFill>
                <a:latin typeface="VNI-Ariston" pitchFamily="2" charset="0"/>
                <a:cs typeface="Arial"/>
                <a:sym typeface="Arial"/>
              </a:rPr>
              <a:t>2A</a:t>
            </a:r>
            <a:endParaRPr lang="en-US" sz="3600" dirty="0">
              <a:solidFill>
                <a:srgbClr val="006600"/>
              </a:solidFill>
              <a:latin typeface="VNI-Ariston" pitchFamily="2" charset="0"/>
              <a:cs typeface="Arial"/>
              <a:sym typeface="Arial"/>
            </a:endParaRPr>
          </a:p>
        </p:txBody>
      </p:sp>
      <p:pic>
        <p:nvPicPr>
          <p:cNvPr id="47110" name="Picture 7" descr="Picture58"/>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61182" y="-533400"/>
            <a:ext cx="2489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6" descr="lumiere longues(barr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032001" y="76200"/>
            <a:ext cx="8128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2" name="Picture 8" descr="Picture58"/>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9956800" y="-533400"/>
            <a:ext cx="2540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3" name="Picture 9" descr="cac hanh tinh"/>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08007" y="5486400"/>
            <a:ext cx="142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4" name="Picture 10" descr="cac hanh tinh"/>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363207" y="5487988"/>
            <a:ext cx="142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13592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p:cTn id="7" dur="1000" fill="hold"/>
                                        <p:tgtEl>
                                          <p:spTgt spid="2052"/>
                                        </p:tgtEl>
                                        <p:attrNameLst>
                                          <p:attrName>ppt_w</p:attrName>
                                        </p:attrNameLst>
                                      </p:cBhvr>
                                      <p:tavLst>
                                        <p:tav tm="0">
                                          <p:val>
                                            <p:fltVal val="0"/>
                                          </p:val>
                                        </p:tav>
                                        <p:tav tm="100000">
                                          <p:val>
                                            <p:strVal val="#ppt_w"/>
                                          </p:val>
                                        </p:tav>
                                      </p:tavLst>
                                    </p:anim>
                                    <p:anim calcmode="lin" valueType="num">
                                      <p:cBhvr>
                                        <p:cTn id="8" dur="1000" fill="hold"/>
                                        <p:tgtEl>
                                          <p:spTgt spid="2052"/>
                                        </p:tgtEl>
                                        <p:attrNameLst>
                                          <p:attrName>ppt_h</p:attrName>
                                        </p:attrNameLst>
                                      </p:cBhvr>
                                      <p:tavLst>
                                        <p:tav tm="0">
                                          <p:val>
                                            <p:fltVal val="0"/>
                                          </p:val>
                                        </p:tav>
                                        <p:tav tm="100000">
                                          <p:val>
                                            <p:strVal val="#ppt_h"/>
                                          </p:val>
                                        </p:tav>
                                      </p:tavLst>
                                    </p:anim>
                                    <p:anim calcmode="lin" valueType="num">
                                      <p:cBhvr>
                                        <p:cTn id="9" dur="1000" fill="hold"/>
                                        <p:tgtEl>
                                          <p:spTgt spid="2052"/>
                                        </p:tgtEl>
                                        <p:attrNameLst>
                                          <p:attrName>style.rotation</p:attrName>
                                        </p:attrNameLst>
                                      </p:cBhvr>
                                      <p:tavLst>
                                        <p:tav tm="0">
                                          <p:val>
                                            <p:fltVal val="90"/>
                                          </p:val>
                                        </p:tav>
                                        <p:tav tm="100000">
                                          <p:val>
                                            <p:fltVal val="0"/>
                                          </p:val>
                                        </p:tav>
                                      </p:tavLst>
                                    </p:anim>
                                    <p:animEffect transition="in" filter="fade">
                                      <p:cBhvr>
                                        <p:cTn id="10" dur="1000"/>
                                        <p:tgtEl>
                                          <p:spTgt spid="2052"/>
                                        </p:tgtEl>
                                      </p:cBhvr>
                                    </p:animEffect>
                                  </p:childTnLst>
                                </p:cTn>
                              </p:par>
                              <p:par>
                                <p:cTn id="11" presetID="12" presetClass="entr" presetSubtype="8" fill="hold" nodeType="withEffect">
                                  <p:stCondLst>
                                    <p:cond delay="0"/>
                                  </p:stCondLst>
                                  <p:childTnLst>
                                    <p:set>
                                      <p:cBhvr>
                                        <p:cTn id="12" dur="1" fill="hold">
                                          <p:stCondLst>
                                            <p:cond delay="0"/>
                                          </p:stCondLst>
                                        </p:cTn>
                                        <p:tgtEl>
                                          <p:spTgt spid="45062"/>
                                        </p:tgtEl>
                                        <p:attrNameLst>
                                          <p:attrName>style.visibility</p:attrName>
                                        </p:attrNameLst>
                                      </p:cBhvr>
                                      <p:to>
                                        <p:strVal val="visible"/>
                                      </p:to>
                                    </p:set>
                                    <p:animEffect transition="in" filter="slide(fromLeft)">
                                      <p:cBhvr>
                                        <p:cTn id="13" dur="500"/>
                                        <p:tgtEl>
                                          <p:spTgt spid="450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a:extLst>
              <a:ext uri="{FF2B5EF4-FFF2-40B4-BE49-F238E27FC236}">
                <a16:creationId xmlns:a16="http://schemas.microsoft.com/office/drawing/2014/main" xmlns="" id="{2FD968FE-3E52-46A1-A9F9-0B70BBFE0956}"/>
              </a:ext>
            </a:extLst>
          </p:cNvPr>
          <p:cNvPicPr>
            <a:picLocks noChangeAspect="1"/>
          </p:cNvPicPr>
          <p:nvPr/>
        </p:nvPicPr>
        <p:blipFill rotWithShape="1">
          <a:blip r:embed="rId3">
            <a:extLst>
              <a:ext uri="{28A0092B-C50C-407E-A947-70E740481C1C}">
                <a14:useLocalDpi xmlns:a14="http://schemas.microsoft.com/office/drawing/2010/main" val="0"/>
              </a:ext>
            </a:extLst>
          </a:blip>
          <a:srcRect b="16416"/>
          <a:stretch/>
        </p:blipFill>
        <p:spPr>
          <a:xfrm rot="5400000">
            <a:off x="2663422" y="-2663423"/>
            <a:ext cx="6865153" cy="12192001"/>
          </a:xfrm>
          <a:prstGeom prst="rect">
            <a:avLst/>
          </a:prstGeom>
        </p:spPr>
      </p:pic>
      <p:pic>
        <p:nvPicPr>
          <p:cNvPr id="11" name="图片 10">
            <a:extLst>
              <a:ext uri="{FF2B5EF4-FFF2-40B4-BE49-F238E27FC236}">
                <a16:creationId xmlns:a16="http://schemas.microsoft.com/office/drawing/2014/main" xmlns="" id="{EB8C6C50-E3FC-49E6-9ACA-66E6FFBD20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629" t="10530" r="45608" b="78939"/>
          <a:stretch/>
        </p:blipFill>
        <p:spPr>
          <a:xfrm>
            <a:off x="819687" y="155335"/>
            <a:ext cx="904009" cy="722168"/>
          </a:xfrm>
          <a:prstGeom prst="rect">
            <a:avLst/>
          </a:prstGeom>
        </p:spPr>
      </p:pic>
      <p:pic>
        <p:nvPicPr>
          <p:cNvPr id="12" name="图片 11">
            <a:extLst>
              <a:ext uri="{FF2B5EF4-FFF2-40B4-BE49-F238E27FC236}">
                <a16:creationId xmlns:a16="http://schemas.microsoft.com/office/drawing/2014/main" xmlns="" id="{E1B29EA4-2B7B-4B69-A57F-4E407C9CF1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629" t="10530" r="45608" b="78939"/>
          <a:stretch/>
        </p:blipFill>
        <p:spPr>
          <a:xfrm>
            <a:off x="11147873" y="96981"/>
            <a:ext cx="904009" cy="722168"/>
          </a:xfrm>
          <a:prstGeom prst="rect">
            <a:avLst/>
          </a:prstGeom>
        </p:spPr>
      </p:pic>
      <p:pic>
        <p:nvPicPr>
          <p:cNvPr id="15" name="图片 14">
            <a:extLst>
              <a:ext uri="{FF2B5EF4-FFF2-40B4-BE49-F238E27FC236}">
                <a16:creationId xmlns:a16="http://schemas.microsoft.com/office/drawing/2014/main" xmlns="" id="{8C5EEAFA-43A5-468C-85D1-2BC9540FEE8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771" t="13030" r="66558" b="77879"/>
          <a:stretch/>
        </p:blipFill>
        <p:spPr>
          <a:xfrm>
            <a:off x="121810" y="877503"/>
            <a:ext cx="579569" cy="623455"/>
          </a:xfrm>
          <a:prstGeom prst="rect">
            <a:avLst/>
          </a:prstGeom>
        </p:spPr>
      </p:pic>
      <p:pic>
        <p:nvPicPr>
          <p:cNvPr id="17" name="图片 16">
            <a:extLst>
              <a:ext uri="{FF2B5EF4-FFF2-40B4-BE49-F238E27FC236}">
                <a16:creationId xmlns:a16="http://schemas.microsoft.com/office/drawing/2014/main" xmlns="" id="{599BDDCF-1118-487F-854A-92658E46A318}"/>
              </a:ext>
            </a:extLst>
          </p:cNvPr>
          <p:cNvPicPr>
            <a:picLocks noChangeAspect="1"/>
          </p:cNvPicPr>
          <p:nvPr/>
        </p:nvPicPr>
        <p:blipFill rotWithShape="1">
          <a:blip r:embed="rId6">
            <a:extLst>
              <a:ext uri="{28A0092B-C50C-407E-A947-70E740481C1C}">
                <a14:useLocalDpi xmlns:a14="http://schemas.microsoft.com/office/drawing/2010/main" val="0"/>
              </a:ext>
            </a:extLst>
          </a:blip>
          <a:srcRect l="65826" t="63081" r="15319" b="23737"/>
          <a:stretch/>
        </p:blipFill>
        <p:spPr>
          <a:xfrm>
            <a:off x="10585445" y="2898535"/>
            <a:ext cx="1919200" cy="2011695"/>
          </a:xfrm>
          <a:prstGeom prst="rect">
            <a:avLst/>
          </a:prstGeom>
        </p:spPr>
      </p:pic>
      <p:grpSp>
        <p:nvGrpSpPr>
          <p:cNvPr id="36" name="组合 35">
            <a:extLst>
              <a:ext uri="{FF2B5EF4-FFF2-40B4-BE49-F238E27FC236}">
                <a16:creationId xmlns:a16="http://schemas.microsoft.com/office/drawing/2014/main" xmlns="" id="{FEE337F4-7147-4BFF-8706-B4DAD93FF512}"/>
              </a:ext>
            </a:extLst>
          </p:cNvPr>
          <p:cNvGrpSpPr/>
          <p:nvPr/>
        </p:nvGrpSpPr>
        <p:grpSpPr>
          <a:xfrm>
            <a:off x="0" y="4404304"/>
            <a:ext cx="12344401" cy="2883807"/>
            <a:chOff x="0" y="4404304"/>
            <a:chExt cx="12344401" cy="2883807"/>
          </a:xfrm>
        </p:grpSpPr>
        <p:pic>
          <p:nvPicPr>
            <p:cNvPr id="29" name="图片 28">
              <a:extLst>
                <a:ext uri="{FF2B5EF4-FFF2-40B4-BE49-F238E27FC236}">
                  <a16:creationId xmlns:a16="http://schemas.microsoft.com/office/drawing/2014/main" xmlns="" id="{E2FEF7BE-C77C-4A7B-846B-366DA6A297F4}"/>
                </a:ext>
              </a:extLst>
            </p:cNvPr>
            <p:cNvPicPr>
              <a:picLocks noChangeAspect="1"/>
            </p:cNvPicPr>
            <p:nvPr/>
          </p:nvPicPr>
          <p:blipFill rotWithShape="1">
            <a:blip r:embed="rId6">
              <a:extLst>
                <a:ext uri="{28A0092B-C50C-407E-A947-70E740481C1C}">
                  <a14:useLocalDpi xmlns:a14="http://schemas.microsoft.com/office/drawing/2010/main" val="0"/>
                </a:ext>
              </a:extLst>
            </a:blip>
            <a:srcRect l="57194" t="32323" r="11231" b="50707"/>
            <a:stretch/>
          </p:blipFill>
          <p:spPr>
            <a:xfrm>
              <a:off x="7394143" y="4404304"/>
              <a:ext cx="3401640" cy="2740889"/>
            </a:xfrm>
            <a:prstGeom prst="rect">
              <a:avLst/>
            </a:prstGeom>
          </p:spPr>
        </p:pic>
        <p:grpSp>
          <p:nvGrpSpPr>
            <p:cNvPr id="35" name="组合 34">
              <a:extLst>
                <a:ext uri="{FF2B5EF4-FFF2-40B4-BE49-F238E27FC236}">
                  <a16:creationId xmlns:a16="http://schemas.microsoft.com/office/drawing/2014/main" xmlns="" id="{926D4E6E-DD54-48BC-8397-EF52D39A3C34}"/>
                </a:ext>
              </a:extLst>
            </p:cNvPr>
            <p:cNvGrpSpPr/>
            <p:nvPr/>
          </p:nvGrpSpPr>
          <p:grpSpPr>
            <a:xfrm>
              <a:off x="0" y="4631488"/>
              <a:ext cx="12344401" cy="2656623"/>
              <a:chOff x="0" y="4631488"/>
              <a:chExt cx="12344401" cy="2656623"/>
            </a:xfrm>
          </p:grpSpPr>
          <p:pic>
            <p:nvPicPr>
              <p:cNvPr id="31" name="图片 30">
                <a:extLst>
                  <a:ext uri="{FF2B5EF4-FFF2-40B4-BE49-F238E27FC236}">
                    <a16:creationId xmlns:a16="http://schemas.microsoft.com/office/drawing/2014/main" xmlns="" id="{DDC9AC2F-004F-40E0-898F-917C7A93506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0505" r="64160" b="9192"/>
              <a:stretch/>
            </p:blipFill>
            <p:spPr>
              <a:xfrm>
                <a:off x="10948183" y="4631488"/>
                <a:ext cx="1238173" cy="2166501"/>
              </a:xfrm>
              <a:prstGeom prst="rect">
                <a:avLst/>
              </a:prstGeom>
            </p:spPr>
          </p:pic>
          <p:pic>
            <p:nvPicPr>
              <p:cNvPr id="19" name="图片 18">
                <a:extLst>
                  <a:ext uri="{FF2B5EF4-FFF2-40B4-BE49-F238E27FC236}">
                    <a16:creationId xmlns:a16="http://schemas.microsoft.com/office/drawing/2014/main" xmlns="" id="{67B1AC0A-D340-44A2-9A83-F1305489E76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828" t="83232" r="12103" b="2677"/>
              <a:stretch/>
            </p:blipFill>
            <p:spPr>
              <a:xfrm>
                <a:off x="10953829" y="5642264"/>
                <a:ext cx="1238172" cy="966355"/>
              </a:xfrm>
              <a:prstGeom prst="rect">
                <a:avLst/>
              </a:prstGeom>
            </p:spPr>
          </p:pic>
          <p:pic>
            <p:nvPicPr>
              <p:cNvPr id="20" name="图片 19">
                <a:extLst>
                  <a:ext uri="{FF2B5EF4-FFF2-40B4-BE49-F238E27FC236}">
                    <a16:creationId xmlns:a16="http://schemas.microsoft.com/office/drawing/2014/main" xmlns="" id="{D8AAF451-9525-49A1-A615-80AF7594687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828" t="83232" r="12103" b="2677"/>
              <a:stretch/>
            </p:blipFill>
            <p:spPr>
              <a:xfrm>
                <a:off x="11106229" y="5794664"/>
                <a:ext cx="1238172" cy="966355"/>
              </a:xfrm>
              <a:prstGeom prst="rect">
                <a:avLst/>
              </a:prstGeom>
            </p:spPr>
          </p:pic>
          <p:grpSp>
            <p:nvGrpSpPr>
              <p:cNvPr id="27" name="组合 26">
                <a:extLst>
                  <a:ext uri="{FF2B5EF4-FFF2-40B4-BE49-F238E27FC236}">
                    <a16:creationId xmlns:a16="http://schemas.microsoft.com/office/drawing/2014/main" xmlns="" id="{EA77B95B-2476-42F0-871D-7A89346DEA0C}"/>
                  </a:ext>
                </a:extLst>
              </p:cNvPr>
              <p:cNvGrpSpPr/>
              <p:nvPr/>
            </p:nvGrpSpPr>
            <p:grpSpPr>
              <a:xfrm>
                <a:off x="0" y="5004262"/>
                <a:ext cx="5085153" cy="2283849"/>
                <a:chOff x="0" y="4516892"/>
                <a:chExt cx="5085153" cy="2771220"/>
              </a:xfrm>
            </p:grpSpPr>
            <p:pic>
              <p:nvPicPr>
                <p:cNvPr id="21" name="图片 20">
                  <a:extLst>
                    <a:ext uri="{FF2B5EF4-FFF2-40B4-BE49-F238E27FC236}">
                      <a16:creationId xmlns:a16="http://schemas.microsoft.com/office/drawing/2014/main" xmlns="" id="{3AC466CA-BD73-4FC1-A7A2-2B97C1AF11D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60505" r="64160" b="9192"/>
                <a:stretch/>
              </p:blipFill>
              <p:spPr>
                <a:xfrm>
                  <a:off x="0" y="4588764"/>
                  <a:ext cx="1639375" cy="2078182"/>
                </a:xfrm>
                <a:prstGeom prst="rect">
                  <a:avLst/>
                </a:prstGeom>
              </p:spPr>
            </p:pic>
            <p:pic>
              <p:nvPicPr>
                <p:cNvPr id="23" name="图片 22">
                  <a:extLst>
                    <a:ext uri="{FF2B5EF4-FFF2-40B4-BE49-F238E27FC236}">
                      <a16:creationId xmlns:a16="http://schemas.microsoft.com/office/drawing/2014/main" xmlns="" id="{CF955CB9-31A7-4D60-8E9C-4AB17CD48EE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4704" t="69697" r="34629" b="11515"/>
                <a:stretch/>
              </p:blipFill>
              <p:spPr>
                <a:xfrm>
                  <a:off x="2121390" y="5728300"/>
                  <a:ext cx="1402773" cy="1288473"/>
                </a:xfrm>
                <a:prstGeom prst="rect">
                  <a:avLst/>
                </a:prstGeom>
              </p:spPr>
            </p:pic>
            <p:pic>
              <p:nvPicPr>
                <p:cNvPr id="24" name="图片 23">
                  <a:extLst>
                    <a:ext uri="{FF2B5EF4-FFF2-40B4-BE49-F238E27FC236}">
                      <a16:creationId xmlns:a16="http://schemas.microsoft.com/office/drawing/2014/main" xmlns="" id="{815671FA-884D-4AFD-8FCD-0E4EB3BDF198}"/>
                    </a:ext>
                  </a:extLst>
                </p:cNvPr>
                <p:cNvPicPr>
                  <a:picLocks noChangeAspect="1"/>
                </p:cNvPicPr>
                <p:nvPr/>
              </p:nvPicPr>
              <p:blipFill rotWithShape="1">
                <a:blip r:embed="rId6">
                  <a:extLst>
                    <a:ext uri="{28A0092B-C50C-407E-A947-70E740481C1C}">
                      <a14:useLocalDpi xmlns:a14="http://schemas.microsoft.com/office/drawing/2010/main" val="0"/>
                    </a:ext>
                  </a:extLst>
                </a:blip>
                <a:srcRect l="34704" t="69697" r="34629" b="11515"/>
                <a:stretch/>
              </p:blipFill>
              <p:spPr>
                <a:xfrm>
                  <a:off x="2999684" y="4516892"/>
                  <a:ext cx="1402773" cy="2771220"/>
                </a:xfrm>
                <a:prstGeom prst="rect">
                  <a:avLst/>
                </a:prstGeom>
              </p:spPr>
            </p:pic>
            <p:pic>
              <p:nvPicPr>
                <p:cNvPr id="26" name="图片 25">
                  <a:extLst>
                    <a:ext uri="{FF2B5EF4-FFF2-40B4-BE49-F238E27FC236}">
                      <a16:creationId xmlns:a16="http://schemas.microsoft.com/office/drawing/2014/main" xmlns="" id="{C4D5EAB6-B49F-40EF-8237-E28543CC3B5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60505" r="64160" b="9192"/>
                <a:stretch/>
              </p:blipFill>
              <p:spPr>
                <a:xfrm>
                  <a:off x="3846980" y="5340645"/>
                  <a:ext cx="1238173" cy="1569591"/>
                </a:xfrm>
                <a:prstGeom prst="rect">
                  <a:avLst/>
                </a:prstGeom>
              </p:spPr>
            </p:pic>
          </p:grpSp>
          <p:pic>
            <p:nvPicPr>
              <p:cNvPr id="28" name="图片 27">
                <a:extLst>
                  <a:ext uri="{FF2B5EF4-FFF2-40B4-BE49-F238E27FC236}">
                    <a16:creationId xmlns:a16="http://schemas.microsoft.com/office/drawing/2014/main" xmlns="" id="{6355B9DD-4EC8-4C95-8BB6-5079B4C99BFD}"/>
                  </a:ext>
                </a:extLst>
              </p:cNvPr>
              <p:cNvPicPr>
                <a:picLocks noChangeAspect="1"/>
              </p:cNvPicPr>
              <p:nvPr/>
            </p:nvPicPr>
            <p:blipFill rotWithShape="1">
              <a:blip r:embed="rId6">
                <a:extLst>
                  <a:ext uri="{28A0092B-C50C-407E-A947-70E740481C1C}">
                    <a14:useLocalDpi xmlns:a14="http://schemas.microsoft.com/office/drawing/2010/main" val="0"/>
                  </a:ext>
                </a:extLst>
              </a:blip>
              <a:srcRect l="10397" t="21717" r="43942" b="61162"/>
              <a:stretch/>
            </p:blipFill>
            <p:spPr>
              <a:xfrm>
                <a:off x="4709235" y="4938833"/>
                <a:ext cx="3481512" cy="1957267"/>
              </a:xfrm>
              <a:prstGeom prst="rect">
                <a:avLst/>
              </a:prstGeom>
            </p:spPr>
          </p:pic>
          <p:pic>
            <p:nvPicPr>
              <p:cNvPr id="30" name="图片 29">
                <a:extLst>
                  <a:ext uri="{FF2B5EF4-FFF2-40B4-BE49-F238E27FC236}">
                    <a16:creationId xmlns:a16="http://schemas.microsoft.com/office/drawing/2014/main" xmlns="" id="{A866C5CC-C8CD-4A74-85BB-01B52E19146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60505" r="64160" b="9192"/>
              <a:stretch/>
            </p:blipFill>
            <p:spPr>
              <a:xfrm>
                <a:off x="1270946" y="5577302"/>
                <a:ext cx="1238173" cy="1293549"/>
              </a:xfrm>
              <a:prstGeom prst="rect">
                <a:avLst/>
              </a:prstGeom>
            </p:spPr>
          </p:pic>
        </p:grpSp>
      </p:grpSp>
      <p:pic>
        <p:nvPicPr>
          <p:cNvPr id="32" name="图片 31">
            <a:extLst>
              <a:ext uri="{FF2B5EF4-FFF2-40B4-BE49-F238E27FC236}">
                <a16:creationId xmlns:a16="http://schemas.microsoft.com/office/drawing/2014/main" xmlns="" id="{388446E4-D1B9-45D7-92B8-F3618BCBE968}"/>
              </a:ext>
            </a:extLst>
          </p:cNvPr>
          <p:cNvPicPr>
            <a:picLocks noChangeAspect="1"/>
          </p:cNvPicPr>
          <p:nvPr/>
        </p:nvPicPr>
        <p:blipFill rotWithShape="1">
          <a:blip r:embed="rId6">
            <a:extLst>
              <a:ext uri="{28A0092B-C50C-407E-A947-70E740481C1C}">
                <a14:useLocalDpi xmlns:a14="http://schemas.microsoft.com/office/drawing/2010/main" val="0"/>
              </a:ext>
            </a:extLst>
          </a:blip>
          <a:srcRect t="16061" r="84605" b="75454"/>
          <a:stretch/>
        </p:blipFill>
        <p:spPr>
          <a:xfrm>
            <a:off x="10405745" y="687372"/>
            <a:ext cx="1084876" cy="896458"/>
          </a:xfrm>
          <a:prstGeom prst="rect">
            <a:avLst/>
          </a:prstGeom>
        </p:spPr>
      </p:pic>
      <p:sp>
        <p:nvSpPr>
          <p:cNvPr id="22" name="Rectangle 21">
            <a:extLst>
              <a:ext uri="{FF2B5EF4-FFF2-40B4-BE49-F238E27FC236}">
                <a16:creationId xmlns:a16="http://schemas.microsoft.com/office/drawing/2014/main" xmlns="" id="{A35A6773-80C6-44CF-8C76-AAD69F9E0515}"/>
              </a:ext>
            </a:extLst>
          </p:cNvPr>
          <p:cNvSpPr/>
          <p:nvPr/>
        </p:nvSpPr>
        <p:spPr>
          <a:xfrm>
            <a:off x="1497496" y="1351722"/>
            <a:ext cx="9087947" cy="2740889"/>
          </a:xfrm>
          <a:prstGeom prst="rect">
            <a:avLst/>
          </a:prstGeom>
          <a:solidFill>
            <a:schemeClr val="accent1">
              <a:lumMod val="60000"/>
              <a:lumOff val="40000"/>
            </a:schemeClr>
          </a:solidFill>
          <a:ln w="76200">
            <a:solidFill>
              <a:schemeClr val="bg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dirty="0">
                <a:solidFill>
                  <a:schemeClr val="bg1"/>
                </a:solidFill>
                <a:latin typeface="Times New Roman" panose="02020603050405020304" pitchFamily="18" charset="0"/>
                <a:ea typeface="Times New Roman" panose="02020603050405020304" pitchFamily="18" charset="0"/>
              </a:rPr>
              <a:t>2. M</a:t>
            </a:r>
            <a:r>
              <a:rPr lang="nl-NL" sz="3200" b="1" dirty="0">
                <a:solidFill>
                  <a:schemeClr val="bg1"/>
                </a:solidFill>
                <a:effectLst/>
                <a:latin typeface="Times New Roman" panose="02020603050405020304" pitchFamily="18" charset="0"/>
                <a:ea typeface="Times New Roman" panose="02020603050405020304" pitchFamily="18" charset="0"/>
              </a:rPr>
              <a:t>ột số nguyên nhân dẫn đến cong vẹo cột sống</a:t>
            </a:r>
            <a:endParaRPr lang="en-US" sz="3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6931555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down)">
                                      <p:cBhvr>
                                        <p:cTn id="18" dur="500"/>
                                        <p:tgtEl>
                                          <p:spTgt spid="32"/>
                                        </p:tgtEl>
                                      </p:cBhvr>
                                    </p:animEffect>
                                  </p:childTnLst>
                                </p:cTn>
                              </p:par>
                              <p:par>
                                <p:cTn id="19" presetID="2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par>
                                <p:cTn id="22" presetID="22" presetClass="entr" presetSubtype="4"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2AD822D-ED74-4633-8949-223788C7DBCA}"/>
              </a:ext>
            </a:extLst>
          </p:cNvPr>
          <p:cNvPicPr>
            <a:picLocks noChangeAspect="1"/>
          </p:cNvPicPr>
          <p:nvPr/>
        </p:nvPicPr>
        <p:blipFill>
          <a:blip r:embed="rId2"/>
          <a:stretch>
            <a:fillRect/>
          </a:stretch>
        </p:blipFill>
        <p:spPr>
          <a:xfrm>
            <a:off x="2974848" y="0"/>
            <a:ext cx="6242304" cy="6858000"/>
          </a:xfrm>
          <a:prstGeom prst="rect">
            <a:avLst/>
          </a:prstGeom>
        </p:spPr>
      </p:pic>
    </p:spTree>
    <p:extLst>
      <p:ext uri="{BB962C8B-B14F-4D97-AF65-F5344CB8AC3E}">
        <p14:creationId xmlns:p14="http://schemas.microsoft.com/office/powerpoint/2010/main" val="890121306"/>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B699297-4EF4-408E-9FAF-0213E5801DB3}"/>
              </a:ext>
            </a:extLst>
          </p:cNvPr>
          <p:cNvPicPr>
            <a:picLocks noChangeAspect="1"/>
          </p:cNvPicPr>
          <p:nvPr/>
        </p:nvPicPr>
        <p:blipFill>
          <a:blip r:embed="rId2"/>
          <a:stretch>
            <a:fillRect/>
          </a:stretch>
        </p:blipFill>
        <p:spPr>
          <a:xfrm>
            <a:off x="5950226" y="0"/>
            <a:ext cx="6241774" cy="6858000"/>
          </a:xfrm>
          <a:prstGeom prst="rect">
            <a:avLst/>
          </a:prstGeom>
        </p:spPr>
      </p:pic>
      <p:sp>
        <p:nvSpPr>
          <p:cNvPr id="4" name="TextBox 3">
            <a:extLst>
              <a:ext uri="{FF2B5EF4-FFF2-40B4-BE49-F238E27FC236}">
                <a16:creationId xmlns:a16="http://schemas.microsoft.com/office/drawing/2014/main" xmlns="" id="{A0CC3D4E-43D5-4578-89CE-EDAE2C5AB0B6}"/>
              </a:ext>
            </a:extLst>
          </p:cNvPr>
          <p:cNvSpPr txBox="1"/>
          <p:nvPr/>
        </p:nvSpPr>
        <p:spPr>
          <a:xfrm>
            <a:off x="212035" y="285062"/>
            <a:ext cx="5618922" cy="6287875"/>
          </a:xfrm>
          <a:prstGeom prst="rect">
            <a:avLst/>
          </a:prstGeom>
          <a:noFill/>
        </p:spPr>
        <p:txBody>
          <a:bodyPr wrap="square">
            <a:spAutoFit/>
          </a:bodyPr>
          <a:lstStyle/>
          <a:p>
            <a:pPr algn="just">
              <a:lnSpc>
                <a:spcPct val="141000"/>
              </a:lnSpc>
              <a:spcBef>
                <a:spcPts val="700"/>
              </a:spcBef>
              <a:spcAft>
                <a:spcPts val="700"/>
              </a:spcAft>
            </a:pPr>
            <a:r>
              <a:rPr lang="nl-NL" sz="2800" i="1" dirty="0">
                <a:solidFill>
                  <a:srgbClr val="000000"/>
                </a:solidFill>
                <a:effectLst/>
                <a:latin typeface="Times New Roman" panose="02020603050405020304" pitchFamily="18" charset="0"/>
                <a:ea typeface="Times New Roman" panose="02020603050405020304" pitchFamily="18" charset="0"/>
              </a:rPr>
              <a:t>+ </a:t>
            </a:r>
            <a:r>
              <a:rPr lang="nl-NL" sz="2800" i="1" dirty="0">
                <a:solidFill>
                  <a:srgbClr val="000000"/>
                </a:solidFill>
                <a:latin typeface="Times New Roman" panose="02020603050405020304" pitchFamily="18" charset="0"/>
                <a:ea typeface="Times New Roman" panose="02020603050405020304" pitchFamily="18" charset="0"/>
              </a:rPr>
              <a:t>C</a:t>
            </a:r>
            <a:r>
              <a:rPr lang="nl-NL" sz="2800" i="1" dirty="0">
                <a:solidFill>
                  <a:srgbClr val="000000"/>
                </a:solidFill>
                <a:effectLst/>
                <a:latin typeface="Times New Roman" panose="02020603050405020304" pitchFamily="18" charset="0"/>
                <a:ea typeface="Times New Roman" panose="02020603050405020304" pitchFamily="18" charset="0"/>
              </a:rPr>
              <a:t>ách</a:t>
            </a:r>
            <a:r>
              <a:rPr lang="nl-NL" sz="2800" dirty="0">
                <a:solidFill>
                  <a:srgbClr val="000000"/>
                </a:solidFill>
                <a:effectLst/>
                <a:latin typeface="Times New Roman" panose="02020603050405020304" pitchFamily="18" charset="0"/>
                <a:ea typeface="Times New Roman" panose="02020603050405020304" pitchFamily="18" charset="0"/>
              </a:rPr>
              <a:t> </a:t>
            </a:r>
            <a:r>
              <a:rPr lang="nl-NL" sz="2800" i="1" dirty="0">
                <a:solidFill>
                  <a:srgbClr val="000000"/>
                </a:solidFill>
                <a:effectLst/>
                <a:latin typeface="Times New Roman" panose="02020603050405020304" pitchFamily="18" charset="0"/>
                <a:ea typeface="Times New Roman" panose="02020603050405020304" pitchFamily="18" charset="0"/>
              </a:rPr>
              <a:t>đi, đứng, ngồi và đeo cặp sách của các bạn ở hình </a:t>
            </a:r>
            <a:r>
              <a:rPr lang="nl-NL" sz="2800" b="1" i="1" dirty="0">
                <a:solidFill>
                  <a:srgbClr val="000000"/>
                </a:solidFill>
                <a:effectLst/>
                <a:latin typeface="Times New Roman" panose="02020603050405020304" pitchFamily="18" charset="0"/>
                <a:ea typeface="Times New Roman" panose="02020603050405020304" pitchFamily="18" charset="0"/>
              </a:rPr>
              <a:t>1b, 2b, 3a, 4a </a:t>
            </a:r>
            <a:r>
              <a:rPr lang="nl-NL" sz="2800" i="1" dirty="0">
                <a:solidFill>
                  <a:srgbClr val="000000"/>
                </a:solidFill>
                <a:effectLst/>
                <a:latin typeface="Times New Roman" panose="02020603050405020304" pitchFamily="18" charset="0"/>
                <a:ea typeface="Times New Roman" panose="02020603050405020304" pitchFamily="18" charset="0"/>
              </a:rPr>
              <a:t>có thể dẫn đến bị cong vẹo cột sống</a:t>
            </a:r>
            <a:endParaRPr lang="nl-NL" sz="2800" i="1" dirty="0">
              <a:solidFill>
                <a:srgbClr val="000000"/>
              </a:solidFill>
              <a:latin typeface="Times New Roman" panose="02020603050405020304" pitchFamily="18" charset="0"/>
              <a:ea typeface="Times New Roman" panose="02020603050405020304" pitchFamily="18" charset="0"/>
            </a:endParaRPr>
          </a:p>
          <a:p>
            <a:pPr algn="just">
              <a:lnSpc>
                <a:spcPct val="141000"/>
              </a:lnSpc>
              <a:spcBef>
                <a:spcPts val="700"/>
              </a:spcBef>
              <a:spcAft>
                <a:spcPts val="700"/>
              </a:spcAft>
            </a:pPr>
            <a:r>
              <a:rPr lang="nl-NL" sz="2800" i="1" dirty="0">
                <a:solidFill>
                  <a:srgbClr val="000000"/>
                </a:solidFill>
                <a:effectLst/>
                <a:latin typeface="Times New Roman" panose="02020603050405020304" pitchFamily="18" charset="0"/>
                <a:ea typeface="Times New Roman" panose="02020603050405020304" pitchFamily="18" charset="0"/>
              </a:rPr>
              <a:t>+ Cách đi, đứng, ngồi, đeo cặp sách như vậy có thể dẫn đến cong vẹo cột sống vì nếu đi, đứng, ngồi sai tư thế lâu như cúi gập, ườn, vẹo sang phải hoặc trái sẽ dẫn đến cong lưng; vẹo lưng.</a:t>
            </a:r>
            <a:endParaRPr lang="en-US" sz="2800" dirty="0"/>
          </a:p>
        </p:txBody>
      </p:sp>
    </p:spTree>
    <p:extLst>
      <p:ext uri="{BB962C8B-B14F-4D97-AF65-F5344CB8AC3E}">
        <p14:creationId xmlns:p14="http://schemas.microsoft.com/office/powerpoint/2010/main" val="2687635724"/>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1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EB8C6C50-E3FC-49E6-9ACA-66E6FFBD20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629" t="10530" r="45608" b="78939"/>
          <a:stretch/>
        </p:blipFill>
        <p:spPr>
          <a:xfrm>
            <a:off x="819687" y="155335"/>
            <a:ext cx="904009" cy="722168"/>
          </a:xfrm>
          <a:prstGeom prst="rect">
            <a:avLst/>
          </a:prstGeom>
        </p:spPr>
      </p:pic>
      <p:pic>
        <p:nvPicPr>
          <p:cNvPr id="12" name="图片 11">
            <a:extLst>
              <a:ext uri="{FF2B5EF4-FFF2-40B4-BE49-F238E27FC236}">
                <a16:creationId xmlns:a16="http://schemas.microsoft.com/office/drawing/2014/main" xmlns="" id="{E1B29EA4-2B7B-4B69-A57F-4E407C9CF1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629" t="10530" r="45608" b="78939"/>
          <a:stretch/>
        </p:blipFill>
        <p:spPr>
          <a:xfrm>
            <a:off x="11147873" y="96981"/>
            <a:ext cx="904009" cy="722168"/>
          </a:xfrm>
          <a:prstGeom prst="rect">
            <a:avLst/>
          </a:prstGeom>
        </p:spPr>
      </p:pic>
      <p:pic>
        <p:nvPicPr>
          <p:cNvPr id="32" name="图片 31">
            <a:extLst>
              <a:ext uri="{FF2B5EF4-FFF2-40B4-BE49-F238E27FC236}">
                <a16:creationId xmlns:a16="http://schemas.microsoft.com/office/drawing/2014/main" xmlns="" id="{388446E4-D1B9-45D7-92B8-F3618BCBE968}"/>
              </a:ext>
            </a:extLst>
          </p:cNvPr>
          <p:cNvPicPr>
            <a:picLocks noChangeAspect="1"/>
          </p:cNvPicPr>
          <p:nvPr/>
        </p:nvPicPr>
        <p:blipFill rotWithShape="1">
          <a:blip r:embed="rId4">
            <a:extLst>
              <a:ext uri="{28A0092B-C50C-407E-A947-70E740481C1C}">
                <a14:useLocalDpi xmlns:a14="http://schemas.microsoft.com/office/drawing/2010/main" val="0"/>
              </a:ext>
            </a:extLst>
          </a:blip>
          <a:srcRect t="16061" r="84605" b="75454"/>
          <a:stretch/>
        </p:blipFill>
        <p:spPr>
          <a:xfrm>
            <a:off x="214022" y="584608"/>
            <a:ext cx="1084876" cy="896458"/>
          </a:xfrm>
          <a:prstGeom prst="rect">
            <a:avLst/>
          </a:prstGeom>
        </p:spPr>
      </p:pic>
      <p:sp>
        <p:nvSpPr>
          <p:cNvPr id="5" name="TextBox 4">
            <a:extLst>
              <a:ext uri="{FF2B5EF4-FFF2-40B4-BE49-F238E27FC236}">
                <a16:creationId xmlns:a16="http://schemas.microsoft.com/office/drawing/2014/main" xmlns="" id="{325E1657-145A-424D-B6E7-A697A425779B}"/>
              </a:ext>
            </a:extLst>
          </p:cNvPr>
          <p:cNvSpPr txBox="1"/>
          <p:nvPr/>
        </p:nvSpPr>
        <p:spPr>
          <a:xfrm>
            <a:off x="1224428" y="565598"/>
            <a:ext cx="9743143" cy="1077218"/>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rèn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luyện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thói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quen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ngồi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cặp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vẹo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p>
        </p:txBody>
      </p:sp>
      <p:pic>
        <p:nvPicPr>
          <p:cNvPr id="7" name="Picture 6">
            <a:extLst>
              <a:ext uri="{FF2B5EF4-FFF2-40B4-BE49-F238E27FC236}">
                <a16:creationId xmlns:a16="http://schemas.microsoft.com/office/drawing/2014/main" xmlns="" id="{A0283944-A533-43DC-8393-94A90C935D08}"/>
              </a:ext>
            </a:extLst>
          </p:cNvPr>
          <p:cNvPicPr>
            <a:picLocks noChangeAspect="1"/>
          </p:cNvPicPr>
          <p:nvPr/>
        </p:nvPicPr>
        <p:blipFill>
          <a:blip r:embed="rId5"/>
          <a:stretch>
            <a:fillRect/>
          </a:stretch>
        </p:blipFill>
        <p:spPr>
          <a:xfrm>
            <a:off x="1512807" y="1839384"/>
            <a:ext cx="1276350" cy="2552700"/>
          </a:xfrm>
          <a:prstGeom prst="rect">
            <a:avLst/>
          </a:prstGeom>
        </p:spPr>
      </p:pic>
      <p:pic>
        <p:nvPicPr>
          <p:cNvPr id="9" name="Picture 8">
            <a:extLst>
              <a:ext uri="{FF2B5EF4-FFF2-40B4-BE49-F238E27FC236}">
                <a16:creationId xmlns:a16="http://schemas.microsoft.com/office/drawing/2014/main" xmlns="" id="{9939D951-6252-4FED-98D8-611714AE212B}"/>
              </a:ext>
            </a:extLst>
          </p:cNvPr>
          <p:cNvPicPr>
            <a:picLocks noChangeAspect="1"/>
          </p:cNvPicPr>
          <p:nvPr/>
        </p:nvPicPr>
        <p:blipFill>
          <a:blip r:embed="rId6"/>
          <a:stretch>
            <a:fillRect/>
          </a:stretch>
        </p:blipFill>
        <p:spPr>
          <a:xfrm>
            <a:off x="3431067" y="1835541"/>
            <a:ext cx="1266825" cy="2571750"/>
          </a:xfrm>
          <a:prstGeom prst="rect">
            <a:avLst/>
          </a:prstGeom>
        </p:spPr>
      </p:pic>
      <p:pic>
        <p:nvPicPr>
          <p:cNvPr id="13" name="Picture 12">
            <a:extLst>
              <a:ext uri="{FF2B5EF4-FFF2-40B4-BE49-F238E27FC236}">
                <a16:creationId xmlns:a16="http://schemas.microsoft.com/office/drawing/2014/main" xmlns="" id="{65F422C5-9514-4B70-B38A-7395FB617817}"/>
              </a:ext>
            </a:extLst>
          </p:cNvPr>
          <p:cNvPicPr>
            <a:picLocks noChangeAspect="1"/>
          </p:cNvPicPr>
          <p:nvPr/>
        </p:nvPicPr>
        <p:blipFill>
          <a:blip r:embed="rId7"/>
          <a:stretch>
            <a:fillRect/>
          </a:stretch>
        </p:blipFill>
        <p:spPr>
          <a:xfrm>
            <a:off x="5557425" y="1871984"/>
            <a:ext cx="1238250" cy="2571750"/>
          </a:xfrm>
          <a:prstGeom prst="rect">
            <a:avLst/>
          </a:prstGeom>
        </p:spPr>
      </p:pic>
      <p:pic>
        <p:nvPicPr>
          <p:cNvPr id="16" name="Picture 15">
            <a:extLst>
              <a:ext uri="{FF2B5EF4-FFF2-40B4-BE49-F238E27FC236}">
                <a16:creationId xmlns:a16="http://schemas.microsoft.com/office/drawing/2014/main" xmlns="" id="{AE82C2E0-54DA-4BE1-8F98-D80664795E84}"/>
              </a:ext>
            </a:extLst>
          </p:cNvPr>
          <p:cNvPicPr>
            <a:picLocks noChangeAspect="1"/>
          </p:cNvPicPr>
          <p:nvPr/>
        </p:nvPicPr>
        <p:blipFill>
          <a:blip r:embed="rId8"/>
          <a:stretch>
            <a:fillRect/>
          </a:stretch>
        </p:blipFill>
        <p:spPr>
          <a:xfrm>
            <a:off x="8019024" y="1821332"/>
            <a:ext cx="1162050" cy="2476500"/>
          </a:xfrm>
          <a:prstGeom prst="rect">
            <a:avLst/>
          </a:prstGeom>
        </p:spPr>
      </p:pic>
      <p:pic>
        <p:nvPicPr>
          <p:cNvPr id="18" name="Picture 17">
            <a:extLst>
              <a:ext uri="{FF2B5EF4-FFF2-40B4-BE49-F238E27FC236}">
                <a16:creationId xmlns:a16="http://schemas.microsoft.com/office/drawing/2014/main" xmlns="" id="{4D7777EB-165F-4BE2-B841-DAC5F33C7A11}"/>
              </a:ext>
            </a:extLst>
          </p:cNvPr>
          <p:cNvPicPr>
            <a:picLocks noChangeAspect="1"/>
          </p:cNvPicPr>
          <p:nvPr/>
        </p:nvPicPr>
        <p:blipFill>
          <a:blip r:embed="rId9"/>
          <a:stretch>
            <a:fillRect/>
          </a:stretch>
        </p:blipFill>
        <p:spPr>
          <a:xfrm>
            <a:off x="1298898" y="4600017"/>
            <a:ext cx="7619815" cy="2350749"/>
          </a:xfrm>
          <a:prstGeom prst="rect">
            <a:avLst/>
          </a:prstGeom>
        </p:spPr>
      </p:pic>
    </p:spTree>
    <p:extLst>
      <p:ext uri="{BB962C8B-B14F-4D97-AF65-F5344CB8AC3E}">
        <p14:creationId xmlns:p14="http://schemas.microsoft.com/office/powerpoint/2010/main" val="412030867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wipe(down)">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1000"/>
                                        <p:tgtEl>
                                          <p:spTgt spid="16"/>
                                        </p:tgtEl>
                                      </p:cBhvr>
                                    </p:animEffect>
                                    <p:anim calcmode="lin" valueType="num">
                                      <p:cBhvr>
                                        <p:cTn id="47" dur="1000" fill="hold"/>
                                        <p:tgtEl>
                                          <p:spTgt spid="16"/>
                                        </p:tgtEl>
                                        <p:attrNameLst>
                                          <p:attrName>ppt_x</p:attrName>
                                        </p:attrNameLst>
                                      </p:cBhvr>
                                      <p:tavLst>
                                        <p:tav tm="0">
                                          <p:val>
                                            <p:strVal val="#ppt_x"/>
                                          </p:val>
                                        </p:tav>
                                        <p:tav tm="100000">
                                          <p:val>
                                            <p:strVal val="#ppt_x"/>
                                          </p:val>
                                        </p:tav>
                                      </p:tavLst>
                                    </p:anim>
                                    <p:anim calcmode="lin" valueType="num">
                                      <p:cBhvr>
                                        <p:cTn id="4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barn(inVertical)">
                                      <p:cBhvr>
                                        <p:cTn id="5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a:extLst>
              <a:ext uri="{FF2B5EF4-FFF2-40B4-BE49-F238E27FC236}">
                <a16:creationId xmlns:a16="http://schemas.microsoft.com/office/drawing/2014/main" xmlns="" id="{2FD968FE-3E52-46A1-A9F9-0B70BBFE0956}"/>
              </a:ext>
            </a:extLst>
          </p:cNvPr>
          <p:cNvPicPr>
            <a:picLocks noChangeAspect="1"/>
          </p:cNvPicPr>
          <p:nvPr/>
        </p:nvPicPr>
        <p:blipFill rotWithShape="1">
          <a:blip r:embed="rId3">
            <a:extLst>
              <a:ext uri="{28A0092B-C50C-407E-A947-70E740481C1C}">
                <a14:useLocalDpi xmlns:a14="http://schemas.microsoft.com/office/drawing/2010/main" val="0"/>
              </a:ext>
            </a:extLst>
          </a:blip>
          <a:srcRect b="16416"/>
          <a:stretch/>
        </p:blipFill>
        <p:spPr>
          <a:xfrm rot="5400000">
            <a:off x="2663422" y="-2663423"/>
            <a:ext cx="6865153" cy="12192001"/>
          </a:xfrm>
          <a:prstGeom prst="rect">
            <a:avLst/>
          </a:prstGeom>
        </p:spPr>
      </p:pic>
      <p:pic>
        <p:nvPicPr>
          <p:cNvPr id="11" name="图片 10">
            <a:extLst>
              <a:ext uri="{FF2B5EF4-FFF2-40B4-BE49-F238E27FC236}">
                <a16:creationId xmlns:a16="http://schemas.microsoft.com/office/drawing/2014/main" xmlns="" id="{EB8C6C50-E3FC-49E6-9ACA-66E6FFBD20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629" t="10530" r="45608" b="78939"/>
          <a:stretch/>
        </p:blipFill>
        <p:spPr>
          <a:xfrm>
            <a:off x="819687" y="155335"/>
            <a:ext cx="904009" cy="722168"/>
          </a:xfrm>
          <a:prstGeom prst="rect">
            <a:avLst/>
          </a:prstGeom>
        </p:spPr>
      </p:pic>
      <p:pic>
        <p:nvPicPr>
          <p:cNvPr id="12" name="图片 11">
            <a:extLst>
              <a:ext uri="{FF2B5EF4-FFF2-40B4-BE49-F238E27FC236}">
                <a16:creationId xmlns:a16="http://schemas.microsoft.com/office/drawing/2014/main" xmlns="" id="{E1B29EA4-2B7B-4B69-A57F-4E407C9CF1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629" t="10530" r="45608" b="78939"/>
          <a:stretch/>
        </p:blipFill>
        <p:spPr>
          <a:xfrm>
            <a:off x="11147873" y="96981"/>
            <a:ext cx="904009" cy="722168"/>
          </a:xfrm>
          <a:prstGeom prst="rect">
            <a:avLst/>
          </a:prstGeom>
        </p:spPr>
      </p:pic>
      <p:pic>
        <p:nvPicPr>
          <p:cNvPr id="15" name="图片 14">
            <a:extLst>
              <a:ext uri="{FF2B5EF4-FFF2-40B4-BE49-F238E27FC236}">
                <a16:creationId xmlns:a16="http://schemas.microsoft.com/office/drawing/2014/main" xmlns="" id="{8C5EEAFA-43A5-468C-85D1-2BC9540FEE8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771" t="13030" r="66558" b="77879"/>
          <a:stretch/>
        </p:blipFill>
        <p:spPr>
          <a:xfrm>
            <a:off x="121810" y="877503"/>
            <a:ext cx="579569" cy="623455"/>
          </a:xfrm>
          <a:prstGeom prst="rect">
            <a:avLst/>
          </a:prstGeom>
        </p:spPr>
      </p:pic>
      <p:pic>
        <p:nvPicPr>
          <p:cNvPr id="17" name="图片 16">
            <a:extLst>
              <a:ext uri="{FF2B5EF4-FFF2-40B4-BE49-F238E27FC236}">
                <a16:creationId xmlns:a16="http://schemas.microsoft.com/office/drawing/2014/main" xmlns="" id="{599BDDCF-1118-487F-854A-92658E46A318}"/>
              </a:ext>
            </a:extLst>
          </p:cNvPr>
          <p:cNvPicPr>
            <a:picLocks noChangeAspect="1"/>
          </p:cNvPicPr>
          <p:nvPr/>
        </p:nvPicPr>
        <p:blipFill rotWithShape="1">
          <a:blip r:embed="rId6">
            <a:extLst>
              <a:ext uri="{28A0092B-C50C-407E-A947-70E740481C1C}">
                <a14:useLocalDpi xmlns:a14="http://schemas.microsoft.com/office/drawing/2010/main" val="0"/>
              </a:ext>
            </a:extLst>
          </a:blip>
          <a:srcRect l="65826" t="63081" r="15319" b="23737"/>
          <a:stretch/>
        </p:blipFill>
        <p:spPr>
          <a:xfrm>
            <a:off x="10585445" y="2898535"/>
            <a:ext cx="1919200" cy="2011695"/>
          </a:xfrm>
          <a:prstGeom prst="rect">
            <a:avLst/>
          </a:prstGeom>
        </p:spPr>
      </p:pic>
      <p:grpSp>
        <p:nvGrpSpPr>
          <p:cNvPr id="36" name="组合 35">
            <a:extLst>
              <a:ext uri="{FF2B5EF4-FFF2-40B4-BE49-F238E27FC236}">
                <a16:creationId xmlns:a16="http://schemas.microsoft.com/office/drawing/2014/main" xmlns="" id="{FEE337F4-7147-4BFF-8706-B4DAD93FF512}"/>
              </a:ext>
            </a:extLst>
          </p:cNvPr>
          <p:cNvGrpSpPr/>
          <p:nvPr/>
        </p:nvGrpSpPr>
        <p:grpSpPr>
          <a:xfrm>
            <a:off x="0" y="4404304"/>
            <a:ext cx="12344401" cy="2883807"/>
            <a:chOff x="0" y="4404304"/>
            <a:chExt cx="12344401" cy="2883807"/>
          </a:xfrm>
        </p:grpSpPr>
        <p:pic>
          <p:nvPicPr>
            <p:cNvPr id="29" name="图片 28">
              <a:extLst>
                <a:ext uri="{FF2B5EF4-FFF2-40B4-BE49-F238E27FC236}">
                  <a16:creationId xmlns:a16="http://schemas.microsoft.com/office/drawing/2014/main" xmlns="" id="{E2FEF7BE-C77C-4A7B-846B-366DA6A297F4}"/>
                </a:ext>
              </a:extLst>
            </p:cNvPr>
            <p:cNvPicPr>
              <a:picLocks noChangeAspect="1"/>
            </p:cNvPicPr>
            <p:nvPr/>
          </p:nvPicPr>
          <p:blipFill rotWithShape="1">
            <a:blip r:embed="rId6">
              <a:extLst>
                <a:ext uri="{28A0092B-C50C-407E-A947-70E740481C1C}">
                  <a14:useLocalDpi xmlns:a14="http://schemas.microsoft.com/office/drawing/2010/main" val="0"/>
                </a:ext>
              </a:extLst>
            </a:blip>
            <a:srcRect l="57194" t="32323" r="11231" b="50707"/>
            <a:stretch/>
          </p:blipFill>
          <p:spPr>
            <a:xfrm>
              <a:off x="7394143" y="4404304"/>
              <a:ext cx="3401640" cy="2740889"/>
            </a:xfrm>
            <a:prstGeom prst="rect">
              <a:avLst/>
            </a:prstGeom>
          </p:spPr>
        </p:pic>
        <p:grpSp>
          <p:nvGrpSpPr>
            <p:cNvPr id="35" name="组合 34">
              <a:extLst>
                <a:ext uri="{FF2B5EF4-FFF2-40B4-BE49-F238E27FC236}">
                  <a16:creationId xmlns:a16="http://schemas.microsoft.com/office/drawing/2014/main" xmlns="" id="{926D4E6E-DD54-48BC-8397-EF52D39A3C34}"/>
                </a:ext>
              </a:extLst>
            </p:cNvPr>
            <p:cNvGrpSpPr/>
            <p:nvPr/>
          </p:nvGrpSpPr>
          <p:grpSpPr>
            <a:xfrm>
              <a:off x="0" y="4631488"/>
              <a:ext cx="12344401" cy="2656623"/>
              <a:chOff x="0" y="4631488"/>
              <a:chExt cx="12344401" cy="2656623"/>
            </a:xfrm>
          </p:grpSpPr>
          <p:pic>
            <p:nvPicPr>
              <p:cNvPr id="31" name="图片 30">
                <a:extLst>
                  <a:ext uri="{FF2B5EF4-FFF2-40B4-BE49-F238E27FC236}">
                    <a16:creationId xmlns:a16="http://schemas.microsoft.com/office/drawing/2014/main" xmlns="" id="{DDC9AC2F-004F-40E0-898F-917C7A93506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0505" r="64160" b="9192"/>
              <a:stretch/>
            </p:blipFill>
            <p:spPr>
              <a:xfrm>
                <a:off x="10948183" y="4631488"/>
                <a:ext cx="1238173" cy="2166501"/>
              </a:xfrm>
              <a:prstGeom prst="rect">
                <a:avLst/>
              </a:prstGeom>
            </p:spPr>
          </p:pic>
          <p:pic>
            <p:nvPicPr>
              <p:cNvPr id="19" name="图片 18">
                <a:extLst>
                  <a:ext uri="{FF2B5EF4-FFF2-40B4-BE49-F238E27FC236}">
                    <a16:creationId xmlns:a16="http://schemas.microsoft.com/office/drawing/2014/main" xmlns="" id="{67B1AC0A-D340-44A2-9A83-F1305489E76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828" t="83232" r="12103" b="2677"/>
              <a:stretch/>
            </p:blipFill>
            <p:spPr>
              <a:xfrm>
                <a:off x="10953829" y="5642264"/>
                <a:ext cx="1238172" cy="966355"/>
              </a:xfrm>
              <a:prstGeom prst="rect">
                <a:avLst/>
              </a:prstGeom>
            </p:spPr>
          </p:pic>
          <p:pic>
            <p:nvPicPr>
              <p:cNvPr id="20" name="图片 19">
                <a:extLst>
                  <a:ext uri="{FF2B5EF4-FFF2-40B4-BE49-F238E27FC236}">
                    <a16:creationId xmlns:a16="http://schemas.microsoft.com/office/drawing/2014/main" xmlns="" id="{D8AAF451-9525-49A1-A615-80AF7594687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828" t="83232" r="12103" b="2677"/>
              <a:stretch/>
            </p:blipFill>
            <p:spPr>
              <a:xfrm>
                <a:off x="11106229" y="5794664"/>
                <a:ext cx="1238172" cy="966355"/>
              </a:xfrm>
              <a:prstGeom prst="rect">
                <a:avLst/>
              </a:prstGeom>
            </p:spPr>
          </p:pic>
          <p:grpSp>
            <p:nvGrpSpPr>
              <p:cNvPr id="27" name="组合 26">
                <a:extLst>
                  <a:ext uri="{FF2B5EF4-FFF2-40B4-BE49-F238E27FC236}">
                    <a16:creationId xmlns:a16="http://schemas.microsoft.com/office/drawing/2014/main" xmlns="" id="{EA77B95B-2476-42F0-871D-7A89346DEA0C}"/>
                  </a:ext>
                </a:extLst>
              </p:cNvPr>
              <p:cNvGrpSpPr/>
              <p:nvPr/>
            </p:nvGrpSpPr>
            <p:grpSpPr>
              <a:xfrm>
                <a:off x="0" y="5004262"/>
                <a:ext cx="5085153" cy="2283849"/>
                <a:chOff x="0" y="4516892"/>
                <a:chExt cx="5085153" cy="2771220"/>
              </a:xfrm>
            </p:grpSpPr>
            <p:pic>
              <p:nvPicPr>
                <p:cNvPr id="21" name="图片 20">
                  <a:extLst>
                    <a:ext uri="{FF2B5EF4-FFF2-40B4-BE49-F238E27FC236}">
                      <a16:creationId xmlns:a16="http://schemas.microsoft.com/office/drawing/2014/main" xmlns="" id="{3AC466CA-BD73-4FC1-A7A2-2B97C1AF11D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60505" r="64160" b="9192"/>
                <a:stretch/>
              </p:blipFill>
              <p:spPr>
                <a:xfrm>
                  <a:off x="0" y="4588764"/>
                  <a:ext cx="1639375" cy="2078182"/>
                </a:xfrm>
                <a:prstGeom prst="rect">
                  <a:avLst/>
                </a:prstGeom>
              </p:spPr>
            </p:pic>
            <p:pic>
              <p:nvPicPr>
                <p:cNvPr id="23" name="图片 22">
                  <a:extLst>
                    <a:ext uri="{FF2B5EF4-FFF2-40B4-BE49-F238E27FC236}">
                      <a16:creationId xmlns:a16="http://schemas.microsoft.com/office/drawing/2014/main" xmlns="" id="{CF955CB9-31A7-4D60-8E9C-4AB17CD48EE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4704" t="69697" r="34629" b="11515"/>
                <a:stretch/>
              </p:blipFill>
              <p:spPr>
                <a:xfrm>
                  <a:off x="2121390" y="5728300"/>
                  <a:ext cx="1402773" cy="1288473"/>
                </a:xfrm>
                <a:prstGeom prst="rect">
                  <a:avLst/>
                </a:prstGeom>
              </p:spPr>
            </p:pic>
            <p:pic>
              <p:nvPicPr>
                <p:cNvPr id="24" name="图片 23">
                  <a:extLst>
                    <a:ext uri="{FF2B5EF4-FFF2-40B4-BE49-F238E27FC236}">
                      <a16:creationId xmlns:a16="http://schemas.microsoft.com/office/drawing/2014/main" xmlns="" id="{815671FA-884D-4AFD-8FCD-0E4EB3BDF198}"/>
                    </a:ext>
                  </a:extLst>
                </p:cNvPr>
                <p:cNvPicPr>
                  <a:picLocks noChangeAspect="1"/>
                </p:cNvPicPr>
                <p:nvPr/>
              </p:nvPicPr>
              <p:blipFill rotWithShape="1">
                <a:blip r:embed="rId6">
                  <a:extLst>
                    <a:ext uri="{28A0092B-C50C-407E-A947-70E740481C1C}">
                      <a14:useLocalDpi xmlns:a14="http://schemas.microsoft.com/office/drawing/2010/main" val="0"/>
                    </a:ext>
                  </a:extLst>
                </a:blip>
                <a:srcRect l="34704" t="69697" r="34629" b="11515"/>
                <a:stretch/>
              </p:blipFill>
              <p:spPr>
                <a:xfrm>
                  <a:off x="2999684" y="4516892"/>
                  <a:ext cx="1402773" cy="2771220"/>
                </a:xfrm>
                <a:prstGeom prst="rect">
                  <a:avLst/>
                </a:prstGeom>
              </p:spPr>
            </p:pic>
            <p:pic>
              <p:nvPicPr>
                <p:cNvPr id="26" name="图片 25">
                  <a:extLst>
                    <a:ext uri="{FF2B5EF4-FFF2-40B4-BE49-F238E27FC236}">
                      <a16:creationId xmlns:a16="http://schemas.microsoft.com/office/drawing/2014/main" xmlns="" id="{C4D5EAB6-B49F-40EF-8237-E28543CC3B5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60505" r="64160" b="9192"/>
                <a:stretch/>
              </p:blipFill>
              <p:spPr>
                <a:xfrm>
                  <a:off x="3846980" y="5340645"/>
                  <a:ext cx="1238173" cy="1569591"/>
                </a:xfrm>
                <a:prstGeom prst="rect">
                  <a:avLst/>
                </a:prstGeom>
              </p:spPr>
            </p:pic>
          </p:grpSp>
          <p:pic>
            <p:nvPicPr>
              <p:cNvPr id="28" name="图片 27">
                <a:extLst>
                  <a:ext uri="{FF2B5EF4-FFF2-40B4-BE49-F238E27FC236}">
                    <a16:creationId xmlns:a16="http://schemas.microsoft.com/office/drawing/2014/main" xmlns="" id="{6355B9DD-4EC8-4C95-8BB6-5079B4C99BFD}"/>
                  </a:ext>
                </a:extLst>
              </p:cNvPr>
              <p:cNvPicPr>
                <a:picLocks noChangeAspect="1"/>
              </p:cNvPicPr>
              <p:nvPr/>
            </p:nvPicPr>
            <p:blipFill rotWithShape="1">
              <a:blip r:embed="rId6">
                <a:extLst>
                  <a:ext uri="{28A0092B-C50C-407E-A947-70E740481C1C}">
                    <a14:useLocalDpi xmlns:a14="http://schemas.microsoft.com/office/drawing/2010/main" val="0"/>
                  </a:ext>
                </a:extLst>
              </a:blip>
              <a:srcRect l="10397" t="21717" r="43942" b="61162"/>
              <a:stretch/>
            </p:blipFill>
            <p:spPr>
              <a:xfrm>
                <a:off x="4709235" y="4938833"/>
                <a:ext cx="3481512" cy="1957267"/>
              </a:xfrm>
              <a:prstGeom prst="rect">
                <a:avLst/>
              </a:prstGeom>
            </p:spPr>
          </p:pic>
          <p:pic>
            <p:nvPicPr>
              <p:cNvPr id="30" name="图片 29">
                <a:extLst>
                  <a:ext uri="{FF2B5EF4-FFF2-40B4-BE49-F238E27FC236}">
                    <a16:creationId xmlns:a16="http://schemas.microsoft.com/office/drawing/2014/main" xmlns="" id="{A866C5CC-C8CD-4A74-85BB-01B52E19146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60505" r="64160" b="9192"/>
              <a:stretch/>
            </p:blipFill>
            <p:spPr>
              <a:xfrm>
                <a:off x="1270946" y="5577302"/>
                <a:ext cx="1238173" cy="1293549"/>
              </a:xfrm>
              <a:prstGeom prst="rect">
                <a:avLst/>
              </a:prstGeom>
            </p:spPr>
          </p:pic>
        </p:grpSp>
      </p:grpSp>
      <p:pic>
        <p:nvPicPr>
          <p:cNvPr id="32" name="图片 31">
            <a:extLst>
              <a:ext uri="{FF2B5EF4-FFF2-40B4-BE49-F238E27FC236}">
                <a16:creationId xmlns:a16="http://schemas.microsoft.com/office/drawing/2014/main" xmlns="" id="{388446E4-D1B9-45D7-92B8-F3618BCBE968}"/>
              </a:ext>
            </a:extLst>
          </p:cNvPr>
          <p:cNvPicPr>
            <a:picLocks noChangeAspect="1"/>
          </p:cNvPicPr>
          <p:nvPr/>
        </p:nvPicPr>
        <p:blipFill rotWithShape="1">
          <a:blip r:embed="rId6">
            <a:extLst>
              <a:ext uri="{28A0092B-C50C-407E-A947-70E740481C1C}">
                <a14:useLocalDpi xmlns:a14="http://schemas.microsoft.com/office/drawing/2010/main" val="0"/>
              </a:ext>
            </a:extLst>
          </a:blip>
          <a:srcRect t="16061" r="84605" b="75454"/>
          <a:stretch/>
        </p:blipFill>
        <p:spPr>
          <a:xfrm>
            <a:off x="10405745" y="687372"/>
            <a:ext cx="1084876" cy="896458"/>
          </a:xfrm>
          <a:prstGeom prst="rect">
            <a:avLst/>
          </a:prstGeom>
        </p:spPr>
      </p:pic>
      <p:sp>
        <p:nvSpPr>
          <p:cNvPr id="22" name="Rectangle 21">
            <a:extLst>
              <a:ext uri="{FF2B5EF4-FFF2-40B4-BE49-F238E27FC236}">
                <a16:creationId xmlns:a16="http://schemas.microsoft.com/office/drawing/2014/main" xmlns="" id="{A35A6773-80C6-44CF-8C76-AAD69F9E0515}"/>
              </a:ext>
            </a:extLst>
          </p:cNvPr>
          <p:cNvSpPr/>
          <p:nvPr/>
        </p:nvSpPr>
        <p:spPr>
          <a:xfrm>
            <a:off x="1497496" y="1351722"/>
            <a:ext cx="9087947" cy="2740889"/>
          </a:xfrm>
          <a:prstGeom prst="rect">
            <a:avLst/>
          </a:prstGeom>
          <a:solidFill>
            <a:schemeClr val="accent1">
              <a:lumMod val="60000"/>
              <a:lumOff val="40000"/>
            </a:schemeClr>
          </a:solidFill>
          <a:ln w="76200">
            <a:solidFill>
              <a:schemeClr val="bg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400" b="1" dirty="0">
                <a:solidFill>
                  <a:schemeClr val="bg1"/>
                </a:solidFill>
                <a:latin typeface="Times New Roman" panose="02020603050405020304" pitchFamily="18" charset="0"/>
                <a:cs typeface="Times New Roman" panose="02020603050405020304" pitchFamily="18" charset="0"/>
              </a:rPr>
              <a:t>THỰC HÀNH – VẬN DỤNG</a:t>
            </a:r>
            <a:endParaRPr lang="en-US" sz="4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682293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down)">
                                      <p:cBhvr>
                                        <p:cTn id="18" dur="500"/>
                                        <p:tgtEl>
                                          <p:spTgt spid="32"/>
                                        </p:tgtEl>
                                      </p:cBhvr>
                                    </p:animEffect>
                                  </p:childTnLst>
                                </p:cTn>
                              </p:par>
                              <p:par>
                                <p:cTn id="19" presetID="2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par>
                                <p:cTn id="22" presetID="22" presetClass="entr" presetSubtype="4"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EB8C6C50-E3FC-49E6-9ACA-66E6FFBD20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629" t="10530" r="45608" b="78939"/>
          <a:stretch/>
        </p:blipFill>
        <p:spPr>
          <a:xfrm>
            <a:off x="819687" y="155335"/>
            <a:ext cx="904009" cy="722168"/>
          </a:xfrm>
          <a:prstGeom prst="rect">
            <a:avLst/>
          </a:prstGeom>
        </p:spPr>
      </p:pic>
      <p:pic>
        <p:nvPicPr>
          <p:cNvPr id="12" name="图片 11">
            <a:extLst>
              <a:ext uri="{FF2B5EF4-FFF2-40B4-BE49-F238E27FC236}">
                <a16:creationId xmlns:a16="http://schemas.microsoft.com/office/drawing/2014/main" xmlns="" id="{E1B29EA4-2B7B-4B69-A57F-4E407C9CF1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629" t="10530" r="45608" b="78939"/>
          <a:stretch/>
        </p:blipFill>
        <p:spPr>
          <a:xfrm>
            <a:off x="11147873" y="96981"/>
            <a:ext cx="904009" cy="722168"/>
          </a:xfrm>
          <a:prstGeom prst="rect">
            <a:avLst/>
          </a:prstGeom>
        </p:spPr>
      </p:pic>
      <p:pic>
        <p:nvPicPr>
          <p:cNvPr id="15" name="图片 14">
            <a:extLst>
              <a:ext uri="{FF2B5EF4-FFF2-40B4-BE49-F238E27FC236}">
                <a16:creationId xmlns:a16="http://schemas.microsoft.com/office/drawing/2014/main" xmlns="" id="{8C5EEAFA-43A5-468C-85D1-2BC9540FEE8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771" t="13030" r="66558" b="77879"/>
          <a:stretch/>
        </p:blipFill>
        <p:spPr>
          <a:xfrm>
            <a:off x="121810" y="877503"/>
            <a:ext cx="579569" cy="623455"/>
          </a:xfrm>
          <a:prstGeom prst="rect">
            <a:avLst/>
          </a:prstGeom>
        </p:spPr>
      </p:pic>
      <p:pic>
        <p:nvPicPr>
          <p:cNvPr id="32" name="图片 31">
            <a:extLst>
              <a:ext uri="{FF2B5EF4-FFF2-40B4-BE49-F238E27FC236}">
                <a16:creationId xmlns:a16="http://schemas.microsoft.com/office/drawing/2014/main" xmlns="" id="{388446E4-D1B9-45D7-92B8-F3618BCBE968}"/>
              </a:ext>
            </a:extLst>
          </p:cNvPr>
          <p:cNvPicPr>
            <a:picLocks noChangeAspect="1"/>
          </p:cNvPicPr>
          <p:nvPr/>
        </p:nvPicPr>
        <p:blipFill rotWithShape="1">
          <a:blip r:embed="rId5">
            <a:extLst>
              <a:ext uri="{28A0092B-C50C-407E-A947-70E740481C1C}">
                <a14:useLocalDpi xmlns:a14="http://schemas.microsoft.com/office/drawing/2010/main" val="0"/>
              </a:ext>
            </a:extLst>
          </a:blip>
          <a:srcRect t="16061" r="84605" b="75454"/>
          <a:stretch/>
        </p:blipFill>
        <p:spPr>
          <a:xfrm>
            <a:off x="10405745" y="687372"/>
            <a:ext cx="1084876" cy="896458"/>
          </a:xfrm>
          <a:prstGeom prst="rect">
            <a:avLst/>
          </a:prstGeom>
        </p:spPr>
      </p:pic>
      <p:pic>
        <p:nvPicPr>
          <p:cNvPr id="2" name="Picture 1">
            <a:extLst>
              <a:ext uri="{FF2B5EF4-FFF2-40B4-BE49-F238E27FC236}">
                <a16:creationId xmlns:a16="http://schemas.microsoft.com/office/drawing/2014/main" xmlns="" id="{0CA2FB03-B64A-423F-A791-2FECF36D57DE}"/>
              </a:ext>
            </a:extLst>
          </p:cNvPr>
          <p:cNvPicPr>
            <a:picLocks noChangeAspect="1"/>
          </p:cNvPicPr>
          <p:nvPr/>
        </p:nvPicPr>
        <p:blipFill>
          <a:blip r:embed="rId6"/>
          <a:stretch>
            <a:fillRect/>
          </a:stretch>
        </p:blipFill>
        <p:spPr>
          <a:xfrm>
            <a:off x="1668867" y="2174221"/>
            <a:ext cx="9279316" cy="4340087"/>
          </a:xfrm>
          <a:prstGeom prst="rect">
            <a:avLst/>
          </a:prstGeom>
        </p:spPr>
      </p:pic>
      <p:sp>
        <p:nvSpPr>
          <p:cNvPr id="3" name="TextBox 2">
            <a:extLst>
              <a:ext uri="{FF2B5EF4-FFF2-40B4-BE49-F238E27FC236}">
                <a16:creationId xmlns:a16="http://schemas.microsoft.com/office/drawing/2014/main" xmlns="" id="{2D4AA0A4-8DEF-44B8-8CC9-0D2945943C37}"/>
              </a:ext>
            </a:extLst>
          </p:cNvPr>
          <p:cNvSpPr txBox="1"/>
          <p:nvPr/>
        </p:nvSpPr>
        <p:spPr>
          <a:xfrm>
            <a:off x="1948070" y="331304"/>
            <a:ext cx="6255026" cy="1384995"/>
          </a:xfrm>
          <a:prstGeom prst="rect">
            <a:avLst/>
          </a:prstGeom>
          <a:noFill/>
        </p:spPr>
        <p:txBody>
          <a:bodyPr wrap="square" rtlCol="0">
            <a:spAutoFit/>
          </a:bodyPr>
          <a:lstStyle/>
          <a:p>
            <a:pPr marL="342900" indent="-342900">
              <a:buAutoNum type="arabicPeriod"/>
            </a:pPr>
            <a:r>
              <a:rPr lang="vi-VN" sz="2800" dirty="0">
                <a:latin typeface="Times New Roman" panose="02020603050405020304" pitchFamily="18" charset="0"/>
                <a:cs typeface="Times New Roman" panose="02020603050405020304" pitchFamily="18" charset="0"/>
              </a:rPr>
              <a:t>Tư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đứng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mẫu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đây</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465276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wipe(down)">
                                      <p:cBhvr>
                                        <p:cTn id="13" dur="500"/>
                                        <p:tgtEl>
                                          <p:spTgt spid="32"/>
                                        </p:tgtEl>
                                      </p:cBhvr>
                                    </p:animEffect>
                                  </p:childTnLst>
                                </p:cTn>
                              </p:par>
                              <p:par>
                                <p:cTn id="14" presetID="22" presetClass="entr" presetSubtype="4"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A216926-B20D-45A6-A52C-38703BE293EF}"/>
              </a:ext>
            </a:extLst>
          </p:cNvPr>
          <p:cNvPicPr>
            <a:picLocks noChangeAspect="1"/>
          </p:cNvPicPr>
          <p:nvPr/>
        </p:nvPicPr>
        <p:blipFill>
          <a:blip r:embed="rId2"/>
          <a:stretch>
            <a:fillRect/>
          </a:stretch>
        </p:blipFill>
        <p:spPr>
          <a:xfrm>
            <a:off x="2001078" y="2290762"/>
            <a:ext cx="8335618" cy="4043777"/>
          </a:xfrm>
          <a:prstGeom prst="rect">
            <a:avLst/>
          </a:prstGeom>
        </p:spPr>
      </p:pic>
      <p:sp>
        <p:nvSpPr>
          <p:cNvPr id="5" name="TextBox 4">
            <a:extLst>
              <a:ext uri="{FF2B5EF4-FFF2-40B4-BE49-F238E27FC236}">
                <a16:creationId xmlns:a16="http://schemas.microsoft.com/office/drawing/2014/main" xmlns="" id="{350D9C23-9EE9-426F-9E6C-E6FF3F239C3F}"/>
              </a:ext>
            </a:extLst>
          </p:cNvPr>
          <p:cNvSpPr txBox="1"/>
          <p:nvPr/>
        </p:nvSpPr>
        <p:spPr>
          <a:xfrm>
            <a:off x="1590261" y="364435"/>
            <a:ext cx="6175513" cy="1384995"/>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2. </a:t>
            </a:r>
            <a:r>
              <a:rPr lang="en-US" sz="2800" dirty="0" err="1">
                <a:latin typeface="Times New Roman" panose="02020603050405020304" pitchFamily="18" charset="0"/>
                <a:cs typeface="Times New Roman" panose="02020603050405020304" pitchFamily="18" charset="0"/>
              </a:rPr>
              <a:t>Tư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sách</a:t>
            </a:r>
            <a:endParaRPr lang="en-US" sz="2800" dirty="0">
              <a:latin typeface="Times New Roman" panose="02020603050405020304" pitchFamily="18" charset="0"/>
              <a:cs typeface="Times New Roman" panose="02020603050405020304" pitchFamily="18" charset="0"/>
            </a:endParaRPr>
          </a:p>
          <a:p>
            <a:pPr algn="just"/>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mẫu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cs typeface="Times New Roman" panose="02020603050405020304" pitchFamily="18" charset="0"/>
              </a:rPr>
              <a:t> </a:t>
            </a:r>
          </a:p>
        </p:txBody>
      </p:sp>
      <p:pic>
        <p:nvPicPr>
          <p:cNvPr id="6" name="图片 31">
            <a:extLst>
              <a:ext uri="{FF2B5EF4-FFF2-40B4-BE49-F238E27FC236}">
                <a16:creationId xmlns:a16="http://schemas.microsoft.com/office/drawing/2014/main" xmlns="" id="{861F945C-AE26-4FD3-B4C5-C3CB389E2A42}"/>
              </a:ext>
            </a:extLst>
          </p:cNvPr>
          <p:cNvPicPr>
            <a:picLocks noChangeAspect="1"/>
          </p:cNvPicPr>
          <p:nvPr/>
        </p:nvPicPr>
        <p:blipFill rotWithShape="1">
          <a:blip r:embed="rId3">
            <a:extLst>
              <a:ext uri="{28A0092B-C50C-407E-A947-70E740481C1C}">
                <a14:useLocalDpi xmlns:a14="http://schemas.microsoft.com/office/drawing/2010/main" val="0"/>
              </a:ext>
            </a:extLst>
          </a:blip>
          <a:srcRect t="16061" r="84605" b="75454"/>
          <a:stretch/>
        </p:blipFill>
        <p:spPr>
          <a:xfrm>
            <a:off x="161814" y="160474"/>
            <a:ext cx="1084876" cy="896458"/>
          </a:xfrm>
          <a:prstGeom prst="rect">
            <a:avLst/>
          </a:prstGeom>
        </p:spPr>
      </p:pic>
    </p:spTree>
    <p:extLst>
      <p:ext uri="{BB962C8B-B14F-4D97-AF65-F5344CB8AC3E}">
        <p14:creationId xmlns:p14="http://schemas.microsoft.com/office/powerpoint/2010/main" val="3972753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a:extLst>
              <a:ext uri="{FF2B5EF4-FFF2-40B4-BE49-F238E27FC236}">
                <a16:creationId xmlns:a16="http://schemas.microsoft.com/office/drawing/2014/main" xmlns="" id="{2FD968FE-3E52-46A1-A9F9-0B70BBFE0956}"/>
              </a:ext>
            </a:extLst>
          </p:cNvPr>
          <p:cNvPicPr>
            <a:picLocks noChangeAspect="1"/>
          </p:cNvPicPr>
          <p:nvPr/>
        </p:nvPicPr>
        <p:blipFill rotWithShape="1">
          <a:blip r:embed="rId3">
            <a:extLst>
              <a:ext uri="{28A0092B-C50C-407E-A947-70E740481C1C}">
                <a14:useLocalDpi xmlns:a14="http://schemas.microsoft.com/office/drawing/2010/main" val="0"/>
              </a:ext>
            </a:extLst>
          </a:blip>
          <a:srcRect b="16416"/>
          <a:stretch/>
        </p:blipFill>
        <p:spPr>
          <a:xfrm rot="5400000">
            <a:off x="2663422" y="-2663423"/>
            <a:ext cx="6865153" cy="12192001"/>
          </a:xfrm>
          <a:prstGeom prst="rect">
            <a:avLst/>
          </a:prstGeom>
        </p:spPr>
      </p:pic>
      <p:pic>
        <p:nvPicPr>
          <p:cNvPr id="11" name="图片 10">
            <a:extLst>
              <a:ext uri="{FF2B5EF4-FFF2-40B4-BE49-F238E27FC236}">
                <a16:creationId xmlns:a16="http://schemas.microsoft.com/office/drawing/2014/main" xmlns="" id="{EB8C6C50-E3FC-49E6-9ACA-66E6FFBD20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629" t="10530" r="45608" b="78939"/>
          <a:stretch/>
        </p:blipFill>
        <p:spPr>
          <a:xfrm>
            <a:off x="819687" y="155335"/>
            <a:ext cx="904009" cy="722168"/>
          </a:xfrm>
          <a:prstGeom prst="rect">
            <a:avLst/>
          </a:prstGeom>
        </p:spPr>
      </p:pic>
      <p:pic>
        <p:nvPicPr>
          <p:cNvPr id="12" name="图片 11">
            <a:extLst>
              <a:ext uri="{FF2B5EF4-FFF2-40B4-BE49-F238E27FC236}">
                <a16:creationId xmlns:a16="http://schemas.microsoft.com/office/drawing/2014/main" xmlns="" id="{E1B29EA4-2B7B-4B69-A57F-4E407C9CF1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629" t="10530" r="45608" b="78939"/>
          <a:stretch/>
        </p:blipFill>
        <p:spPr>
          <a:xfrm>
            <a:off x="11147873" y="96981"/>
            <a:ext cx="904009" cy="722168"/>
          </a:xfrm>
          <a:prstGeom prst="rect">
            <a:avLst/>
          </a:prstGeom>
        </p:spPr>
      </p:pic>
      <p:pic>
        <p:nvPicPr>
          <p:cNvPr id="15" name="图片 14">
            <a:extLst>
              <a:ext uri="{FF2B5EF4-FFF2-40B4-BE49-F238E27FC236}">
                <a16:creationId xmlns:a16="http://schemas.microsoft.com/office/drawing/2014/main" xmlns="" id="{8C5EEAFA-43A5-468C-85D1-2BC9540FEE8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771" t="13030" r="66558" b="77879"/>
          <a:stretch/>
        </p:blipFill>
        <p:spPr>
          <a:xfrm>
            <a:off x="121810" y="877503"/>
            <a:ext cx="579569" cy="623455"/>
          </a:xfrm>
          <a:prstGeom prst="rect">
            <a:avLst/>
          </a:prstGeom>
        </p:spPr>
      </p:pic>
      <p:pic>
        <p:nvPicPr>
          <p:cNvPr id="17" name="图片 16">
            <a:extLst>
              <a:ext uri="{FF2B5EF4-FFF2-40B4-BE49-F238E27FC236}">
                <a16:creationId xmlns:a16="http://schemas.microsoft.com/office/drawing/2014/main" xmlns="" id="{599BDDCF-1118-487F-854A-92658E46A318}"/>
              </a:ext>
            </a:extLst>
          </p:cNvPr>
          <p:cNvPicPr>
            <a:picLocks noChangeAspect="1"/>
          </p:cNvPicPr>
          <p:nvPr/>
        </p:nvPicPr>
        <p:blipFill rotWithShape="1">
          <a:blip r:embed="rId6">
            <a:extLst>
              <a:ext uri="{28A0092B-C50C-407E-A947-70E740481C1C}">
                <a14:useLocalDpi xmlns:a14="http://schemas.microsoft.com/office/drawing/2010/main" val="0"/>
              </a:ext>
            </a:extLst>
          </a:blip>
          <a:srcRect l="65826" t="63081" r="15319" b="23737"/>
          <a:stretch/>
        </p:blipFill>
        <p:spPr>
          <a:xfrm>
            <a:off x="10531021" y="2860959"/>
            <a:ext cx="1919200" cy="2011695"/>
          </a:xfrm>
          <a:prstGeom prst="rect">
            <a:avLst/>
          </a:prstGeom>
        </p:spPr>
      </p:pic>
      <p:grpSp>
        <p:nvGrpSpPr>
          <p:cNvPr id="36" name="组合 35">
            <a:extLst>
              <a:ext uri="{FF2B5EF4-FFF2-40B4-BE49-F238E27FC236}">
                <a16:creationId xmlns:a16="http://schemas.microsoft.com/office/drawing/2014/main" xmlns="" id="{FEE337F4-7147-4BFF-8706-B4DAD93FF512}"/>
              </a:ext>
            </a:extLst>
          </p:cNvPr>
          <p:cNvGrpSpPr/>
          <p:nvPr/>
        </p:nvGrpSpPr>
        <p:grpSpPr>
          <a:xfrm>
            <a:off x="0" y="4404304"/>
            <a:ext cx="12344401" cy="2883807"/>
            <a:chOff x="0" y="4404304"/>
            <a:chExt cx="12344401" cy="2883807"/>
          </a:xfrm>
        </p:grpSpPr>
        <p:pic>
          <p:nvPicPr>
            <p:cNvPr id="29" name="图片 28">
              <a:extLst>
                <a:ext uri="{FF2B5EF4-FFF2-40B4-BE49-F238E27FC236}">
                  <a16:creationId xmlns:a16="http://schemas.microsoft.com/office/drawing/2014/main" xmlns="" id="{E2FEF7BE-C77C-4A7B-846B-366DA6A297F4}"/>
                </a:ext>
              </a:extLst>
            </p:cNvPr>
            <p:cNvPicPr>
              <a:picLocks noChangeAspect="1"/>
            </p:cNvPicPr>
            <p:nvPr/>
          </p:nvPicPr>
          <p:blipFill rotWithShape="1">
            <a:blip r:embed="rId6">
              <a:extLst>
                <a:ext uri="{28A0092B-C50C-407E-A947-70E740481C1C}">
                  <a14:useLocalDpi xmlns:a14="http://schemas.microsoft.com/office/drawing/2010/main" val="0"/>
                </a:ext>
              </a:extLst>
            </a:blip>
            <a:srcRect l="57194" t="32323" r="11231" b="50707"/>
            <a:stretch/>
          </p:blipFill>
          <p:spPr>
            <a:xfrm>
              <a:off x="7394143" y="4404304"/>
              <a:ext cx="3401640" cy="2740889"/>
            </a:xfrm>
            <a:prstGeom prst="rect">
              <a:avLst/>
            </a:prstGeom>
          </p:spPr>
        </p:pic>
        <p:grpSp>
          <p:nvGrpSpPr>
            <p:cNvPr id="35" name="组合 34">
              <a:extLst>
                <a:ext uri="{FF2B5EF4-FFF2-40B4-BE49-F238E27FC236}">
                  <a16:creationId xmlns:a16="http://schemas.microsoft.com/office/drawing/2014/main" xmlns="" id="{926D4E6E-DD54-48BC-8397-EF52D39A3C34}"/>
                </a:ext>
              </a:extLst>
            </p:cNvPr>
            <p:cNvGrpSpPr/>
            <p:nvPr/>
          </p:nvGrpSpPr>
          <p:grpSpPr>
            <a:xfrm>
              <a:off x="0" y="4631488"/>
              <a:ext cx="12344401" cy="2656623"/>
              <a:chOff x="0" y="4631488"/>
              <a:chExt cx="12344401" cy="2656623"/>
            </a:xfrm>
          </p:grpSpPr>
          <p:pic>
            <p:nvPicPr>
              <p:cNvPr id="31" name="图片 30">
                <a:extLst>
                  <a:ext uri="{FF2B5EF4-FFF2-40B4-BE49-F238E27FC236}">
                    <a16:creationId xmlns:a16="http://schemas.microsoft.com/office/drawing/2014/main" xmlns="" id="{DDC9AC2F-004F-40E0-898F-917C7A93506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0505" r="64160" b="9192"/>
              <a:stretch/>
            </p:blipFill>
            <p:spPr>
              <a:xfrm>
                <a:off x="10948183" y="4631488"/>
                <a:ext cx="1238173" cy="2166501"/>
              </a:xfrm>
              <a:prstGeom prst="rect">
                <a:avLst/>
              </a:prstGeom>
            </p:spPr>
          </p:pic>
          <p:pic>
            <p:nvPicPr>
              <p:cNvPr id="19" name="图片 18">
                <a:extLst>
                  <a:ext uri="{FF2B5EF4-FFF2-40B4-BE49-F238E27FC236}">
                    <a16:creationId xmlns:a16="http://schemas.microsoft.com/office/drawing/2014/main" xmlns="" id="{67B1AC0A-D340-44A2-9A83-F1305489E76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828" t="83232" r="12103" b="2677"/>
              <a:stretch/>
            </p:blipFill>
            <p:spPr>
              <a:xfrm>
                <a:off x="10953829" y="5642264"/>
                <a:ext cx="1238172" cy="966355"/>
              </a:xfrm>
              <a:prstGeom prst="rect">
                <a:avLst/>
              </a:prstGeom>
            </p:spPr>
          </p:pic>
          <p:pic>
            <p:nvPicPr>
              <p:cNvPr id="20" name="图片 19">
                <a:extLst>
                  <a:ext uri="{FF2B5EF4-FFF2-40B4-BE49-F238E27FC236}">
                    <a16:creationId xmlns:a16="http://schemas.microsoft.com/office/drawing/2014/main" xmlns="" id="{D8AAF451-9525-49A1-A615-80AF7594687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828" t="83232" r="12103" b="2677"/>
              <a:stretch/>
            </p:blipFill>
            <p:spPr>
              <a:xfrm>
                <a:off x="11106229" y="5794664"/>
                <a:ext cx="1238172" cy="966355"/>
              </a:xfrm>
              <a:prstGeom prst="rect">
                <a:avLst/>
              </a:prstGeom>
            </p:spPr>
          </p:pic>
          <p:grpSp>
            <p:nvGrpSpPr>
              <p:cNvPr id="27" name="组合 26">
                <a:extLst>
                  <a:ext uri="{FF2B5EF4-FFF2-40B4-BE49-F238E27FC236}">
                    <a16:creationId xmlns:a16="http://schemas.microsoft.com/office/drawing/2014/main" xmlns="" id="{EA77B95B-2476-42F0-871D-7A89346DEA0C}"/>
                  </a:ext>
                </a:extLst>
              </p:cNvPr>
              <p:cNvGrpSpPr/>
              <p:nvPr/>
            </p:nvGrpSpPr>
            <p:grpSpPr>
              <a:xfrm>
                <a:off x="0" y="5004262"/>
                <a:ext cx="5085153" cy="2283849"/>
                <a:chOff x="0" y="4516892"/>
                <a:chExt cx="5085153" cy="2771220"/>
              </a:xfrm>
            </p:grpSpPr>
            <p:pic>
              <p:nvPicPr>
                <p:cNvPr id="21" name="图片 20">
                  <a:extLst>
                    <a:ext uri="{FF2B5EF4-FFF2-40B4-BE49-F238E27FC236}">
                      <a16:creationId xmlns:a16="http://schemas.microsoft.com/office/drawing/2014/main" xmlns="" id="{3AC466CA-BD73-4FC1-A7A2-2B97C1AF11D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60505" r="64160" b="9192"/>
                <a:stretch/>
              </p:blipFill>
              <p:spPr>
                <a:xfrm>
                  <a:off x="0" y="4588764"/>
                  <a:ext cx="1639375" cy="2078182"/>
                </a:xfrm>
                <a:prstGeom prst="rect">
                  <a:avLst/>
                </a:prstGeom>
              </p:spPr>
            </p:pic>
            <p:pic>
              <p:nvPicPr>
                <p:cNvPr id="23" name="图片 22">
                  <a:extLst>
                    <a:ext uri="{FF2B5EF4-FFF2-40B4-BE49-F238E27FC236}">
                      <a16:creationId xmlns:a16="http://schemas.microsoft.com/office/drawing/2014/main" xmlns="" id="{CF955CB9-31A7-4D60-8E9C-4AB17CD48EE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4704" t="69697" r="34629" b="11515"/>
                <a:stretch/>
              </p:blipFill>
              <p:spPr>
                <a:xfrm>
                  <a:off x="2121390" y="5728300"/>
                  <a:ext cx="1402773" cy="1288473"/>
                </a:xfrm>
                <a:prstGeom prst="rect">
                  <a:avLst/>
                </a:prstGeom>
              </p:spPr>
            </p:pic>
            <p:pic>
              <p:nvPicPr>
                <p:cNvPr id="24" name="图片 23">
                  <a:extLst>
                    <a:ext uri="{FF2B5EF4-FFF2-40B4-BE49-F238E27FC236}">
                      <a16:creationId xmlns:a16="http://schemas.microsoft.com/office/drawing/2014/main" xmlns="" id="{815671FA-884D-4AFD-8FCD-0E4EB3BDF198}"/>
                    </a:ext>
                  </a:extLst>
                </p:cNvPr>
                <p:cNvPicPr>
                  <a:picLocks noChangeAspect="1"/>
                </p:cNvPicPr>
                <p:nvPr/>
              </p:nvPicPr>
              <p:blipFill rotWithShape="1">
                <a:blip r:embed="rId6">
                  <a:extLst>
                    <a:ext uri="{28A0092B-C50C-407E-A947-70E740481C1C}">
                      <a14:useLocalDpi xmlns:a14="http://schemas.microsoft.com/office/drawing/2010/main" val="0"/>
                    </a:ext>
                  </a:extLst>
                </a:blip>
                <a:srcRect l="34704" t="69697" r="34629" b="11515"/>
                <a:stretch/>
              </p:blipFill>
              <p:spPr>
                <a:xfrm>
                  <a:off x="2999684" y="4516892"/>
                  <a:ext cx="1402773" cy="2771220"/>
                </a:xfrm>
                <a:prstGeom prst="rect">
                  <a:avLst/>
                </a:prstGeom>
              </p:spPr>
            </p:pic>
            <p:pic>
              <p:nvPicPr>
                <p:cNvPr id="26" name="图片 25">
                  <a:extLst>
                    <a:ext uri="{FF2B5EF4-FFF2-40B4-BE49-F238E27FC236}">
                      <a16:creationId xmlns:a16="http://schemas.microsoft.com/office/drawing/2014/main" xmlns="" id="{C4D5EAB6-B49F-40EF-8237-E28543CC3B5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60505" r="64160" b="9192"/>
                <a:stretch/>
              </p:blipFill>
              <p:spPr>
                <a:xfrm>
                  <a:off x="3846980" y="5340645"/>
                  <a:ext cx="1238173" cy="1569591"/>
                </a:xfrm>
                <a:prstGeom prst="rect">
                  <a:avLst/>
                </a:prstGeom>
              </p:spPr>
            </p:pic>
          </p:grpSp>
          <p:pic>
            <p:nvPicPr>
              <p:cNvPr id="28" name="图片 27">
                <a:extLst>
                  <a:ext uri="{FF2B5EF4-FFF2-40B4-BE49-F238E27FC236}">
                    <a16:creationId xmlns:a16="http://schemas.microsoft.com/office/drawing/2014/main" xmlns="" id="{6355B9DD-4EC8-4C95-8BB6-5079B4C99BFD}"/>
                  </a:ext>
                </a:extLst>
              </p:cNvPr>
              <p:cNvPicPr>
                <a:picLocks noChangeAspect="1"/>
              </p:cNvPicPr>
              <p:nvPr/>
            </p:nvPicPr>
            <p:blipFill rotWithShape="1">
              <a:blip r:embed="rId6">
                <a:extLst>
                  <a:ext uri="{28A0092B-C50C-407E-A947-70E740481C1C}">
                    <a14:useLocalDpi xmlns:a14="http://schemas.microsoft.com/office/drawing/2010/main" val="0"/>
                  </a:ext>
                </a:extLst>
              </a:blip>
              <a:srcRect l="10397" t="21717" r="43942" b="61162"/>
              <a:stretch/>
            </p:blipFill>
            <p:spPr>
              <a:xfrm>
                <a:off x="4709235" y="4938833"/>
                <a:ext cx="3481512" cy="1957267"/>
              </a:xfrm>
              <a:prstGeom prst="rect">
                <a:avLst/>
              </a:prstGeom>
            </p:spPr>
          </p:pic>
          <p:pic>
            <p:nvPicPr>
              <p:cNvPr id="30" name="图片 29">
                <a:extLst>
                  <a:ext uri="{FF2B5EF4-FFF2-40B4-BE49-F238E27FC236}">
                    <a16:creationId xmlns:a16="http://schemas.microsoft.com/office/drawing/2014/main" xmlns="" id="{A866C5CC-C8CD-4A74-85BB-01B52E19146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60505" r="64160" b="9192"/>
              <a:stretch/>
            </p:blipFill>
            <p:spPr>
              <a:xfrm>
                <a:off x="1270946" y="5577302"/>
                <a:ext cx="1238173" cy="1293549"/>
              </a:xfrm>
              <a:prstGeom prst="rect">
                <a:avLst/>
              </a:prstGeom>
            </p:spPr>
          </p:pic>
        </p:grpSp>
      </p:grpSp>
      <p:pic>
        <p:nvPicPr>
          <p:cNvPr id="32" name="图片 31">
            <a:extLst>
              <a:ext uri="{FF2B5EF4-FFF2-40B4-BE49-F238E27FC236}">
                <a16:creationId xmlns:a16="http://schemas.microsoft.com/office/drawing/2014/main" xmlns="" id="{388446E4-D1B9-45D7-92B8-F3618BCBE968}"/>
              </a:ext>
            </a:extLst>
          </p:cNvPr>
          <p:cNvPicPr>
            <a:picLocks noChangeAspect="1"/>
          </p:cNvPicPr>
          <p:nvPr/>
        </p:nvPicPr>
        <p:blipFill rotWithShape="1">
          <a:blip r:embed="rId6">
            <a:extLst>
              <a:ext uri="{28A0092B-C50C-407E-A947-70E740481C1C}">
                <a14:useLocalDpi xmlns:a14="http://schemas.microsoft.com/office/drawing/2010/main" val="0"/>
              </a:ext>
            </a:extLst>
          </a:blip>
          <a:srcRect t="16061" r="84605" b="75454"/>
          <a:stretch/>
        </p:blipFill>
        <p:spPr>
          <a:xfrm>
            <a:off x="10405745" y="687372"/>
            <a:ext cx="1084876" cy="896458"/>
          </a:xfrm>
          <a:prstGeom prst="rect">
            <a:avLst/>
          </a:prstGeom>
        </p:spPr>
      </p:pic>
      <p:sp>
        <p:nvSpPr>
          <p:cNvPr id="22" name="Rectangle 21">
            <a:extLst>
              <a:ext uri="{FF2B5EF4-FFF2-40B4-BE49-F238E27FC236}">
                <a16:creationId xmlns:a16="http://schemas.microsoft.com/office/drawing/2014/main" xmlns="" id="{A35A6773-80C6-44CF-8C76-AAD69F9E0515}"/>
              </a:ext>
            </a:extLst>
          </p:cNvPr>
          <p:cNvSpPr/>
          <p:nvPr/>
        </p:nvSpPr>
        <p:spPr>
          <a:xfrm>
            <a:off x="1497496" y="1351722"/>
            <a:ext cx="9087947" cy="2941043"/>
          </a:xfrm>
          <a:prstGeom prst="rect">
            <a:avLst/>
          </a:prstGeom>
          <a:solidFill>
            <a:schemeClr val="accent1">
              <a:lumMod val="60000"/>
              <a:lumOff val="40000"/>
            </a:schemeClr>
          </a:solidFill>
          <a:ln w="76200">
            <a:solidFill>
              <a:schemeClr val="bg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nl-NL" sz="3200" b="1" dirty="0">
                <a:solidFill>
                  <a:schemeClr val="bg1"/>
                </a:solidFill>
                <a:latin typeface="Times New Roman" panose="02020603050405020304" pitchFamily="18" charset="0"/>
                <a:cs typeface="Times New Roman" panose="02020603050405020304" pitchFamily="18" charset="0"/>
              </a:rPr>
              <a:t>Để phòng tránh cong vẹo cột sống , em cần đi, đứng, ngồi và đeo cặp sách đúng cách; không vang vác các vật nặng quá sức</a:t>
            </a:r>
            <a:endParaRPr lang="en-US" sz="3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089481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down)">
                                      <p:cBhvr>
                                        <p:cTn id="18" dur="500"/>
                                        <p:tgtEl>
                                          <p:spTgt spid="32"/>
                                        </p:tgtEl>
                                      </p:cBhvr>
                                    </p:animEffect>
                                  </p:childTnLst>
                                </p:cTn>
                              </p:par>
                              <p:par>
                                <p:cTn id="19" presetID="2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par>
                                <p:cTn id="22" presetID="22" presetClass="entr" presetSubtype="4"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D77CD8F1-990A-4EB9-8453-10ABF21013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18588">
            <a:off x="6537398" y="1309141"/>
            <a:ext cx="6135146" cy="3059168"/>
          </a:xfrm>
          <a:prstGeom prst="rect">
            <a:avLst/>
          </a:prstGeom>
        </p:spPr>
      </p:pic>
      <p:pic>
        <p:nvPicPr>
          <p:cNvPr id="7" name="Picture 6">
            <a:extLst>
              <a:ext uri="{FF2B5EF4-FFF2-40B4-BE49-F238E27FC236}">
                <a16:creationId xmlns="" xmlns:a16="http://schemas.microsoft.com/office/drawing/2014/main" id="{BFEC4C70-4F12-40FA-BDDB-EB44D1D427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27936">
            <a:off x="9449994" y="12700"/>
            <a:ext cx="2591171" cy="2591171"/>
          </a:xfrm>
          <a:prstGeom prst="rect">
            <a:avLst/>
          </a:prstGeom>
        </p:spPr>
      </p:pic>
      <p:pic>
        <p:nvPicPr>
          <p:cNvPr id="9" name="Picture 8">
            <a:extLst>
              <a:ext uri="{FF2B5EF4-FFF2-40B4-BE49-F238E27FC236}">
                <a16:creationId xmlns="" xmlns:a16="http://schemas.microsoft.com/office/drawing/2014/main" id="{F992A45F-6ACF-4D95-B8AD-4FCFFF2CE0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965" y="-482265"/>
            <a:ext cx="3987130" cy="3987130"/>
          </a:xfrm>
          <a:prstGeom prst="rect">
            <a:avLst/>
          </a:prstGeom>
        </p:spPr>
      </p:pic>
      <p:pic>
        <p:nvPicPr>
          <p:cNvPr id="11" name="Picture 10">
            <a:extLst>
              <a:ext uri="{FF2B5EF4-FFF2-40B4-BE49-F238E27FC236}">
                <a16:creationId xmlns="" xmlns:a16="http://schemas.microsoft.com/office/drawing/2014/main" id="{18059628-6373-46EA-94C8-AFA2D5007F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40965" y="2333197"/>
            <a:ext cx="4584087" cy="5386027"/>
          </a:xfrm>
          <a:prstGeom prst="rect">
            <a:avLst/>
          </a:prstGeom>
        </p:spPr>
      </p:pic>
      <p:sp>
        <p:nvSpPr>
          <p:cNvPr id="4" name="Rectangle 3">
            <a:extLst>
              <a:ext uri="{FF2B5EF4-FFF2-40B4-BE49-F238E27FC236}">
                <a16:creationId xmlns="" xmlns:a16="http://schemas.microsoft.com/office/drawing/2014/main" id="{2916BB9A-270F-49FC-9260-E05622ED197E}"/>
              </a:ext>
            </a:extLst>
          </p:cNvPr>
          <p:cNvSpPr/>
          <p:nvPr/>
        </p:nvSpPr>
        <p:spPr>
          <a:xfrm>
            <a:off x="2051077" y="3255818"/>
            <a:ext cx="9104811" cy="1784244"/>
          </a:xfrm>
          <a:prstGeom prst="rect">
            <a:avLst/>
          </a:prstGeom>
          <a:noFill/>
        </p:spPr>
        <p:txBody>
          <a:bodyPr wrap="none" lIns="91440" tIns="45720" rIns="91440" bIns="45720">
            <a:prstTxWarp prst="textWave1">
              <a:avLst>
                <a:gd name="adj1" fmla="val 12500"/>
                <a:gd name="adj2" fmla="val -143"/>
              </a:avLst>
            </a:prstTxWarp>
            <a:spAutoFit/>
          </a:bodyPr>
          <a:lstStyle/>
          <a:p>
            <a:pPr algn="ctr"/>
            <a:r>
              <a:rPr lang="en-US" sz="5400" b="1" dirty="0" err="1" smtClean="0">
                <a:ln w="12700">
                  <a:solidFill>
                    <a:prstClr val="white"/>
                  </a:solidFill>
                  <a:prstDash val="solid"/>
                </a:ln>
                <a:solidFill>
                  <a:srgbClr val="C00000"/>
                </a:solidFill>
                <a:cs typeface="Arial"/>
                <a:sym typeface="Arial"/>
              </a:rPr>
              <a:t>CHÚC</a:t>
            </a:r>
            <a:r>
              <a:rPr lang="en-US" sz="5400" b="1" dirty="0" smtClean="0">
                <a:ln w="12700">
                  <a:solidFill>
                    <a:prstClr val="white"/>
                  </a:solidFill>
                  <a:prstDash val="solid"/>
                </a:ln>
                <a:solidFill>
                  <a:srgbClr val="C00000"/>
                </a:solidFill>
                <a:cs typeface="Arial"/>
                <a:sym typeface="Arial"/>
              </a:rPr>
              <a:t> QUÝ THẦY CÔ VÀ CÁC EM SỨC KHỎE!</a:t>
            </a:r>
            <a:endParaRPr lang="en-US" sz="5400" b="1" dirty="0">
              <a:ln w="12700">
                <a:solidFill>
                  <a:prstClr val="white"/>
                </a:solidFill>
                <a:prstDash val="solid"/>
              </a:ln>
              <a:solidFill>
                <a:srgbClr val="C00000"/>
              </a:solidFill>
              <a:cs typeface="Arial"/>
              <a:sym typeface="Arial"/>
            </a:endParaRPr>
          </a:p>
        </p:txBody>
      </p:sp>
    </p:spTree>
    <p:extLst>
      <p:ext uri="{BB962C8B-B14F-4D97-AF65-F5344CB8AC3E}">
        <p14:creationId xmlns:p14="http://schemas.microsoft.com/office/powerpoint/2010/main" val="3066966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1+#ppt_w/2"/>
                                          </p:val>
                                        </p:tav>
                                        <p:tav tm="100000">
                                          <p:val>
                                            <p:strVal val="#ppt_x"/>
                                          </p:val>
                                        </p:tav>
                                      </p:tavLst>
                                    </p:anim>
                                    <p:anim calcmode="lin" valueType="num">
                                      <p:cBhvr additive="base">
                                        <p:cTn id="16" dur="10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000" fill="hold"/>
                                        <p:tgtEl>
                                          <p:spTgt spid="13"/>
                                        </p:tgtEl>
                                        <p:attrNameLst>
                                          <p:attrName>ppt_x</p:attrName>
                                        </p:attrNameLst>
                                      </p:cBhvr>
                                      <p:tavLst>
                                        <p:tav tm="0">
                                          <p:val>
                                            <p:strVal val="1+#ppt_w/2"/>
                                          </p:val>
                                        </p:tav>
                                        <p:tav tm="100000">
                                          <p:val>
                                            <p:strVal val="#ppt_x"/>
                                          </p:val>
                                        </p:tav>
                                      </p:tavLst>
                                    </p:anim>
                                    <p:anim calcmode="lin" valueType="num">
                                      <p:cBhvr additive="base">
                                        <p:cTn id="20" dur="1000" fill="hold"/>
                                        <p:tgtEl>
                                          <p:spTgt spid="13"/>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0" presetClass="path" presetSubtype="0" repeatCount="indefinite" fill="hold" nodeType="afterEffect">
                                  <p:stCondLst>
                                    <p:cond delay="0"/>
                                  </p:stCondLst>
                                  <p:childTnLst>
                                    <p:animMotion origin="layout" path="M -0.09088 -0.14583 L -0.09088 -0.14583 C -0.11979 -0.20324 -0.08802 -0.14537 -0.13047 -0.20278 C -0.1375 -0.21227 -0.14375 -0.22408 -0.15156 -0.23125 C -0.15547 -0.23472 -0.1595 -0.23796 -0.16341 -0.24167 C -0.16628 -0.24445 -0.16888 -0.24792 -0.17174 -0.2507 C -0.17578 -0.25417 -0.18672 -0.26158 -0.19115 -0.26412 C -0.19401 -0.26574 -0.19687 -0.2669 -0.19961 -0.26852 C -0.22318 -0.28333 -0.18529 -0.26389 -0.22825 -0.28357 C -0.23646 -0.28727 -0.2444 -0.29167 -0.25273 -0.29398 C -0.25768 -0.29537 -0.26289 -0.29583 -0.26784 -0.29699 C -0.27461 -0.29884 -0.28138 -0.30093 -0.28815 -0.30301 C -0.29258 -0.3044 -0.29713 -0.30556 -0.30156 -0.30764 C -0.33112 -0.32014 -0.29596 -0.3081 -0.32187 -0.31644 C -0.36094 -0.31343 -0.32617 -0.31945 -0.3513 -0.30903 C -0.35833 -0.30625 -0.36693 -0.30556 -0.37409 -0.30463 L -0.39258 -0.30162 C -0.4168 -0.29074 -0.38685 -0.30509 -0.41536 -0.2882 C -0.41953 -0.28565 -0.42396 -0.28495 -0.42799 -0.28218 C -0.43268 -0.27894 -0.43698 -0.27384 -0.44154 -0.27014 C -0.44674 -0.26574 -0.45234 -0.26273 -0.45755 -0.2581 C -0.46172 -0.2544 -0.4651 -0.24838 -0.46927 -0.24468 C -0.48099 -0.23403 -0.48776 -0.23195 -0.49961 -0.22361 C -0.50508 -0.21991 -0.51016 -0.21505 -0.51562 -0.21158 C -0.51979 -0.20903 -0.52409 -0.20741 -0.52825 -0.20579 C -0.53841 -0.20139 -0.54857 -0.19769 -0.55859 -0.19375 C -0.56224 -0.19213 -0.56602 -0.1912 -0.56966 -0.18912 C -0.58268 -0.18195 -0.58372 -0.18171 -0.59661 -0.17269 C -0.60052 -0.16991 -0.60469 -0.16736 -0.60833 -0.16366 C -0.61224 -0.15995 -0.61562 -0.15463 -0.61927 -0.15023 C -0.62513 -0.14352 -0.63177 -0.13889 -0.63698 -0.13079 C -0.64401 -0.12014 -0.64883 -0.10579 -0.6556 -0.09491 C -0.66198 -0.08426 -0.67005 -0.07176 -0.67578 -0.06042 C -0.67891 -0.05417 -0.68125 -0.04722 -0.68424 -0.04097 C -0.69414 -0.02014 -0.69974 -0.01528 -0.70781 0.01157 C -0.70977 0.01805 -0.71159 0.02477 -0.71367 0.03102 C -0.73008 0.07801 -0.70443 -0.00324 -0.72552 0.06088 C -0.72747 0.06667 -0.72891 0.07292 -0.7306 0.07893 C -0.73346 0.09005 -0.7349 0.09537 -0.73646 0.10741 C -0.73802 0.11898 -0.73828 0.12592 -0.73893 0.1375 C -0.73854 0.15856 -0.73945 0.17268 -0.73646 0.19143 C -0.73581 0.19537 -0.73477 0.1993 -0.73398 0.20324 C -0.73333 0.20625 -0.73294 0.20949 -0.73229 0.21227 C -0.73164 0.21505 -0.73047 0.21713 -0.72969 0.21991 C -0.72904 0.22268 -0.72891 0.22616 -0.72799 0.2287 C -0.72383 0.24167 -0.70911 0.27477 -0.70534 0.28125 C -0.69909 0.29167 -0.69362 0.30347 -0.68672 0.31273 C -0.68229 0.31875 -0.67773 0.32454 -0.67331 0.33055 C -0.6595 0.35 -0.65794 0.35903 -0.63529 0.36667 C -0.61901 0.37222 -0.6026 0.37616 -0.58646 0.3831 C -0.56628 0.39167 -0.55755 0.39653 -0.53672 0.40116 C -0.52891 0.40278 -0.52096 0.40301 -0.51315 0.40417 C -0.49062 0.40741 -0.4681 0.41018 -0.4457 0.41458 C -0.43437 0.41667 -0.42331 0.42176 -0.41198 0.42361 C -0.38594 0.42778 -0.35977 0.42963 -0.33359 0.43264 C -0.32122 0.43657 -0.30898 0.4412 -0.29648 0.44444 C -0.25833 0.45509 -0.24453 0.45741 -0.21055 0.46412 L -0.17096 0.46111 C -0.15911 0.46042 -0.14727 0.46134 -0.13555 0.45949 C -0.12305 0.45741 -0.11094 0.45231 -0.09844 0.44907 C -0.0875 0.4463 -0.07656 0.44329 -0.06562 0.44143 C -0.05182 0.43935 -0.03815 0.43866 -0.02435 0.43704 L 0.00013 0.43403 C 0.01445 0.425 0.02852 0.41435 0.0431 0.40717 L 0.05833 0.39954 C 0.06966 0.39421 0.07604 0.39305 0.08698 0.3831 C 0.09505 0.37569 0.10872 0.35347 0.11393 0.34421 C 0.11758 0.33773 0.12175 0.33194 0.12487 0.32477 C 0.12995 0.3125 0.13216 0.29954 0.13503 0.28565 C 0.13438 0.27315 0.13464 0.26065 0.13333 0.24838 C 0.13255 0.2419 0.13034 0.23634 0.12904 0.23032 C 0.12656 0.21829 0.12526 0.20671 0.12148 0.19583 C 0.11042 0.16435 0.103 0.14977 0.09023 0.12083 C 0.08594 0.11111 0.07552 0.08657 0.07175 0.07755 C 0.06914 0.07106 0.06719 0.06389 0.06419 0.0581 C 0.05833 0.04653 0.05234 0.03518 0.04648 0.02361 C 0.04323 0.01713 0.04063 0.01018 0.03724 0.00417 C 0.03438 -0.00093 0.03151 -0.00579 0.02878 -0.01088 C 0.02617 -0.01574 0.02396 -0.0213 0.02122 -0.02593 C 0.01445 -0.03681 0.0069 -0.0463 0.00013 -0.05741 C -0.00299 -0.06227 -0.00599 -0.06759 -0.00911 -0.07245 C -0.0194 -0.08773 -0.03008 -0.10208 -0.04036 -0.11736 C -0.04258 -0.1206 -0.0444 -0.12546 -0.04713 -0.12778 C -0.05456 -0.13449 -0.05794 -0.13704 -0.06471 -0.14421 C -0.06706 -0.14676 -0.06901 -0.15 -0.07148 -0.15185 C -0.07331 -0.15301 -0.07539 -0.15278 -0.07747 -0.15324 C -0.08138 -0.1544 -0.0845 -0.15509 -0.08841 -0.15764 C -0.10312 -0.16783 -0.08516 -0.1581 -0.09766 -0.16366 C -0.09857 -0.16412 -0.10013 -0.16528 -0.10013 -0.16528 L -0.09674 -0.16528 " pathEditMode="relative" ptsTypes="AAAAAAAAAAAAAAAAAAAAAAAAAAAAAAAAAAAAAAAAAAAAAAAAAAAAAAAAAAAAAAAAAAAAAAAAAAAAAAAAAAAAAAAAAA">
                                      <p:cBhvr>
                                        <p:cTn id="23" dur="20000" fill="hold"/>
                                        <p:tgtEl>
                                          <p:spTgt spid="13"/>
                                        </p:tgtEl>
                                        <p:attrNameLst>
                                          <p:attrName>ppt_x</p:attrName>
                                          <p:attrName>ppt_y</p:attrName>
                                        </p:attrNameLst>
                                      </p:cBhvr>
                                    </p:animMotion>
                                  </p:childTnLst>
                                </p:cTn>
                              </p:par>
                              <p:par>
                                <p:cTn id="24" presetID="26"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580">
                                          <p:stCondLst>
                                            <p:cond delay="0"/>
                                          </p:stCondLst>
                                        </p:cTn>
                                        <p:tgtEl>
                                          <p:spTgt spid="4"/>
                                        </p:tgtEl>
                                      </p:cBhvr>
                                    </p:animEffect>
                                    <p:anim calcmode="lin" valueType="num">
                                      <p:cBhvr>
                                        <p:cTn id="27"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2" dur="26">
                                          <p:stCondLst>
                                            <p:cond delay="650"/>
                                          </p:stCondLst>
                                        </p:cTn>
                                        <p:tgtEl>
                                          <p:spTgt spid="4"/>
                                        </p:tgtEl>
                                      </p:cBhvr>
                                      <p:to x="100000" y="60000"/>
                                    </p:animScale>
                                    <p:animScale>
                                      <p:cBhvr>
                                        <p:cTn id="33" dur="166" decel="50000">
                                          <p:stCondLst>
                                            <p:cond delay="676"/>
                                          </p:stCondLst>
                                        </p:cTn>
                                        <p:tgtEl>
                                          <p:spTgt spid="4"/>
                                        </p:tgtEl>
                                      </p:cBhvr>
                                      <p:to x="100000" y="100000"/>
                                    </p:animScale>
                                    <p:animScale>
                                      <p:cBhvr>
                                        <p:cTn id="34" dur="26">
                                          <p:stCondLst>
                                            <p:cond delay="1312"/>
                                          </p:stCondLst>
                                        </p:cTn>
                                        <p:tgtEl>
                                          <p:spTgt spid="4"/>
                                        </p:tgtEl>
                                      </p:cBhvr>
                                      <p:to x="100000" y="80000"/>
                                    </p:animScale>
                                    <p:animScale>
                                      <p:cBhvr>
                                        <p:cTn id="35" dur="166" decel="50000">
                                          <p:stCondLst>
                                            <p:cond delay="1338"/>
                                          </p:stCondLst>
                                        </p:cTn>
                                        <p:tgtEl>
                                          <p:spTgt spid="4"/>
                                        </p:tgtEl>
                                      </p:cBhvr>
                                      <p:to x="100000" y="100000"/>
                                    </p:animScale>
                                    <p:animScale>
                                      <p:cBhvr>
                                        <p:cTn id="36" dur="26">
                                          <p:stCondLst>
                                            <p:cond delay="1642"/>
                                          </p:stCondLst>
                                        </p:cTn>
                                        <p:tgtEl>
                                          <p:spTgt spid="4"/>
                                        </p:tgtEl>
                                      </p:cBhvr>
                                      <p:to x="100000" y="90000"/>
                                    </p:animScale>
                                    <p:animScale>
                                      <p:cBhvr>
                                        <p:cTn id="37" dur="166" decel="50000">
                                          <p:stCondLst>
                                            <p:cond delay="1668"/>
                                          </p:stCondLst>
                                        </p:cTn>
                                        <p:tgtEl>
                                          <p:spTgt spid="4"/>
                                        </p:tgtEl>
                                      </p:cBhvr>
                                      <p:to x="100000" y="100000"/>
                                    </p:animScale>
                                    <p:animScale>
                                      <p:cBhvr>
                                        <p:cTn id="38" dur="26">
                                          <p:stCondLst>
                                            <p:cond delay="1808"/>
                                          </p:stCondLst>
                                        </p:cTn>
                                        <p:tgtEl>
                                          <p:spTgt spid="4"/>
                                        </p:tgtEl>
                                      </p:cBhvr>
                                      <p:to x="100000" y="95000"/>
                                    </p:animScale>
                                    <p:animScale>
                                      <p:cBhvr>
                                        <p:cTn id="39" dur="166" decel="50000">
                                          <p:stCondLst>
                                            <p:cond delay="1834"/>
                                          </p:stCondLst>
                                        </p:cTn>
                                        <p:tgtEl>
                                          <p:spTgt spid="4"/>
                                        </p:tgtEl>
                                      </p:cBhvr>
                                      <p:to x="100000" y="100000"/>
                                    </p:animScale>
                                  </p:childTnLst>
                                </p:cTn>
                              </p:par>
                              <p:par>
                                <p:cTn id="40" presetID="32" presetClass="emph" presetSubtype="0" repeatCount="indefinite" fill="hold" grpId="1" nodeType="withEffect">
                                  <p:stCondLst>
                                    <p:cond delay="0"/>
                                  </p:stCondLst>
                                  <p:childTnLst>
                                    <p:animRot by="120000">
                                      <p:cBhvr>
                                        <p:cTn id="41" dur="100" fill="hold">
                                          <p:stCondLst>
                                            <p:cond delay="0"/>
                                          </p:stCondLst>
                                        </p:cTn>
                                        <p:tgtEl>
                                          <p:spTgt spid="4"/>
                                        </p:tgtEl>
                                        <p:attrNameLst>
                                          <p:attrName>r</p:attrName>
                                        </p:attrNameLst>
                                      </p:cBhvr>
                                    </p:animRot>
                                    <p:animRot by="-240000">
                                      <p:cBhvr>
                                        <p:cTn id="42" dur="200" fill="hold">
                                          <p:stCondLst>
                                            <p:cond delay="200"/>
                                          </p:stCondLst>
                                        </p:cTn>
                                        <p:tgtEl>
                                          <p:spTgt spid="4"/>
                                        </p:tgtEl>
                                        <p:attrNameLst>
                                          <p:attrName>r</p:attrName>
                                        </p:attrNameLst>
                                      </p:cBhvr>
                                    </p:animRot>
                                    <p:animRot by="240000">
                                      <p:cBhvr>
                                        <p:cTn id="43" dur="200" fill="hold">
                                          <p:stCondLst>
                                            <p:cond delay="400"/>
                                          </p:stCondLst>
                                        </p:cTn>
                                        <p:tgtEl>
                                          <p:spTgt spid="4"/>
                                        </p:tgtEl>
                                        <p:attrNameLst>
                                          <p:attrName>r</p:attrName>
                                        </p:attrNameLst>
                                      </p:cBhvr>
                                    </p:animRot>
                                    <p:animRot by="-240000">
                                      <p:cBhvr>
                                        <p:cTn id="44" dur="200" fill="hold">
                                          <p:stCondLst>
                                            <p:cond delay="600"/>
                                          </p:stCondLst>
                                        </p:cTn>
                                        <p:tgtEl>
                                          <p:spTgt spid="4"/>
                                        </p:tgtEl>
                                        <p:attrNameLst>
                                          <p:attrName>r</p:attrName>
                                        </p:attrNameLst>
                                      </p:cBhvr>
                                    </p:animRot>
                                    <p:animRot by="120000">
                                      <p:cBhvr>
                                        <p:cTn id="45"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a:extLst>
              <a:ext uri="{FF2B5EF4-FFF2-40B4-BE49-F238E27FC236}">
                <a16:creationId xmlns:a16="http://schemas.microsoft.com/office/drawing/2014/main" xmlns="" id="{2FD968FE-3E52-46A1-A9F9-0B70BBFE0956}"/>
              </a:ext>
            </a:extLst>
          </p:cNvPr>
          <p:cNvPicPr>
            <a:picLocks noChangeAspect="1"/>
          </p:cNvPicPr>
          <p:nvPr/>
        </p:nvPicPr>
        <p:blipFill rotWithShape="1">
          <a:blip r:embed="rId3">
            <a:extLst>
              <a:ext uri="{28A0092B-C50C-407E-A947-70E740481C1C}">
                <a14:useLocalDpi xmlns:a14="http://schemas.microsoft.com/office/drawing/2010/main" val="0"/>
              </a:ext>
            </a:extLst>
          </a:blip>
          <a:srcRect b="16416"/>
          <a:stretch/>
        </p:blipFill>
        <p:spPr>
          <a:xfrm rot="5400000">
            <a:off x="2663422" y="-2663423"/>
            <a:ext cx="6865153" cy="12192001"/>
          </a:xfrm>
          <a:prstGeom prst="rect">
            <a:avLst/>
          </a:prstGeom>
        </p:spPr>
      </p:pic>
      <p:pic>
        <p:nvPicPr>
          <p:cNvPr id="11" name="图片 10">
            <a:extLst>
              <a:ext uri="{FF2B5EF4-FFF2-40B4-BE49-F238E27FC236}">
                <a16:creationId xmlns:a16="http://schemas.microsoft.com/office/drawing/2014/main" xmlns="" id="{EB8C6C50-E3FC-49E6-9ACA-66E6FFBD20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629" t="10530" r="45608" b="78939"/>
          <a:stretch/>
        </p:blipFill>
        <p:spPr>
          <a:xfrm>
            <a:off x="819687" y="155335"/>
            <a:ext cx="904009" cy="722168"/>
          </a:xfrm>
          <a:prstGeom prst="rect">
            <a:avLst/>
          </a:prstGeom>
        </p:spPr>
      </p:pic>
      <p:pic>
        <p:nvPicPr>
          <p:cNvPr id="12" name="图片 11">
            <a:extLst>
              <a:ext uri="{FF2B5EF4-FFF2-40B4-BE49-F238E27FC236}">
                <a16:creationId xmlns:a16="http://schemas.microsoft.com/office/drawing/2014/main" xmlns="" id="{E1B29EA4-2B7B-4B69-A57F-4E407C9CF1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629" t="10530" r="45608" b="78939"/>
          <a:stretch/>
        </p:blipFill>
        <p:spPr>
          <a:xfrm>
            <a:off x="11147873" y="96981"/>
            <a:ext cx="904009" cy="722168"/>
          </a:xfrm>
          <a:prstGeom prst="rect">
            <a:avLst/>
          </a:prstGeom>
        </p:spPr>
      </p:pic>
      <p:pic>
        <p:nvPicPr>
          <p:cNvPr id="15" name="图片 14">
            <a:extLst>
              <a:ext uri="{FF2B5EF4-FFF2-40B4-BE49-F238E27FC236}">
                <a16:creationId xmlns:a16="http://schemas.microsoft.com/office/drawing/2014/main" xmlns="" id="{8C5EEAFA-43A5-468C-85D1-2BC9540FEE8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771" t="13030" r="66558" b="77879"/>
          <a:stretch/>
        </p:blipFill>
        <p:spPr>
          <a:xfrm>
            <a:off x="121810" y="877503"/>
            <a:ext cx="579569" cy="623455"/>
          </a:xfrm>
          <a:prstGeom prst="rect">
            <a:avLst/>
          </a:prstGeom>
        </p:spPr>
      </p:pic>
      <p:pic>
        <p:nvPicPr>
          <p:cNvPr id="17" name="图片 16">
            <a:extLst>
              <a:ext uri="{FF2B5EF4-FFF2-40B4-BE49-F238E27FC236}">
                <a16:creationId xmlns:a16="http://schemas.microsoft.com/office/drawing/2014/main" xmlns="" id="{599BDDCF-1118-487F-854A-92658E46A318}"/>
              </a:ext>
            </a:extLst>
          </p:cNvPr>
          <p:cNvPicPr>
            <a:picLocks noChangeAspect="1"/>
          </p:cNvPicPr>
          <p:nvPr/>
        </p:nvPicPr>
        <p:blipFill rotWithShape="1">
          <a:blip r:embed="rId6">
            <a:extLst>
              <a:ext uri="{28A0092B-C50C-407E-A947-70E740481C1C}">
                <a14:useLocalDpi xmlns:a14="http://schemas.microsoft.com/office/drawing/2010/main" val="0"/>
              </a:ext>
            </a:extLst>
          </a:blip>
          <a:srcRect l="65826" t="63081" r="15319" b="23737"/>
          <a:stretch/>
        </p:blipFill>
        <p:spPr>
          <a:xfrm>
            <a:off x="10585445" y="2898535"/>
            <a:ext cx="1919200" cy="2011695"/>
          </a:xfrm>
          <a:prstGeom prst="rect">
            <a:avLst/>
          </a:prstGeom>
        </p:spPr>
      </p:pic>
      <p:grpSp>
        <p:nvGrpSpPr>
          <p:cNvPr id="36" name="组合 35">
            <a:extLst>
              <a:ext uri="{FF2B5EF4-FFF2-40B4-BE49-F238E27FC236}">
                <a16:creationId xmlns:a16="http://schemas.microsoft.com/office/drawing/2014/main" xmlns="" id="{FEE337F4-7147-4BFF-8706-B4DAD93FF512}"/>
              </a:ext>
            </a:extLst>
          </p:cNvPr>
          <p:cNvGrpSpPr/>
          <p:nvPr/>
        </p:nvGrpSpPr>
        <p:grpSpPr>
          <a:xfrm>
            <a:off x="0" y="4404304"/>
            <a:ext cx="12344401" cy="2883807"/>
            <a:chOff x="0" y="4404304"/>
            <a:chExt cx="12344401" cy="2883807"/>
          </a:xfrm>
        </p:grpSpPr>
        <p:pic>
          <p:nvPicPr>
            <p:cNvPr id="29" name="图片 28">
              <a:extLst>
                <a:ext uri="{FF2B5EF4-FFF2-40B4-BE49-F238E27FC236}">
                  <a16:creationId xmlns:a16="http://schemas.microsoft.com/office/drawing/2014/main" xmlns="" id="{E2FEF7BE-C77C-4A7B-846B-366DA6A297F4}"/>
                </a:ext>
              </a:extLst>
            </p:cNvPr>
            <p:cNvPicPr>
              <a:picLocks noChangeAspect="1"/>
            </p:cNvPicPr>
            <p:nvPr/>
          </p:nvPicPr>
          <p:blipFill rotWithShape="1">
            <a:blip r:embed="rId6">
              <a:extLst>
                <a:ext uri="{28A0092B-C50C-407E-A947-70E740481C1C}">
                  <a14:useLocalDpi xmlns:a14="http://schemas.microsoft.com/office/drawing/2010/main" val="0"/>
                </a:ext>
              </a:extLst>
            </a:blip>
            <a:srcRect l="57194" t="32323" r="11231" b="50707"/>
            <a:stretch/>
          </p:blipFill>
          <p:spPr>
            <a:xfrm>
              <a:off x="7394143" y="4404304"/>
              <a:ext cx="3401640" cy="2740889"/>
            </a:xfrm>
            <a:prstGeom prst="rect">
              <a:avLst/>
            </a:prstGeom>
          </p:spPr>
        </p:pic>
        <p:grpSp>
          <p:nvGrpSpPr>
            <p:cNvPr id="35" name="组合 34">
              <a:extLst>
                <a:ext uri="{FF2B5EF4-FFF2-40B4-BE49-F238E27FC236}">
                  <a16:creationId xmlns:a16="http://schemas.microsoft.com/office/drawing/2014/main" xmlns="" id="{926D4E6E-DD54-48BC-8397-EF52D39A3C34}"/>
                </a:ext>
              </a:extLst>
            </p:cNvPr>
            <p:cNvGrpSpPr/>
            <p:nvPr/>
          </p:nvGrpSpPr>
          <p:grpSpPr>
            <a:xfrm>
              <a:off x="0" y="4631488"/>
              <a:ext cx="12344401" cy="2656623"/>
              <a:chOff x="0" y="4631488"/>
              <a:chExt cx="12344401" cy="2656623"/>
            </a:xfrm>
          </p:grpSpPr>
          <p:pic>
            <p:nvPicPr>
              <p:cNvPr id="31" name="图片 30">
                <a:extLst>
                  <a:ext uri="{FF2B5EF4-FFF2-40B4-BE49-F238E27FC236}">
                    <a16:creationId xmlns:a16="http://schemas.microsoft.com/office/drawing/2014/main" xmlns="" id="{DDC9AC2F-004F-40E0-898F-917C7A93506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0505" r="64160" b="9192"/>
              <a:stretch/>
            </p:blipFill>
            <p:spPr>
              <a:xfrm>
                <a:off x="10948183" y="4631488"/>
                <a:ext cx="1238173" cy="2166501"/>
              </a:xfrm>
              <a:prstGeom prst="rect">
                <a:avLst/>
              </a:prstGeom>
            </p:spPr>
          </p:pic>
          <p:pic>
            <p:nvPicPr>
              <p:cNvPr id="19" name="图片 18">
                <a:extLst>
                  <a:ext uri="{FF2B5EF4-FFF2-40B4-BE49-F238E27FC236}">
                    <a16:creationId xmlns:a16="http://schemas.microsoft.com/office/drawing/2014/main" xmlns="" id="{67B1AC0A-D340-44A2-9A83-F1305489E76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828" t="83232" r="12103" b="2677"/>
              <a:stretch/>
            </p:blipFill>
            <p:spPr>
              <a:xfrm>
                <a:off x="10953829" y="5642264"/>
                <a:ext cx="1238172" cy="966355"/>
              </a:xfrm>
              <a:prstGeom prst="rect">
                <a:avLst/>
              </a:prstGeom>
            </p:spPr>
          </p:pic>
          <p:pic>
            <p:nvPicPr>
              <p:cNvPr id="20" name="图片 19">
                <a:extLst>
                  <a:ext uri="{FF2B5EF4-FFF2-40B4-BE49-F238E27FC236}">
                    <a16:creationId xmlns:a16="http://schemas.microsoft.com/office/drawing/2014/main" xmlns="" id="{D8AAF451-9525-49A1-A615-80AF7594687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828" t="83232" r="12103" b="2677"/>
              <a:stretch/>
            </p:blipFill>
            <p:spPr>
              <a:xfrm>
                <a:off x="11106229" y="5794664"/>
                <a:ext cx="1238172" cy="966355"/>
              </a:xfrm>
              <a:prstGeom prst="rect">
                <a:avLst/>
              </a:prstGeom>
            </p:spPr>
          </p:pic>
          <p:grpSp>
            <p:nvGrpSpPr>
              <p:cNvPr id="27" name="组合 26">
                <a:extLst>
                  <a:ext uri="{FF2B5EF4-FFF2-40B4-BE49-F238E27FC236}">
                    <a16:creationId xmlns:a16="http://schemas.microsoft.com/office/drawing/2014/main" xmlns="" id="{EA77B95B-2476-42F0-871D-7A89346DEA0C}"/>
                  </a:ext>
                </a:extLst>
              </p:cNvPr>
              <p:cNvGrpSpPr/>
              <p:nvPr/>
            </p:nvGrpSpPr>
            <p:grpSpPr>
              <a:xfrm>
                <a:off x="0" y="5004262"/>
                <a:ext cx="5085153" cy="2283849"/>
                <a:chOff x="0" y="4516892"/>
                <a:chExt cx="5085153" cy="2771220"/>
              </a:xfrm>
            </p:grpSpPr>
            <p:pic>
              <p:nvPicPr>
                <p:cNvPr id="21" name="图片 20">
                  <a:extLst>
                    <a:ext uri="{FF2B5EF4-FFF2-40B4-BE49-F238E27FC236}">
                      <a16:creationId xmlns:a16="http://schemas.microsoft.com/office/drawing/2014/main" xmlns="" id="{3AC466CA-BD73-4FC1-A7A2-2B97C1AF11D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60505" r="64160" b="9192"/>
                <a:stretch/>
              </p:blipFill>
              <p:spPr>
                <a:xfrm>
                  <a:off x="0" y="4588764"/>
                  <a:ext cx="1639375" cy="2078182"/>
                </a:xfrm>
                <a:prstGeom prst="rect">
                  <a:avLst/>
                </a:prstGeom>
              </p:spPr>
            </p:pic>
            <p:pic>
              <p:nvPicPr>
                <p:cNvPr id="23" name="图片 22">
                  <a:extLst>
                    <a:ext uri="{FF2B5EF4-FFF2-40B4-BE49-F238E27FC236}">
                      <a16:creationId xmlns:a16="http://schemas.microsoft.com/office/drawing/2014/main" xmlns="" id="{CF955CB9-31A7-4D60-8E9C-4AB17CD48EE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4704" t="69697" r="34629" b="11515"/>
                <a:stretch/>
              </p:blipFill>
              <p:spPr>
                <a:xfrm>
                  <a:off x="2121390" y="5728300"/>
                  <a:ext cx="1402773" cy="1288473"/>
                </a:xfrm>
                <a:prstGeom prst="rect">
                  <a:avLst/>
                </a:prstGeom>
              </p:spPr>
            </p:pic>
            <p:pic>
              <p:nvPicPr>
                <p:cNvPr id="24" name="图片 23">
                  <a:extLst>
                    <a:ext uri="{FF2B5EF4-FFF2-40B4-BE49-F238E27FC236}">
                      <a16:creationId xmlns:a16="http://schemas.microsoft.com/office/drawing/2014/main" xmlns="" id="{815671FA-884D-4AFD-8FCD-0E4EB3BDF198}"/>
                    </a:ext>
                  </a:extLst>
                </p:cNvPr>
                <p:cNvPicPr>
                  <a:picLocks noChangeAspect="1"/>
                </p:cNvPicPr>
                <p:nvPr/>
              </p:nvPicPr>
              <p:blipFill rotWithShape="1">
                <a:blip r:embed="rId6">
                  <a:extLst>
                    <a:ext uri="{28A0092B-C50C-407E-A947-70E740481C1C}">
                      <a14:useLocalDpi xmlns:a14="http://schemas.microsoft.com/office/drawing/2010/main" val="0"/>
                    </a:ext>
                  </a:extLst>
                </a:blip>
                <a:srcRect l="34704" t="69697" r="34629" b="11515"/>
                <a:stretch/>
              </p:blipFill>
              <p:spPr>
                <a:xfrm>
                  <a:off x="2999684" y="4516892"/>
                  <a:ext cx="1402773" cy="2771220"/>
                </a:xfrm>
                <a:prstGeom prst="rect">
                  <a:avLst/>
                </a:prstGeom>
              </p:spPr>
            </p:pic>
            <p:pic>
              <p:nvPicPr>
                <p:cNvPr id="26" name="图片 25">
                  <a:extLst>
                    <a:ext uri="{FF2B5EF4-FFF2-40B4-BE49-F238E27FC236}">
                      <a16:creationId xmlns:a16="http://schemas.microsoft.com/office/drawing/2014/main" xmlns="" id="{C4D5EAB6-B49F-40EF-8237-E28543CC3B5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60505" r="64160" b="9192"/>
                <a:stretch/>
              </p:blipFill>
              <p:spPr>
                <a:xfrm>
                  <a:off x="3846980" y="5340645"/>
                  <a:ext cx="1238173" cy="1569591"/>
                </a:xfrm>
                <a:prstGeom prst="rect">
                  <a:avLst/>
                </a:prstGeom>
              </p:spPr>
            </p:pic>
          </p:grpSp>
          <p:pic>
            <p:nvPicPr>
              <p:cNvPr id="28" name="图片 27">
                <a:extLst>
                  <a:ext uri="{FF2B5EF4-FFF2-40B4-BE49-F238E27FC236}">
                    <a16:creationId xmlns:a16="http://schemas.microsoft.com/office/drawing/2014/main" xmlns="" id="{6355B9DD-4EC8-4C95-8BB6-5079B4C99BFD}"/>
                  </a:ext>
                </a:extLst>
              </p:cNvPr>
              <p:cNvPicPr>
                <a:picLocks noChangeAspect="1"/>
              </p:cNvPicPr>
              <p:nvPr/>
            </p:nvPicPr>
            <p:blipFill rotWithShape="1">
              <a:blip r:embed="rId6">
                <a:extLst>
                  <a:ext uri="{28A0092B-C50C-407E-A947-70E740481C1C}">
                    <a14:useLocalDpi xmlns:a14="http://schemas.microsoft.com/office/drawing/2010/main" val="0"/>
                  </a:ext>
                </a:extLst>
              </a:blip>
              <a:srcRect l="10397" t="21717" r="43942" b="61162"/>
              <a:stretch/>
            </p:blipFill>
            <p:spPr>
              <a:xfrm>
                <a:off x="4709235" y="4938833"/>
                <a:ext cx="3481512" cy="1957267"/>
              </a:xfrm>
              <a:prstGeom prst="rect">
                <a:avLst/>
              </a:prstGeom>
            </p:spPr>
          </p:pic>
          <p:pic>
            <p:nvPicPr>
              <p:cNvPr id="30" name="图片 29">
                <a:extLst>
                  <a:ext uri="{FF2B5EF4-FFF2-40B4-BE49-F238E27FC236}">
                    <a16:creationId xmlns:a16="http://schemas.microsoft.com/office/drawing/2014/main" xmlns="" id="{A866C5CC-C8CD-4A74-85BB-01B52E19146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60505" r="64160" b="9192"/>
              <a:stretch/>
            </p:blipFill>
            <p:spPr>
              <a:xfrm>
                <a:off x="1270946" y="5577302"/>
                <a:ext cx="1238173" cy="1293549"/>
              </a:xfrm>
              <a:prstGeom prst="rect">
                <a:avLst/>
              </a:prstGeom>
            </p:spPr>
          </p:pic>
        </p:grpSp>
      </p:grpSp>
      <p:pic>
        <p:nvPicPr>
          <p:cNvPr id="32" name="图片 31">
            <a:extLst>
              <a:ext uri="{FF2B5EF4-FFF2-40B4-BE49-F238E27FC236}">
                <a16:creationId xmlns:a16="http://schemas.microsoft.com/office/drawing/2014/main" xmlns="" id="{388446E4-D1B9-45D7-92B8-F3618BCBE968}"/>
              </a:ext>
            </a:extLst>
          </p:cNvPr>
          <p:cNvPicPr>
            <a:picLocks noChangeAspect="1"/>
          </p:cNvPicPr>
          <p:nvPr/>
        </p:nvPicPr>
        <p:blipFill rotWithShape="1">
          <a:blip r:embed="rId6">
            <a:extLst>
              <a:ext uri="{28A0092B-C50C-407E-A947-70E740481C1C}">
                <a14:useLocalDpi xmlns:a14="http://schemas.microsoft.com/office/drawing/2010/main" val="0"/>
              </a:ext>
            </a:extLst>
          </a:blip>
          <a:srcRect t="16061" r="84605" b="75454"/>
          <a:stretch/>
        </p:blipFill>
        <p:spPr>
          <a:xfrm>
            <a:off x="10405745" y="687372"/>
            <a:ext cx="1084876" cy="896458"/>
          </a:xfrm>
          <a:prstGeom prst="rect">
            <a:avLst/>
          </a:prstGeom>
        </p:spPr>
      </p:pic>
      <p:sp>
        <p:nvSpPr>
          <p:cNvPr id="4" name="Rectangle 3">
            <a:extLst>
              <a:ext uri="{FF2B5EF4-FFF2-40B4-BE49-F238E27FC236}">
                <a16:creationId xmlns:a16="http://schemas.microsoft.com/office/drawing/2014/main" xmlns="" id="{2AE29875-24CA-4004-9002-6EC9B630C1F8}"/>
              </a:ext>
            </a:extLst>
          </p:cNvPr>
          <p:cNvSpPr/>
          <p:nvPr/>
        </p:nvSpPr>
        <p:spPr>
          <a:xfrm>
            <a:off x="1497496" y="1351722"/>
            <a:ext cx="9087947" cy="2740889"/>
          </a:xfrm>
          <a:prstGeom prst="rect">
            <a:avLst/>
          </a:prstGeom>
          <a:solidFill>
            <a:schemeClr val="accent1">
              <a:lumMod val="60000"/>
              <a:lumOff val="40000"/>
            </a:schemeClr>
          </a:solidFill>
          <a:ln w="76200">
            <a:solidFill>
              <a:schemeClr val="bg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110239992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down)">
                                      <p:cBhvr>
                                        <p:cTn id="18" dur="500"/>
                                        <p:tgtEl>
                                          <p:spTgt spid="32"/>
                                        </p:tgtEl>
                                      </p:cBhvr>
                                    </p:animEffect>
                                  </p:childTnLst>
                                </p:cTn>
                              </p:par>
                              <p:par>
                                <p:cTn id="19" presetID="2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par>
                                <p:cTn id="22" presetID="22" presetClass="entr" presetSubtype="4"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EB8C6C50-E3FC-49E6-9ACA-66E6FFBD20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629" t="10530" r="45608" b="78939"/>
          <a:stretch/>
        </p:blipFill>
        <p:spPr>
          <a:xfrm>
            <a:off x="819687" y="155335"/>
            <a:ext cx="904009" cy="722168"/>
          </a:xfrm>
          <a:prstGeom prst="rect">
            <a:avLst/>
          </a:prstGeom>
        </p:spPr>
      </p:pic>
      <p:pic>
        <p:nvPicPr>
          <p:cNvPr id="12" name="图片 11">
            <a:extLst>
              <a:ext uri="{FF2B5EF4-FFF2-40B4-BE49-F238E27FC236}">
                <a16:creationId xmlns:a16="http://schemas.microsoft.com/office/drawing/2014/main" xmlns="" id="{E1B29EA4-2B7B-4B69-A57F-4E407C9CF1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629" t="10530" r="45608" b="78939"/>
          <a:stretch/>
        </p:blipFill>
        <p:spPr>
          <a:xfrm>
            <a:off x="11147873" y="96981"/>
            <a:ext cx="904009" cy="722168"/>
          </a:xfrm>
          <a:prstGeom prst="rect">
            <a:avLst/>
          </a:prstGeom>
        </p:spPr>
      </p:pic>
      <p:pic>
        <p:nvPicPr>
          <p:cNvPr id="15" name="图片 14">
            <a:extLst>
              <a:ext uri="{FF2B5EF4-FFF2-40B4-BE49-F238E27FC236}">
                <a16:creationId xmlns:a16="http://schemas.microsoft.com/office/drawing/2014/main" xmlns="" id="{8C5EEAFA-43A5-468C-85D1-2BC9540FEE8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771" t="13030" r="66558" b="77879"/>
          <a:stretch/>
        </p:blipFill>
        <p:spPr>
          <a:xfrm>
            <a:off x="121810" y="877503"/>
            <a:ext cx="579569" cy="623455"/>
          </a:xfrm>
          <a:prstGeom prst="rect">
            <a:avLst/>
          </a:prstGeom>
        </p:spPr>
      </p:pic>
      <p:pic>
        <p:nvPicPr>
          <p:cNvPr id="3" name="Picture 2">
            <a:extLst>
              <a:ext uri="{FF2B5EF4-FFF2-40B4-BE49-F238E27FC236}">
                <a16:creationId xmlns:a16="http://schemas.microsoft.com/office/drawing/2014/main" xmlns="" id="{10DFAC5A-070F-42A0-B7FF-2BE643BA21C7}"/>
              </a:ext>
            </a:extLst>
          </p:cNvPr>
          <p:cNvPicPr>
            <a:picLocks noChangeAspect="1"/>
          </p:cNvPicPr>
          <p:nvPr/>
        </p:nvPicPr>
        <p:blipFill>
          <a:blip r:embed="rId5"/>
          <a:stretch>
            <a:fillRect/>
          </a:stretch>
        </p:blipFill>
        <p:spPr>
          <a:xfrm>
            <a:off x="37239" y="-18184"/>
            <a:ext cx="5700952" cy="4837722"/>
          </a:xfrm>
          <a:prstGeom prst="rect">
            <a:avLst/>
          </a:prstGeom>
        </p:spPr>
      </p:pic>
      <p:sp>
        <p:nvSpPr>
          <p:cNvPr id="4" name="Rectangle: Rounded Corners 3">
            <a:extLst>
              <a:ext uri="{FF2B5EF4-FFF2-40B4-BE49-F238E27FC236}">
                <a16:creationId xmlns:a16="http://schemas.microsoft.com/office/drawing/2014/main" xmlns="" id="{FC77E65F-DDFB-4599-A69A-E924D02A9EF6}"/>
              </a:ext>
            </a:extLst>
          </p:cNvPr>
          <p:cNvSpPr/>
          <p:nvPr/>
        </p:nvSpPr>
        <p:spPr>
          <a:xfrm>
            <a:off x="5738191" y="1547736"/>
            <a:ext cx="6239550" cy="2000550"/>
          </a:xfrm>
          <a:prstGeom prst="roundRect">
            <a:avLst/>
          </a:prstGeom>
          <a:solidFill>
            <a:schemeClr val="accent6">
              <a:lumMod val="60000"/>
              <a:lumOff val="40000"/>
            </a:schemeClr>
          </a:solidFill>
          <a:ln w="38100">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em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hãy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đặt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quyển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vở</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đầu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sau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bước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vòng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quanh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bàn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học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mình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Nếu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bạn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không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quyển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vở</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thì</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bạn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sẽ</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người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thắng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cuộc</a:t>
            </a:r>
            <a:r>
              <a:rPr lang="en-US" sz="2400" dirty="0">
                <a:solidFill>
                  <a:schemeClr val="tx1"/>
                </a:solidFill>
                <a:latin typeface="Times New Roman" panose="02020603050405020304" pitchFamily="18" charset="0"/>
                <a:cs typeface="Times New Roman" panose="02020603050405020304" pitchFamily="18" charset="0"/>
              </a:rPr>
              <a:t>.</a:t>
            </a:r>
          </a:p>
        </p:txBody>
      </p:sp>
      <p:sp>
        <p:nvSpPr>
          <p:cNvPr id="37" name="Rectangle: Rounded Corners 36">
            <a:extLst>
              <a:ext uri="{FF2B5EF4-FFF2-40B4-BE49-F238E27FC236}">
                <a16:creationId xmlns:a16="http://schemas.microsoft.com/office/drawing/2014/main" xmlns="" id="{86E5900E-7C2E-4B60-ABEE-6DD8D9AABD58}"/>
              </a:ext>
            </a:extLst>
          </p:cNvPr>
          <p:cNvSpPr/>
          <p:nvPr/>
        </p:nvSpPr>
        <p:spPr>
          <a:xfrm>
            <a:off x="5734386" y="1500958"/>
            <a:ext cx="6247161" cy="2196399"/>
          </a:xfrm>
          <a:prstGeom prst="roundRect">
            <a:avLst/>
          </a:prstGeom>
          <a:solidFill>
            <a:schemeClr val="accent6">
              <a:lumMod val="60000"/>
              <a:lumOff val="40000"/>
            </a:schemeClr>
          </a:solidFill>
          <a:ln w="38100">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chemeClr val="tx1"/>
                </a:solidFill>
                <a:latin typeface="Times New Roman" panose="02020603050405020304" pitchFamily="18" charset="0"/>
                <a:cs typeface="Times New Roman" panose="02020603050405020304" pitchFamily="18" charset="0"/>
              </a:rPr>
              <a:t>Hãy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nhận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xét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về</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dáng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của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các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bạn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trong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trò</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chơi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vừa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rồi</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xmlns="" id="{E3BB7C37-C28F-4389-B150-F96B02C442CC}"/>
              </a:ext>
            </a:extLst>
          </p:cNvPr>
          <p:cNvSpPr txBox="1"/>
          <p:nvPr/>
        </p:nvSpPr>
        <p:spPr>
          <a:xfrm>
            <a:off x="65948" y="4740533"/>
            <a:ext cx="12107429" cy="2124621"/>
          </a:xfrm>
          <a:prstGeom prst="rect">
            <a:avLst/>
          </a:prstGeom>
          <a:noFill/>
        </p:spPr>
        <p:txBody>
          <a:bodyPr wrap="square">
            <a:spAutoFit/>
          </a:bodyPr>
          <a:lstStyle/>
          <a:p>
            <a:pPr algn="just">
              <a:lnSpc>
                <a:spcPct val="141000"/>
              </a:lnSpc>
              <a:spcBef>
                <a:spcPts val="700"/>
              </a:spcBef>
              <a:spcAft>
                <a:spcPts val="700"/>
              </a:spcAft>
              <a:tabLst>
                <a:tab pos="2882265" algn="l"/>
                <a:tab pos="3160395" algn="ctr"/>
                <a:tab pos="5740400" algn="l"/>
              </a:tabLst>
            </a:pPr>
            <a:r>
              <a:rPr lang="nl-NL" sz="2400" i="1" dirty="0">
                <a:solidFill>
                  <a:srgbClr val="000000"/>
                </a:solidFill>
                <a:effectLst/>
                <a:latin typeface="Times New Roman" panose="02020603050405020304" pitchFamily="18" charset="0"/>
                <a:ea typeface="Times New Roman" panose="02020603050405020304" pitchFamily="18" charset="0"/>
              </a:rPr>
              <a:t>Chúng ta vừa chơi trò chơi Tập làm người mẫu, có những bạn đi rất đẹp, thẳng, đúng tư thế nhưng cũng có những</a:t>
            </a:r>
            <a:r>
              <a:rPr lang="nl-NL" sz="2400" dirty="0">
                <a:solidFill>
                  <a:srgbClr val="000000"/>
                </a:solidFill>
                <a:effectLst/>
                <a:latin typeface="Times New Roman" panose="02020603050405020304" pitchFamily="18" charset="0"/>
                <a:ea typeface="Times New Roman" panose="02020603050405020304" pitchFamily="18" charset="0"/>
              </a:rPr>
              <a:t> </a:t>
            </a:r>
            <a:r>
              <a:rPr lang="nl-NL" sz="2400" i="1" dirty="0">
                <a:solidFill>
                  <a:srgbClr val="000000"/>
                </a:solidFill>
                <a:effectLst/>
                <a:latin typeface="Times New Roman" panose="02020603050405020304" pitchFamily="18" charset="0"/>
                <a:ea typeface="Times New Roman" panose="02020603050405020304" pitchFamily="18" charset="0"/>
              </a:rPr>
              <a:t>bạn đi chưa được đẹp. Một trong những nguyên nhân đó là do cong vẹo cột sống. Bài học ngày hôm nay chúng ta sẽ cùng tìm hiểu về nguyên nhân dẫn đến cong vẹo cột sống và cách phòng tránh. </a:t>
            </a:r>
            <a:endParaRPr lang="en-US" sz="24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22447665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barn(inVertical)">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1000"/>
                                        <p:tgtEl>
                                          <p:spTgt spid="38"/>
                                        </p:tgtEl>
                                      </p:cBhvr>
                                    </p:animEffect>
                                    <p:anim calcmode="lin" valueType="num">
                                      <p:cBhvr>
                                        <p:cTn id="38" dur="1000" fill="hold"/>
                                        <p:tgtEl>
                                          <p:spTgt spid="38"/>
                                        </p:tgtEl>
                                        <p:attrNameLst>
                                          <p:attrName>ppt_x</p:attrName>
                                        </p:attrNameLst>
                                      </p:cBhvr>
                                      <p:tavLst>
                                        <p:tav tm="0">
                                          <p:val>
                                            <p:strVal val="#ppt_x"/>
                                          </p:val>
                                        </p:tav>
                                        <p:tav tm="100000">
                                          <p:val>
                                            <p:strVal val="#ppt_x"/>
                                          </p:val>
                                        </p:tav>
                                      </p:tavLst>
                                    </p:anim>
                                    <p:anim calcmode="lin" valueType="num">
                                      <p:cBhvr>
                                        <p:cTn id="3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7" grpId="0" animBg="1"/>
      <p:bldP spid="3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xmlns="" id="{26D95ABD-B82E-488F-9035-C319755C76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298"/>
            <a:ext cx="12192000" cy="6972300"/>
          </a:xfrm>
          <a:prstGeom prst="rect">
            <a:avLst/>
          </a:prstGeom>
        </p:spPr>
      </p:pic>
      <p:sp>
        <p:nvSpPr>
          <p:cNvPr id="5" name="Hộp Văn bản 4">
            <a:extLst>
              <a:ext uri="{FF2B5EF4-FFF2-40B4-BE49-F238E27FC236}">
                <a16:creationId xmlns:a16="http://schemas.microsoft.com/office/drawing/2014/main" xmlns="" id="{517A9A2A-5A2C-4B13-B0FE-7B8EE72718FB}"/>
              </a:ext>
            </a:extLst>
          </p:cNvPr>
          <p:cNvSpPr txBox="1"/>
          <p:nvPr/>
        </p:nvSpPr>
        <p:spPr>
          <a:xfrm>
            <a:off x="1054105" y="495303"/>
            <a:ext cx="9543294" cy="815604"/>
          </a:xfrm>
          <a:prstGeom prst="rect">
            <a:avLst/>
          </a:prstGeom>
          <a:noFill/>
        </p:spPr>
        <p:txBody>
          <a:bodyPr wrap="none" lIns="91428" tIns="45718" rIns="91428" bIns="45718" rtlCol="0">
            <a:spAutoFit/>
          </a:bodyPr>
          <a:lstStyle/>
          <a:p>
            <a:pPr defTabSz="914264"/>
            <a:r>
              <a:rPr lang="en-US" sz="4700" b="1" dirty="0">
                <a:solidFill>
                  <a:srgbClr val="FDFBF7"/>
                </a:solidFill>
                <a:latin typeface="Times New Roman" pitchFamily="18" charset="0"/>
                <a:cs typeface="Times New Roman" pitchFamily="18" charset="0"/>
              </a:rPr>
              <a:t>   </a:t>
            </a:r>
            <a:r>
              <a:rPr lang="en-US" sz="4700" b="1" dirty="0" err="1">
                <a:solidFill>
                  <a:srgbClr val="FDFBF7"/>
                </a:solidFill>
                <a:latin typeface="Times New Roman" pitchFamily="18" charset="0"/>
                <a:cs typeface="Times New Roman" pitchFamily="18" charset="0"/>
              </a:rPr>
              <a:t>Thứ</a:t>
            </a:r>
            <a:r>
              <a:rPr lang="en-US" sz="4700" b="1" dirty="0">
                <a:solidFill>
                  <a:srgbClr val="FDFBF7"/>
                </a:solidFill>
                <a:latin typeface="Times New Roman" pitchFamily="18" charset="0"/>
                <a:cs typeface="Times New Roman" pitchFamily="18" charset="0"/>
              </a:rPr>
              <a:t> </a:t>
            </a:r>
            <a:r>
              <a:rPr lang="en-US" sz="4700" b="1" dirty="0" err="1" smtClean="0">
                <a:solidFill>
                  <a:srgbClr val="FDFBF7"/>
                </a:solidFill>
                <a:latin typeface="Times New Roman" pitchFamily="18" charset="0"/>
                <a:cs typeface="Times New Roman" pitchFamily="18" charset="0"/>
              </a:rPr>
              <a:t>hai</a:t>
            </a:r>
            <a:r>
              <a:rPr lang="en-US" sz="4700" b="1" dirty="0" smtClean="0">
                <a:solidFill>
                  <a:srgbClr val="FDFBF7"/>
                </a:solidFill>
                <a:latin typeface="Times New Roman" pitchFamily="18" charset="0"/>
                <a:cs typeface="Times New Roman" pitchFamily="18" charset="0"/>
              </a:rPr>
              <a:t> </a:t>
            </a:r>
            <a:r>
              <a:rPr lang="en-US" sz="4700" b="1" dirty="0" err="1">
                <a:solidFill>
                  <a:srgbClr val="FDFBF7"/>
                </a:solidFill>
                <a:latin typeface="Times New Roman" pitchFamily="18" charset="0"/>
                <a:cs typeface="Times New Roman" pitchFamily="18" charset="0"/>
              </a:rPr>
              <a:t>ngày</a:t>
            </a:r>
            <a:r>
              <a:rPr lang="en-US" sz="4700" b="1" dirty="0">
                <a:solidFill>
                  <a:srgbClr val="FDFBF7"/>
                </a:solidFill>
                <a:latin typeface="Times New Roman" pitchFamily="18" charset="0"/>
                <a:cs typeface="Times New Roman" pitchFamily="18" charset="0"/>
              </a:rPr>
              <a:t> </a:t>
            </a:r>
            <a:r>
              <a:rPr lang="en-US" sz="4700" b="1" dirty="0" smtClean="0">
                <a:solidFill>
                  <a:srgbClr val="FDFBF7"/>
                </a:solidFill>
                <a:latin typeface="Times New Roman" pitchFamily="18" charset="0"/>
                <a:cs typeface="Times New Roman" pitchFamily="18" charset="0"/>
              </a:rPr>
              <a:t>04 </a:t>
            </a:r>
            <a:r>
              <a:rPr lang="en-US" sz="4700" b="1" dirty="0" err="1" smtClean="0">
                <a:solidFill>
                  <a:srgbClr val="FDFBF7"/>
                </a:solidFill>
                <a:latin typeface="Times New Roman" pitchFamily="18" charset="0"/>
                <a:cs typeface="Times New Roman" pitchFamily="18" charset="0"/>
              </a:rPr>
              <a:t>tháng</a:t>
            </a:r>
            <a:r>
              <a:rPr lang="en-US" sz="4700" b="1" dirty="0" smtClean="0">
                <a:solidFill>
                  <a:srgbClr val="FDFBF7"/>
                </a:solidFill>
                <a:latin typeface="Times New Roman" pitchFamily="18" charset="0"/>
                <a:cs typeface="Times New Roman" pitchFamily="18" charset="0"/>
              </a:rPr>
              <a:t> </a:t>
            </a:r>
            <a:r>
              <a:rPr lang="en-US" sz="4700" b="1" dirty="0">
                <a:solidFill>
                  <a:srgbClr val="FDFBF7"/>
                </a:solidFill>
                <a:latin typeface="Times New Roman" pitchFamily="18" charset="0"/>
                <a:cs typeface="Times New Roman" pitchFamily="18" charset="0"/>
              </a:rPr>
              <a:t>3 </a:t>
            </a:r>
            <a:r>
              <a:rPr lang="en-US" sz="4700" b="1" dirty="0" err="1">
                <a:solidFill>
                  <a:srgbClr val="FDFBF7"/>
                </a:solidFill>
                <a:latin typeface="Times New Roman" pitchFamily="18" charset="0"/>
                <a:cs typeface="Times New Roman" pitchFamily="18" charset="0"/>
              </a:rPr>
              <a:t>năm</a:t>
            </a:r>
            <a:r>
              <a:rPr lang="en-US" sz="4700" b="1" dirty="0">
                <a:solidFill>
                  <a:srgbClr val="FDFBF7"/>
                </a:solidFill>
                <a:latin typeface="Times New Roman" pitchFamily="18" charset="0"/>
                <a:cs typeface="Times New Roman" pitchFamily="18" charset="0"/>
              </a:rPr>
              <a:t> 2024</a:t>
            </a:r>
          </a:p>
        </p:txBody>
      </p:sp>
      <p:sp>
        <p:nvSpPr>
          <p:cNvPr id="6" name="Hộp Văn bản 5">
            <a:extLst>
              <a:ext uri="{FF2B5EF4-FFF2-40B4-BE49-F238E27FC236}">
                <a16:creationId xmlns:a16="http://schemas.microsoft.com/office/drawing/2014/main" xmlns="" id="{89ACF235-F51F-417E-A2F1-644A8DE797C1}"/>
              </a:ext>
            </a:extLst>
          </p:cNvPr>
          <p:cNvSpPr txBox="1"/>
          <p:nvPr/>
        </p:nvSpPr>
        <p:spPr>
          <a:xfrm>
            <a:off x="3291576" y="1290019"/>
            <a:ext cx="5893256" cy="815604"/>
          </a:xfrm>
          <a:prstGeom prst="rect">
            <a:avLst/>
          </a:prstGeom>
          <a:noFill/>
        </p:spPr>
        <p:txBody>
          <a:bodyPr wrap="none" lIns="91428" tIns="45718" rIns="91428" bIns="45718" rtlCol="0">
            <a:spAutoFit/>
          </a:bodyPr>
          <a:lstStyle/>
          <a:p>
            <a:pPr defTabSz="914264"/>
            <a:r>
              <a:rPr lang="en-US" sz="4700" b="1" dirty="0">
                <a:solidFill>
                  <a:srgbClr val="FDFBF7"/>
                </a:solidFill>
                <a:latin typeface="Times New Roman" pitchFamily="18" charset="0"/>
                <a:cs typeface="Times New Roman" pitchFamily="18" charset="0"/>
              </a:rPr>
              <a:t>      </a:t>
            </a:r>
            <a:r>
              <a:rPr lang="en-US" sz="4700" b="1" dirty="0" smtClean="0">
                <a:solidFill>
                  <a:srgbClr val="FDFBF7"/>
                </a:solidFill>
                <a:latin typeface="Times New Roman" pitchFamily="18" charset="0"/>
                <a:cs typeface="Times New Roman" pitchFamily="18" charset="0"/>
              </a:rPr>
              <a:t>T</a:t>
            </a:r>
            <a:r>
              <a:rPr lang="vi-VN" sz="4700" b="1" dirty="0" smtClean="0">
                <a:solidFill>
                  <a:srgbClr val="FDFBF7"/>
                </a:solidFill>
                <a:latin typeface="Times New Roman" pitchFamily="18" charset="0"/>
                <a:cs typeface="Times New Roman" pitchFamily="18" charset="0"/>
              </a:rPr>
              <a:t>ự nhiên và xã hội</a:t>
            </a:r>
            <a:endParaRPr lang="en-US" sz="4700" b="1" dirty="0">
              <a:solidFill>
                <a:srgbClr val="FDFBF7"/>
              </a:solidFill>
              <a:latin typeface="Times New Roman" pitchFamily="18" charset="0"/>
              <a:cs typeface="Times New Roman" pitchFamily="18" charset="0"/>
            </a:endParaRPr>
          </a:p>
        </p:txBody>
      </p:sp>
      <p:sp>
        <p:nvSpPr>
          <p:cNvPr id="7" name="Hộp Văn bản 6">
            <a:extLst>
              <a:ext uri="{FF2B5EF4-FFF2-40B4-BE49-F238E27FC236}">
                <a16:creationId xmlns:a16="http://schemas.microsoft.com/office/drawing/2014/main" xmlns="" id="{E9DBD9CA-4AD5-486E-99CB-A89DFE1F03E0}"/>
              </a:ext>
            </a:extLst>
          </p:cNvPr>
          <p:cNvSpPr txBox="1"/>
          <p:nvPr/>
        </p:nvSpPr>
        <p:spPr>
          <a:xfrm>
            <a:off x="257472" y="2245525"/>
            <a:ext cx="11480801" cy="938010"/>
          </a:xfrm>
          <a:prstGeom prst="rect">
            <a:avLst/>
          </a:prstGeom>
          <a:noFill/>
        </p:spPr>
        <p:txBody>
          <a:bodyPr wrap="square" lIns="91428" tIns="45718" rIns="91428" bIns="45718" rtlCol="0">
            <a:spAutoFit/>
          </a:bodyPr>
          <a:lstStyle/>
          <a:p>
            <a:pPr algn="ctr" defTabSz="914264">
              <a:lnSpc>
                <a:spcPct val="130000"/>
              </a:lnSpc>
            </a:pPr>
            <a:r>
              <a:rPr lang="vi-VN" sz="4700" b="1" i="1" dirty="0" smtClean="0">
                <a:solidFill>
                  <a:srgbClr val="FFFF00"/>
                </a:solidFill>
                <a:latin typeface="Times New Roman" pitchFamily="18" charset="0"/>
                <a:cs typeface="Times New Roman" pitchFamily="18" charset="0"/>
              </a:rPr>
              <a:t>Phòng tránh cong vẹo cột sống(Tiết 2).</a:t>
            </a:r>
            <a:endParaRPr lang="en-US" sz="4700" b="1" dirty="0">
              <a:solidFill>
                <a:srgbClr val="FFFF00"/>
              </a:solidFill>
              <a:latin typeface="HP001 4 hàng" panose="020B0603050302020204" pitchFamily="34" charset="0"/>
            </a:endParaRPr>
          </a:p>
        </p:txBody>
      </p:sp>
      <p:pic>
        <p:nvPicPr>
          <p:cNvPr id="17" name="Hình ảnh 16">
            <a:extLst>
              <a:ext uri="{FF2B5EF4-FFF2-40B4-BE49-F238E27FC236}">
                <a16:creationId xmlns:a16="http://schemas.microsoft.com/office/drawing/2014/main" xmlns="" id="{E348B123-4CD6-45BE-BEA4-7EA912DB338E}"/>
              </a:ext>
            </a:extLst>
          </p:cNvPr>
          <p:cNvPicPr>
            <a:picLocks noChangeAspect="1"/>
          </p:cNvPicPr>
          <p:nvPr/>
        </p:nvPicPr>
        <p:blipFill rotWithShape="1">
          <a:blip r:embed="rId3"/>
          <a:srcRect l="17515"/>
          <a:stretch/>
        </p:blipFill>
        <p:spPr>
          <a:xfrm>
            <a:off x="1574862" y="2048716"/>
            <a:ext cx="4857729" cy="5407621"/>
          </a:xfrm>
          <a:prstGeom prst="rect">
            <a:avLst/>
          </a:prstGeom>
        </p:spPr>
      </p:pic>
    </p:spTree>
    <p:extLst>
      <p:ext uri="{BB962C8B-B14F-4D97-AF65-F5344CB8AC3E}">
        <p14:creationId xmlns:p14="http://schemas.microsoft.com/office/powerpoint/2010/main" val="2715191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2" presetClass="entr" presetSubtype="8" fill="hold" grpId="0" nodeType="afterEffect">
                                  <p:stCondLst>
                                    <p:cond delay="0"/>
                                  </p:stCondLst>
                                  <p:iterate type="lt">
                                    <p:tmPct val="65278"/>
                                  </p:iterate>
                                  <p:childTnLst>
                                    <p:set>
                                      <p:cBhvr>
                                        <p:cTn id="22" dur="1" fill="hold">
                                          <p:stCondLst>
                                            <p:cond delay="0"/>
                                          </p:stCondLst>
                                        </p:cTn>
                                        <p:tgtEl>
                                          <p:spTgt spid="7"/>
                                        </p:tgtEl>
                                        <p:attrNameLst>
                                          <p:attrName>style.visibility</p:attrName>
                                        </p:attrNameLst>
                                      </p:cBhvr>
                                      <p:to>
                                        <p:strVal val="visible"/>
                                      </p:to>
                                    </p:set>
                                    <p:animEffect transition="in" filter="wipe(left)">
                                      <p:cBhvr>
                                        <p:cTn id="23" dur="300"/>
                                        <p:tgtEl>
                                          <p:spTgt spid="7"/>
                                        </p:tgtEl>
                                      </p:cBhvr>
                                    </p:animEffect>
                                  </p:childTnLst>
                                </p:cTn>
                              </p:par>
                              <p:par>
                                <p:cTn id="24" presetID="0" presetClass="path" presetSubtype="0" fill="hold" nodeType="withEffect">
                                  <p:stCondLst>
                                    <p:cond delay="0"/>
                                  </p:stCondLst>
                                  <p:childTnLst>
                                    <p:animMotion origin="layout" path="M -0.00039 -0.00254 L -0.00039 -0.00231 C -0.00052 -0.00231 -0.0069 0.00996 -0.00807 0.01366 C -0.00859 0.01551 -0.00898 0.01783 -0.00937 0.01968 C -0.00964 0.02385 -0.00977 0.02801 -0.01016 0.03218 C -0.01029 0.0338 -0.01068 0.03542 -0.01081 0.03704 C -0.0112 0.04237 -0.01094 0.04792 -0.01146 0.05301 C -0.01172 0.05487 -0.0125 0.05625 -0.01289 0.05811 C -0.01354 0.06112 -0.01341 0.06366 -0.01432 0.06667 C -0.01523 0.07014 -0.01628 0.0713 -0.01771 0.07408 C -0.01745 0.07014 -0.01654 0.05695 -0.01562 0.0507 C -0.01549 0.04931 -0.0151 0.04815 -0.01497 0.047 C -0.01419 0.04075 -0.01484 0.03357 -0.01289 0.02848 C -0.00924 0.01875 -0.00859 0.01575 -0.00391 0.00741 C -0.00286 0.00556 -0.00156 0.00417 -0.00039 0.00255 C 0.00039 0.00973 0.00104 0.01366 0.00104 0.02223 C 0.00104 0.02593 0.00091 0.02987 0.00026 0.03334 C -0.00013 0.03565 -0.00104 0.0375 -0.00182 0.03959 C -0.00221 0.04051 -0.00391 0.0419 -0.00312 0.0419 C -0.00156 0.0419 5.55112E-17 0.04028 0.00169 0.03959 C 0.0026 0.04028 0.00391 0.04028 0.00443 0.0419 C 0.00547 0.04538 0.00586 0.04931 0.00586 0.05301 C 0.00586 0.06065 0.00169 0.06991 0.00443 0.07524 C 0.00664 0.07963 0.01016 0.06991 0.01276 0.06667 C 0.01497 0.06413 0.01706 0.06112 0.01901 0.05811 C 0.02031 0.05625 0.02148 0.05417 0.02253 0.05186 C 0.02305 0.0507 0.02318 0.04908 0.02396 0.04815 C 0.02474 0.04723 0.02578 0.04746 0.02669 0.047 C 0.02526 0.05093 0.02214 0.0588 0.02109 0.06297 C 0.02005 0.06737 0.01914 0.075 0.01836 0.08033 C 0.01901 0.08519 0.01862 0.08982 0.02318 0.08264 C 0.02656 0.07755 0.03008 0.06806 0.03229 0.06042 C 0.03307 0.05764 0.03359 0.05487 0.03438 0.05186 C 0.03451 0.04977 0.03503 0.04352 0.03503 0.04561 C 0.03503 0.05024 0.03398 0.06366 0.03359 0.06922 C 0.03385 0.07084 0.03359 0.07524 0.03438 0.07408 C 0.03685 0.06968 0.03802 0.06343 0.03984 0.05811 C 0.04505 0.04237 0.04128 0.05163 0.04609 0.04075 C 0.04701 0.04375 0.0487 0.04607 0.04896 0.04931 C 0.04935 0.05718 0.04857 0.06505 0.04818 0.07292 C 0.04818 0.07454 0.04688 0.07917 0.04753 0.07778 C 0.05182 0.06922 0.05313 0.06065 0.05794 0.05301 C 0.05846 0.05232 0.05938 0.05232 0.06003 0.05186 C 0.06094 0.05232 0.06237 0.05163 0.06276 0.05301 C 0.06406 0.05741 0.06471 0.07639 0.06484 0.08033 C 0.06927 0.07153 0.07344 0.0625 0.07813 0.0544 C 0.07904 0.05278 0.07982 0.0507 0.08086 0.04931 C 0.08138 0.04862 0.08229 0.04862 0.08294 0.04815 C 0.08086 0.05649 0.07995 0.0595 0.07878 0.06922 C 0.07839 0.07246 0.07826 0.0757 0.07813 0.07894 C 0.07878 0.08149 0.07865 0.08565 0.08021 0.08635 C 0.08542 0.08936 0.08854 0.07014 0.08919 0.06783 C 0.08711 0.09514 0.08867 0.07732 0.08646 0.09885 C 0.08594 0.10325 0.08581 0.10811 0.08503 0.11227 C 0.08464 0.11459 0.08268 0.12084 0.08294 0.11852 C 0.08372 0.1125 0.08411 0.10602 0.08646 0.10116 C 0.10703 0.05811 0.08047 0.1125 0.10313 0.07038 C 0.10534 0.06621 0.10742 0.06158 0.10938 0.05672 C 0.1099 0.05533 0.11029 0.05348 0.11068 0.05186 C 0.11367 0.04028 0.11302 0.04352 0.11484 0.03334 C 0.1151 0.0382 0.11563 0.04329 0.11563 0.04815 C 0.11549 0.05209 0.11341 0.06829 0.11276 0.07292 C 0.11302 0.0757 0.11198 0.08264 0.11354 0.08149 C 0.11471 0.08056 0.12161 0.05487 0.12174 0.0544 C 0.12201 0.05024 0.12253 0.04607 0.12253 0.0419 C 0.12253 0.04028 0.12174 0.03866 0.12174 0.03704 C 0.12174 0.03565 0.12174 0.04028 0.12253 0.04075 C 0.12487 0.04213 0.1276 0.04167 0.13021 0.0419 C 0.13385 0.04075 0.13776 0.03565 0.14128 0.0382 C 0.14596 0.04213 0.14023 0.06436 0.13984 0.06667 C 0.13958 0.06922 0.13802 0.0757 0.13919 0.07408 C 0.14531 0.06551 0.14674 0.05695 0.14961 0.04561 C 0.14987 0.05718 0.1474 0.06991 0.15026 0.08033 C 0.15156 0.08473 0.15456 0.07408 0.15651 0.07038 C 0.16458 0.05533 0.16315 0.05834 0.16693 0.04329 C 0.16784 0.05186 0.16797 0.06088 0.16979 0.06922 C 0.17201 0.08033 0.17122 0.0757 0.17253 0.08264 C 0.17526 0.07778 0.17813 0.07315 0.18086 0.06783 C 0.18307 0.06366 0.18464 0.05834 0.18711 0.0544 C 0.18958 0.05024 0.19245 0.04653 0.19479 0.0419 C 0.19831 0.03473 0.20443 0.01852 0.20443 0.01875 C 0.20456 0.01829 0.20755 0.0044 0.20378 0.00741 C 0.20117 0.0095 0.20026 0.01528 0.19896 0.01968 C 0.19518 0.03195 0.19388 0.04468 0.19193 0.05811 C 0.19219 0.06135 0.19206 0.06482 0.19271 0.06783 C 0.19297 0.06968 0.19401 0.07038 0.19479 0.07153 C 0.20234 0.08357 0.19401 0.06922 0.20169 0.08264 C 0.20495 0.0794 0.20898 0.07778 0.21146 0.07292 C 0.2138 0.06783 0.21393 0.06042 0.21563 0.0544 C 0.2168 0.04977 0.21823 0.04514 0.21979 0.04075 C 0.22031 0.03889 0.22227 0.03403 0.22188 0.03588 C 0.22044 0.04144 0.21862 0.04653 0.21693 0.05186 C 0.21654 0.05602 0.21563 0.05996 0.21563 0.06413 C 0.21563 0.06806 0.2151 0.07709 0.21693 0.07524 C 0.22279 0.06968 0.23086 0.04931 0.23086 0.04954 C 0.23724 0.02408 0.23177 0.04468 0.23151 0.04931 C 0.23125 0.0551 0.23203 0.06088 0.23229 0.06667 C 0.23411 0.06389 0.23672 0.06204 0.23776 0.05811 C 0.23945 0.05163 0.23932 0.04399 0.23984 0.03704 C 0.24023 0.03334 0.23958 0.02917 0.24063 0.02593 C 0.24154 0.02292 0.24349 0.02107 0.24544 0.01968 C 0.25247 0.01528 0.26693 0.00857 0.26693 0.0088 C 0.27031 0.02663 0.2668 0.00579 0.26901 0.0419 C 0.2694 0.04862 0.27031 0.05533 0.27109 0.06181 C 0.27148 0.06436 0.27214 0.06667 0.27253 0.06922 C 0.27279 0.07084 0.27292 0.07246 0.27318 0.07408 C 0.27695 0.05649 0.28008 0.03843 0.28438 0.02107 C 0.28568 0.01551 0.28659 0.00718 0.28984 0.00625 C 0.29232 0.00556 0.29167 0.01436 0.29271 0.01852 C 0.2931 0.02315 0.29375 0.02755 0.29401 0.03218 C 0.29466 0.04075 0.29544 0.05811 0.29544 0.05834 C 0.2987 0.05301 0.30273 0.04954 0.30521 0.04329 C 0.30885 0.0338 0.31055 0.02246 0.31341 0.01227 C 0.31536 0.00602 0.31797 0.00024 0.31979 -0.00625 C 0.32096 -0.01087 0.32513 -0.01875 0.32253 -0.02106 C 0.31927 -0.02361 0.31654 -0.01435 0.31341 -0.01111 C 0.30755 0.00417 0.30547 0.00718 0.30234 0.02593 C 0.30104 0.0345 0.30104 0.04352 0.29961 0.05186 C 0.29818 0.06042 0.29583 0.06829 0.29401 0.07663 C 0.29375 0.07778 0.29297 0.08149 0.29336 0.08033 C 0.29557 0.07385 0.29727 0.0669 0.29961 0.06042 C 0.30443 0.04746 0.30573 0.04723 0.31211 0.0382 C 0.31341 0.04005 0.31536 0.04075 0.31628 0.04329 C 0.31953 0.05278 0.31654 0.05996 0.31484 0.06922 C 0.31458 0.07153 0.31289 0.07778 0.31419 0.07663 C 0.31745 0.07362 0.31992 0.06852 0.32188 0.06297 C 0.32292 0.05973 0.32435 0.05371 0.32253 0.05186 C 0.32057 0.05 0.31875 0.05602 0.31693 0.05811 C 0.31445 0.06713 0.3125 0.0713 0.31211 0.08149 C 0.31198 0.08357 0.3125 0.08565 0.31276 0.08774 C 0.31484 0.08727 0.31732 0.08866 0.31901 0.08635 C 0.32539 0.07801 0.32943 0.05903 0.33229 0.047 C 0.33477 0.03588 0.33685 0.02477 0.33919 0.01366 C 0.33945 0.01227 0.33984 0.00996 0.33984 0.01019 C 0.33958 0.01482 0.33958 0.01991 0.33919 0.02477 C 0.33841 0.03473 0.33646 0.0544 0.33646 0.05463 C 0.33659 0.05764 0.33607 0.06158 0.33711 0.06413 C 0.33763 0.06551 0.33893 0.0632 0.33984 0.06297 C 0.34245 0.0625 0.34492 0.06227 0.34753 0.06181 C 0.34909 0.06019 0.35078 0.05857 0.35234 0.05672 C 0.35313 0.05602 0.35391 0.05556 0.35443 0.0544 C 0.35951 0.04306 0.35951 0.04237 0.36211 0.03334 C 0.36276 0.03542 0.3638 0.03727 0.36419 0.03959 C 0.36615 0.05116 0.36576 0.06644 0.36628 0.07778 C 0.36628 0.0794 0.36667 0.08102 0.36693 0.08264 C 0.37279 0.07755 0.37188 0.0794 0.37669 0.06181 C 0.38411 0.0345 0.37656 0.04005 0.38359 0.03588 C 0.3862 0.03843 0.38893 0.04098 0.39063 0.04561 C 0.39141 0.04838 0.39154 0.05139 0.39193 0.0544 C 0.39219 0.06389 0.38945 0.07524 0.39271 0.08264 C 0.39453 0.08704 0.39701 0.07477 0.39896 0.07038 C 0.40221 0.0625 0.40313 0.05903 0.40508 0.05186 C 0.40482 0.05394 0.40234 0.07385 0.40234 0.07524 C 0.40234 0.07801 0.40326 0.08033 0.40378 0.08264 C 0.40586 0.08033 0.40859 0.07894 0.41003 0.07524 C 0.41159 0.07084 0.41042 0.06042 0.41003 0.05556 C 0.41146 0.0507 0.41224 0.04514 0.41419 0.04075 C 0.41471 0.03936 0.41628 0.0382 0.41693 0.03959 C 0.41823 0.04213 0.41784 0.04607 0.41836 0.04931 C 0.42044 0.09167 0.41758 0.08172 0.42318 0.06181 C 0.42357 0.06019 0.4276 0.04746 0.43021 0.04445 C 0.43073 0.04375 0.43151 0.04375 0.43229 0.04329 C 0.43503 0.04746 0.43945 0.04954 0.44063 0.05556 C 0.44206 0.06389 0.43971 0.07292 0.43919 0.08149 C 0.43893 0.08473 0.43672 0.0926 0.43854 0.09144 C 0.44284 0.08866 0.44583 0.08125 0.44896 0.07524 C 0.45156 0.07014 0.45352 0.06389 0.45586 0.05811 C 0.45547 0.06112 0.45378 0.07709 0.45378 0.08149 C 0.45378 0.08866 0.45443 0.09352 0.45521 0.1 C 0.4556 0.10926 0.45755 0.12963 0.45234 0.13588 L 0.45026 0.13843 C 0.44987 0.13334 0.4487 0.12848 0.44896 0.12338 C 0.44935 0.11204 0.45169 0.09954 0.45651 0.09144 C 0.45872 0.08774 0.46185 0.08612 0.46419 0.08264 C 0.46628 0.07987 0.46784 0.07616 0.46979 0.07292 C 0.47122 0.07038 0.47305 0.06806 0.47461 0.06551 C 0.47669 0.06158 0.48151 0.05024 0.48503 0.047 C 0.48607 0.04584 0.48737 0.04607 0.48854 0.04561 C 0.48893 0.047 0.48958 0.04815 0.48984 0.04931 C 0.49271 0.06158 0.49206 0.06204 0.49271 0.07663 C 0.49193 0.08149 0.49115 0.08635 0.49063 0.09144 C 0.4901 0.09514 0.48971 0.10625 0.48984 0.10255 C 0.49023 0.09005 0.48958 0.07014 0.49336 0.05672 C 0.49401 0.0544 0.49518 0.05278 0.49609 0.0507 C 0.4987 0.05186 0.50169 0.05139 0.50378 0.0544 C 0.51003 0.0632 0.51081 0.07524 0.51276 0.08774 C 0.51484 0.07894 0.51862 0.06227 0.52188 0.0544 C 0.52604 0.04399 0.5319 0.03565 0.53568 0.02477 C 0.53685 0.02153 0.54063 0.01783 0.53919 0.01482 C 0.5388 0.01413 0.5276 0.01945 0.52669 0.01968 C 0.51484 0.04491 0.51797 0.03288 0.51419 0.05301 C 0.51393 0.05811 0.51354 0.06297 0.51354 0.06783 C 0.51354 0.07454 0.51107 0.08403 0.51419 0.08774 C 0.51667 0.09051 0.51784 0.0794 0.51979 0.07524 C 0.52734 0.05973 0.52487 0.06297 0.53021 0.05672 C 0.53177 0.06042 0.53424 0.06343 0.53503 0.06783 C 0.53646 0.07616 0.53294 0.08774 0.53633 0.09375 C 0.53867 0.09792 0.53945 0.0838 0.54128 0.07894 C 0.55352 0.0463 0.5431 0.07778 0.55026 0.05556 C 0.55052 0.05278 0.55234 0.04838 0.55104 0.047 C 0.54453 0.04051 0.53997 0.06019 0.53841 0.06413 C 0.53828 0.06783 0.53724 0.07176 0.53776 0.07524 C 0.5388 0.08264 0.54492 0.07709 0.54609 0.07663 C 0.54779 0.07292 0.54948 0.06922 0.55104 0.06551 C 0.55247 0.06181 0.5526 0.05371 0.55521 0.0544 C 0.55742 0.05487 0.55534 0.06274 0.55586 0.06667 C 0.55612 0.06899 0.55677 0.07084 0.55729 0.07292 C 0.55977 0.06713 0.5625 0.06158 0.56484 0.05556 C 0.56576 0.05325 0.56563 0.04977 0.56693 0.04815 C 0.56771 0.04723 0.56875 0.04908 0.56979 0.04931 C 0.57161 0.05602 0.57227 0.05788 0.57318 0.06667 C 0.5737 0.07153 0.5737 0.07663 0.57396 0.08149 C 0.57487 0.07408 0.57526 0.06644 0.57669 0.05926 C 0.57747 0.05533 0.57773 0.04815 0.58021 0.04815 C 0.58307 0.04815 0.58438 0.05556 0.58646 0.05926 C 0.58685 0.06413 0.58737 0.06922 0.58776 0.07408 C 0.58802 0.07778 0.58646 0.08658 0.58854 0.08519 C 0.59258 0.08264 0.59427 0.07338 0.59753 0.06783 C 0.59922 0.06505 0.60117 0.06297 0.60313 0.06042 C 0.60404 0.06181 0.60521 0.0625 0.60586 0.06413 C 0.60716 0.06783 0.60951 0.07848 0.61068 0.08403 C 0.62227 0.06343 0.6069 0.08982 0.61771 0.07408 C 0.61914 0.072 0.62044 0.06922 0.62188 0.06667 C 0.62813 0.05463 0.62643 0.05811 0.63086 0.04561 C 0.63216 0.04931 0.63424 0.05255 0.63503 0.05672 C 0.63659 0.06551 0.63776 0.08403 0.63776 0.08426 C 0.63919 0.08079 0.64076 0.07755 0.64193 0.07408 C 0.64583 0.06274 0.64609 0.05973 0.64818 0.04815 C 0.64792 0.04607 0.64844 0.04306 0.64753 0.0419 C 0.64674 0.04121 0.64531 0.04561 0.64609 0.04561 C 0.64714 0.04561 0.64753 0.04329 0.64818 0.0419 C 0.64792 0.05232 0.64779 0.0625 0.64753 0.07292 C 0.6474 0.07732 0.64674 0.08195 0.64674 0.08635 C 0.64674 0.08774 0.64701 0.08357 0.64753 0.08264 C 0.65 0.07825 0.65273 0.07362 0.65586 0.07038 C 0.66289 0.0632 0.67083 0.0588 0.67813 0.05186 C 0.70573 0.0257 0.68151 0.04908 0.69063 0.0345 C 0.69453 0.02848 0.69466 0.03079 0.69896 0.02593 C 0.70013 0.02454 0.70117 0.02269 0.70234 0.02107 C 0.70326 0.02593 0.70547 0.03056 0.70521 0.03588 C 0.70482 0.04121 0.70221 0.04538 0.70026 0.04931 C 0.68594 0.07987 0.69531 0.05255 0.68776 0.07663 C 0.68516 0.10417 0.68451 0.10093 0.71693 0.04329 C 0.71992 0.03797 0.72318 0.03288 0.72604 0.02709 C 0.7276 0.02385 0.72878 0.01968 0.73008 0.01598 C 0.72969 0.0132 0.72643 -0.01481 0.72526 0.02593 C 0.725 0.03727 0.72708 0.04815 0.72799 0.05926 C 0.73333 0.05163 0.7362 0.04862 0.73984 0.0345 C 0.74141 0.02848 0.74128 0.02153 0.74193 0.01482 C 0.74167 0.01227 0.74258 0.00788 0.74128 0.00741 C 0.73372 0.0051 0.73359 0.01204 0.73216 0.01968 C 0.73424 0.02431 0.7362 0.02917 0.73841 0.03334 C 0.74544 0.0463 0.74766 0.04514 0.75234 0.06042 C 0.7569 0.07524 0.75208 0.07408 0.75729 0.07408 L 0.75508 0.07292 " pathEditMode="relative" rAng="0" ptsTypes="AAAAAAAAAAAAAAAAAAAAAAAAAAAAAAAAAAAAAAAAAAAAAAAAAAAAAAAAAAAAAAAAAAAAAAAAAAAAAAAAAAAAAAAAAAAAAAAAAAAAAAAAAAAAAAAAAAAAAAAAAAAAAAAAAAAAAAAAAAAAAAAAAAAAAAAAAAAAAAAAAAAAAAAAAAAAAAAAAAAAAAAAAAAAAAAAAAAAAAAAAAAAAAAAAAAAAAAAAAAAAAAAAAAAAAAAAAAAAAAAAAAAAAAAAAAAAAA">
                                      <p:cBhvr>
                                        <p:cTn id="25" dur="5000" fill="hold"/>
                                        <p:tgtEl>
                                          <p:spTgt spid="17"/>
                                        </p:tgtEl>
                                        <p:attrNameLst>
                                          <p:attrName>ppt_x</p:attrName>
                                          <p:attrName>ppt_y</p:attrName>
                                        </p:attrNameLst>
                                      </p:cBhvr>
                                      <p:rCtr x="37018" y="6088"/>
                                    </p:animMotion>
                                  </p:childTnLst>
                                </p:cTn>
                              </p:par>
                            </p:childTnLst>
                          </p:cTn>
                        </p:par>
                        <p:par>
                          <p:cTn id="26" fill="hold">
                            <p:stCondLst>
                              <p:cond delay="6871"/>
                            </p:stCondLst>
                            <p:childTnLst>
                              <p:par>
                                <p:cTn id="27" presetID="2" presetClass="exit" presetSubtype="4" fill="hold" nodeType="afterEffect">
                                  <p:stCondLst>
                                    <p:cond delay="0"/>
                                  </p:stCondLst>
                                  <p:childTnLst>
                                    <p:anim calcmode="lin" valueType="num">
                                      <p:cBhvr additive="base">
                                        <p:cTn id="28" dur="500"/>
                                        <p:tgtEl>
                                          <p:spTgt spid="17"/>
                                        </p:tgtEl>
                                        <p:attrNameLst>
                                          <p:attrName>ppt_x</p:attrName>
                                        </p:attrNameLst>
                                      </p:cBhvr>
                                      <p:tavLst>
                                        <p:tav tm="0">
                                          <p:val>
                                            <p:strVal val="ppt_x"/>
                                          </p:val>
                                        </p:tav>
                                        <p:tav tm="100000">
                                          <p:val>
                                            <p:strVal val="ppt_x"/>
                                          </p:val>
                                        </p:tav>
                                      </p:tavLst>
                                    </p:anim>
                                    <p:anim calcmode="lin" valueType="num">
                                      <p:cBhvr additive="base">
                                        <p:cTn id="29" dur="500"/>
                                        <p:tgtEl>
                                          <p:spTgt spid="17"/>
                                        </p:tgtEl>
                                        <p:attrNameLst>
                                          <p:attrName>ppt_y</p:attrName>
                                        </p:attrNameLst>
                                      </p:cBhvr>
                                      <p:tavLst>
                                        <p:tav tm="0">
                                          <p:val>
                                            <p:strVal val="ppt_y"/>
                                          </p:val>
                                        </p:tav>
                                        <p:tav tm="100000">
                                          <p:val>
                                            <p:strVal val="1+ppt_h/2"/>
                                          </p:val>
                                        </p:tav>
                                      </p:tavLst>
                                    </p:anim>
                                    <p:set>
                                      <p:cBhvr>
                                        <p:cTn id="30"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a:extLst>
              <a:ext uri="{FF2B5EF4-FFF2-40B4-BE49-F238E27FC236}">
                <a16:creationId xmlns:a16="http://schemas.microsoft.com/office/drawing/2014/main" xmlns="" id="{2FD968FE-3E52-46A1-A9F9-0B70BBFE0956}"/>
              </a:ext>
            </a:extLst>
          </p:cNvPr>
          <p:cNvPicPr>
            <a:picLocks noChangeAspect="1"/>
          </p:cNvPicPr>
          <p:nvPr/>
        </p:nvPicPr>
        <p:blipFill rotWithShape="1">
          <a:blip r:embed="rId3">
            <a:extLst>
              <a:ext uri="{28A0092B-C50C-407E-A947-70E740481C1C}">
                <a14:useLocalDpi xmlns:a14="http://schemas.microsoft.com/office/drawing/2010/main" val="0"/>
              </a:ext>
            </a:extLst>
          </a:blip>
          <a:srcRect b="16416"/>
          <a:stretch/>
        </p:blipFill>
        <p:spPr>
          <a:xfrm rot="5400000">
            <a:off x="2663422" y="-2663423"/>
            <a:ext cx="6865153" cy="12192001"/>
          </a:xfrm>
          <a:prstGeom prst="rect">
            <a:avLst/>
          </a:prstGeom>
        </p:spPr>
      </p:pic>
      <p:pic>
        <p:nvPicPr>
          <p:cNvPr id="11" name="图片 10">
            <a:extLst>
              <a:ext uri="{FF2B5EF4-FFF2-40B4-BE49-F238E27FC236}">
                <a16:creationId xmlns:a16="http://schemas.microsoft.com/office/drawing/2014/main" xmlns="" id="{EB8C6C50-E3FC-49E6-9ACA-66E6FFBD20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629" t="10530" r="45608" b="78939"/>
          <a:stretch/>
        </p:blipFill>
        <p:spPr>
          <a:xfrm>
            <a:off x="819687" y="155335"/>
            <a:ext cx="904009" cy="722168"/>
          </a:xfrm>
          <a:prstGeom prst="rect">
            <a:avLst/>
          </a:prstGeom>
        </p:spPr>
      </p:pic>
      <p:pic>
        <p:nvPicPr>
          <p:cNvPr id="12" name="图片 11">
            <a:extLst>
              <a:ext uri="{FF2B5EF4-FFF2-40B4-BE49-F238E27FC236}">
                <a16:creationId xmlns:a16="http://schemas.microsoft.com/office/drawing/2014/main" xmlns="" id="{E1B29EA4-2B7B-4B69-A57F-4E407C9CF1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629" t="10530" r="45608" b="78939"/>
          <a:stretch/>
        </p:blipFill>
        <p:spPr>
          <a:xfrm>
            <a:off x="11147873" y="96981"/>
            <a:ext cx="904009" cy="722168"/>
          </a:xfrm>
          <a:prstGeom prst="rect">
            <a:avLst/>
          </a:prstGeom>
        </p:spPr>
      </p:pic>
      <p:pic>
        <p:nvPicPr>
          <p:cNvPr id="15" name="图片 14">
            <a:extLst>
              <a:ext uri="{FF2B5EF4-FFF2-40B4-BE49-F238E27FC236}">
                <a16:creationId xmlns:a16="http://schemas.microsoft.com/office/drawing/2014/main" xmlns="" id="{8C5EEAFA-43A5-468C-85D1-2BC9540FEE8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771" t="13030" r="66558" b="77879"/>
          <a:stretch/>
        </p:blipFill>
        <p:spPr>
          <a:xfrm>
            <a:off x="121810" y="877503"/>
            <a:ext cx="579569" cy="623455"/>
          </a:xfrm>
          <a:prstGeom prst="rect">
            <a:avLst/>
          </a:prstGeom>
        </p:spPr>
      </p:pic>
      <p:pic>
        <p:nvPicPr>
          <p:cNvPr id="17" name="图片 16">
            <a:extLst>
              <a:ext uri="{FF2B5EF4-FFF2-40B4-BE49-F238E27FC236}">
                <a16:creationId xmlns:a16="http://schemas.microsoft.com/office/drawing/2014/main" xmlns="" id="{599BDDCF-1118-487F-854A-92658E46A318}"/>
              </a:ext>
            </a:extLst>
          </p:cNvPr>
          <p:cNvPicPr>
            <a:picLocks noChangeAspect="1"/>
          </p:cNvPicPr>
          <p:nvPr/>
        </p:nvPicPr>
        <p:blipFill rotWithShape="1">
          <a:blip r:embed="rId6">
            <a:extLst>
              <a:ext uri="{28A0092B-C50C-407E-A947-70E740481C1C}">
                <a14:useLocalDpi xmlns:a14="http://schemas.microsoft.com/office/drawing/2010/main" val="0"/>
              </a:ext>
            </a:extLst>
          </a:blip>
          <a:srcRect l="65826" t="63081" r="15319" b="23737"/>
          <a:stretch/>
        </p:blipFill>
        <p:spPr>
          <a:xfrm>
            <a:off x="10585445" y="2898535"/>
            <a:ext cx="1919200" cy="2011695"/>
          </a:xfrm>
          <a:prstGeom prst="rect">
            <a:avLst/>
          </a:prstGeom>
        </p:spPr>
      </p:pic>
      <p:grpSp>
        <p:nvGrpSpPr>
          <p:cNvPr id="36" name="组合 35">
            <a:extLst>
              <a:ext uri="{FF2B5EF4-FFF2-40B4-BE49-F238E27FC236}">
                <a16:creationId xmlns:a16="http://schemas.microsoft.com/office/drawing/2014/main" xmlns="" id="{FEE337F4-7147-4BFF-8706-B4DAD93FF512}"/>
              </a:ext>
            </a:extLst>
          </p:cNvPr>
          <p:cNvGrpSpPr/>
          <p:nvPr/>
        </p:nvGrpSpPr>
        <p:grpSpPr>
          <a:xfrm>
            <a:off x="0" y="4404304"/>
            <a:ext cx="12344401" cy="2883807"/>
            <a:chOff x="0" y="4404304"/>
            <a:chExt cx="12344401" cy="2883807"/>
          </a:xfrm>
        </p:grpSpPr>
        <p:pic>
          <p:nvPicPr>
            <p:cNvPr id="29" name="图片 28">
              <a:extLst>
                <a:ext uri="{FF2B5EF4-FFF2-40B4-BE49-F238E27FC236}">
                  <a16:creationId xmlns:a16="http://schemas.microsoft.com/office/drawing/2014/main" xmlns="" id="{E2FEF7BE-C77C-4A7B-846B-366DA6A297F4}"/>
                </a:ext>
              </a:extLst>
            </p:cNvPr>
            <p:cNvPicPr>
              <a:picLocks noChangeAspect="1"/>
            </p:cNvPicPr>
            <p:nvPr/>
          </p:nvPicPr>
          <p:blipFill rotWithShape="1">
            <a:blip r:embed="rId6">
              <a:extLst>
                <a:ext uri="{28A0092B-C50C-407E-A947-70E740481C1C}">
                  <a14:useLocalDpi xmlns:a14="http://schemas.microsoft.com/office/drawing/2010/main" val="0"/>
                </a:ext>
              </a:extLst>
            </a:blip>
            <a:srcRect l="57194" t="32323" r="11231" b="50707"/>
            <a:stretch/>
          </p:blipFill>
          <p:spPr>
            <a:xfrm>
              <a:off x="7394143" y="4404304"/>
              <a:ext cx="3401640" cy="2740889"/>
            </a:xfrm>
            <a:prstGeom prst="rect">
              <a:avLst/>
            </a:prstGeom>
          </p:spPr>
        </p:pic>
        <p:grpSp>
          <p:nvGrpSpPr>
            <p:cNvPr id="35" name="组合 34">
              <a:extLst>
                <a:ext uri="{FF2B5EF4-FFF2-40B4-BE49-F238E27FC236}">
                  <a16:creationId xmlns:a16="http://schemas.microsoft.com/office/drawing/2014/main" xmlns="" id="{926D4E6E-DD54-48BC-8397-EF52D39A3C34}"/>
                </a:ext>
              </a:extLst>
            </p:cNvPr>
            <p:cNvGrpSpPr/>
            <p:nvPr/>
          </p:nvGrpSpPr>
          <p:grpSpPr>
            <a:xfrm>
              <a:off x="0" y="4631488"/>
              <a:ext cx="12344401" cy="2656623"/>
              <a:chOff x="0" y="4631488"/>
              <a:chExt cx="12344401" cy="2656623"/>
            </a:xfrm>
          </p:grpSpPr>
          <p:pic>
            <p:nvPicPr>
              <p:cNvPr id="31" name="图片 30">
                <a:extLst>
                  <a:ext uri="{FF2B5EF4-FFF2-40B4-BE49-F238E27FC236}">
                    <a16:creationId xmlns:a16="http://schemas.microsoft.com/office/drawing/2014/main" xmlns="" id="{DDC9AC2F-004F-40E0-898F-917C7A93506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0505" r="64160" b="9192"/>
              <a:stretch/>
            </p:blipFill>
            <p:spPr>
              <a:xfrm>
                <a:off x="10948183" y="4631488"/>
                <a:ext cx="1238173" cy="2166501"/>
              </a:xfrm>
              <a:prstGeom prst="rect">
                <a:avLst/>
              </a:prstGeom>
            </p:spPr>
          </p:pic>
          <p:pic>
            <p:nvPicPr>
              <p:cNvPr id="19" name="图片 18">
                <a:extLst>
                  <a:ext uri="{FF2B5EF4-FFF2-40B4-BE49-F238E27FC236}">
                    <a16:creationId xmlns:a16="http://schemas.microsoft.com/office/drawing/2014/main" xmlns="" id="{67B1AC0A-D340-44A2-9A83-F1305489E76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828" t="83232" r="12103" b="2677"/>
              <a:stretch/>
            </p:blipFill>
            <p:spPr>
              <a:xfrm>
                <a:off x="10953829" y="5642264"/>
                <a:ext cx="1238172" cy="966355"/>
              </a:xfrm>
              <a:prstGeom prst="rect">
                <a:avLst/>
              </a:prstGeom>
            </p:spPr>
          </p:pic>
          <p:pic>
            <p:nvPicPr>
              <p:cNvPr id="20" name="图片 19">
                <a:extLst>
                  <a:ext uri="{FF2B5EF4-FFF2-40B4-BE49-F238E27FC236}">
                    <a16:creationId xmlns:a16="http://schemas.microsoft.com/office/drawing/2014/main" xmlns="" id="{D8AAF451-9525-49A1-A615-80AF7594687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828" t="83232" r="12103" b="2677"/>
              <a:stretch/>
            </p:blipFill>
            <p:spPr>
              <a:xfrm>
                <a:off x="11106229" y="5794664"/>
                <a:ext cx="1238172" cy="966355"/>
              </a:xfrm>
              <a:prstGeom prst="rect">
                <a:avLst/>
              </a:prstGeom>
            </p:spPr>
          </p:pic>
          <p:grpSp>
            <p:nvGrpSpPr>
              <p:cNvPr id="27" name="组合 26">
                <a:extLst>
                  <a:ext uri="{FF2B5EF4-FFF2-40B4-BE49-F238E27FC236}">
                    <a16:creationId xmlns:a16="http://schemas.microsoft.com/office/drawing/2014/main" xmlns="" id="{EA77B95B-2476-42F0-871D-7A89346DEA0C}"/>
                  </a:ext>
                </a:extLst>
              </p:cNvPr>
              <p:cNvGrpSpPr/>
              <p:nvPr/>
            </p:nvGrpSpPr>
            <p:grpSpPr>
              <a:xfrm>
                <a:off x="0" y="5004262"/>
                <a:ext cx="5085153" cy="2283849"/>
                <a:chOff x="0" y="4516892"/>
                <a:chExt cx="5085153" cy="2771220"/>
              </a:xfrm>
            </p:grpSpPr>
            <p:pic>
              <p:nvPicPr>
                <p:cNvPr id="21" name="图片 20">
                  <a:extLst>
                    <a:ext uri="{FF2B5EF4-FFF2-40B4-BE49-F238E27FC236}">
                      <a16:creationId xmlns:a16="http://schemas.microsoft.com/office/drawing/2014/main" xmlns="" id="{3AC466CA-BD73-4FC1-A7A2-2B97C1AF11D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60505" r="64160" b="9192"/>
                <a:stretch/>
              </p:blipFill>
              <p:spPr>
                <a:xfrm>
                  <a:off x="0" y="4588764"/>
                  <a:ext cx="1639375" cy="2078182"/>
                </a:xfrm>
                <a:prstGeom prst="rect">
                  <a:avLst/>
                </a:prstGeom>
              </p:spPr>
            </p:pic>
            <p:pic>
              <p:nvPicPr>
                <p:cNvPr id="23" name="图片 22">
                  <a:extLst>
                    <a:ext uri="{FF2B5EF4-FFF2-40B4-BE49-F238E27FC236}">
                      <a16:creationId xmlns:a16="http://schemas.microsoft.com/office/drawing/2014/main" xmlns="" id="{CF955CB9-31A7-4D60-8E9C-4AB17CD48EE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4704" t="69697" r="34629" b="11515"/>
                <a:stretch/>
              </p:blipFill>
              <p:spPr>
                <a:xfrm>
                  <a:off x="2121390" y="5728300"/>
                  <a:ext cx="1402773" cy="1288473"/>
                </a:xfrm>
                <a:prstGeom prst="rect">
                  <a:avLst/>
                </a:prstGeom>
              </p:spPr>
            </p:pic>
            <p:pic>
              <p:nvPicPr>
                <p:cNvPr id="24" name="图片 23">
                  <a:extLst>
                    <a:ext uri="{FF2B5EF4-FFF2-40B4-BE49-F238E27FC236}">
                      <a16:creationId xmlns:a16="http://schemas.microsoft.com/office/drawing/2014/main" xmlns="" id="{815671FA-884D-4AFD-8FCD-0E4EB3BDF198}"/>
                    </a:ext>
                  </a:extLst>
                </p:cNvPr>
                <p:cNvPicPr>
                  <a:picLocks noChangeAspect="1"/>
                </p:cNvPicPr>
                <p:nvPr/>
              </p:nvPicPr>
              <p:blipFill rotWithShape="1">
                <a:blip r:embed="rId6">
                  <a:extLst>
                    <a:ext uri="{28A0092B-C50C-407E-A947-70E740481C1C}">
                      <a14:useLocalDpi xmlns:a14="http://schemas.microsoft.com/office/drawing/2010/main" val="0"/>
                    </a:ext>
                  </a:extLst>
                </a:blip>
                <a:srcRect l="34704" t="69697" r="34629" b="11515"/>
                <a:stretch/>
              </p:blipFill>
              <p:spPr>
                <a:xfrm>
                  <a:off x="2999684" y="4516892"/>
                  <a:ext cx="1402773" cy="2771220"/>
                </a:xfrm>
                <a:prstGeom prst="rect">
                  <a:avLst/>
                </a:prstGeom>
              </p:spPr>
            </p:pic>
            <p:pic>
              <p:nvPicPr>
                <p:cNvPr id="26" name="图片 25">
                  <a:extLst>
                    <a:ext uri="{FF2B5EF4-FFF2-40B4-BE49-F238E27FC236}">
                      <a16:creationId xmlns:a16="http://schemas.microsoft.com/office/drawing/2014/main" xmlns="" id="{C4D5EAB6-B49F-40EF-8237-E28543CC3B5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60505" r="64160" b="9192"/>
                <a:stretch/>
              </p:blipFill>
              <p:spPr>
                <a:xfrm>
                  <a:off x="3846980" y="5340645"/>
                  <a:ext cx="1238173" cy="1569591"/>
                </a:xfrm>
                <a:prstGeom prst="rect">
                  <a:avLst/>
                </a:prstGeom>
              </p:spPr>
            </p:pic>
          </p:grpSp>
          <p:pic>
            <p:nvPicPr>
              <p:cNvPr id="28" name="图片 27">
                <a:extLst>
                  <a:ext uri="{FF2B5EF4-FFF2-40B4-BE49-F238E27FC236}">
                    <a16:creationId xmlns:a16="http://schemas.microsoft.com/office/drawing/2014/main" xmlns="" id="{6355B9DD-4EC8-4C95-8BB6-5079B4C99BFD}"/>
                  </a:ext>
                </a:extLst>
              </p:cNvPr>
              <p:cNvPicPr>
                <a:picLocks noChangeAspect="1"/>
              </p:cNvPicPr>
              <p:nvPr/>
            </p:nvPicPr>
            <p:blipFill rotWithShape="1">
              <a:blip r:embed="rId6">
                <a:extLst>
                  <a:ext uri="{28A0092B-C50C-407E-A947-70E740481C1C}">
                    <a14:useLocalDpi xmlns:a14="http://schemas.microsoft.com/office/drawing/2010/main" val="0"/>
                  </a:ext>
                </a:extLst>
              </a:blip>
              <a:srcRect l="10397" t="21717" r="43942" b="61162"/>
              <a:stretch/>
            </p:blipFill>
            <p:spPr>
              <a:xfrm>
                <a:off x="4709235" y="4938833"/>
                <a:ext cx="3481512" cy="1957267"/>
              </a:xfrm>
              <a:prstGeom prst="rect">
                <a:avLst/>
              </a:prstGeom>
            </p:spPr>
          </p:pic>
          <p:pic>
            <p:nvPicPr>
              <p:cNvPr id="30" name="图片 29">
                <a:extLst>
                  <a:ext uri="{FF2B5EF4-FFF2-40B4-BE49-F238E27FC236}">
                    <a16:creationId xmlns:a16="http://schemas.microsoft.com/office/drawing/2014/main" xmlns="" id="{A866C5CC-C8CD-4A74-85BB-01B52E19146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60505" r="64160" b="9192"/>
              <a:stretch/>
            </p:blipFill>
            <p:spPr>
              <a:xfrm>
                <a:off x="1270946" y="5577302"/>
                <a:ext cx="1238173" cy="1293549"/>
              </a:xfrm>
              <a:prstGeom prst="rect">
                <a:avLst/>
              </a:prstGeom>
            </p:spPr>
          </p:pic>
        </p:grpSp>
      </p:grpSp>
      <p:pic>
        <p:nvPicPr>
          <p:cNvPr id="32" name="图片 31">
            <a:extLst>
              <a:ext uri="{FF2B5EF4-FFF2-40B4-BE49-F238E27FC236}">
                <a16:creationId xmlns:a16="http://schemas.microsoft.com/office/drawing/2014/main" xmlns="" id="{388446E4-D1B9-45D7-92B8-F3618BCBE968}"/>
              </a:ext>
            </a:extLst>
          </p:cNvPr>
          <p:cNvPicPr>
            <a:picLocks noChangeAspect="1"/>
          </p:cNvPicPr>
          <p:nvPr/>
        </p:nvPicPr>
        <p:blipFill rotWithShape="1">
          <a:blip r:embed="rId6">
            <a:extLst>
              <a:ext uri="{28A0092B-C50C-407E-A947-70E740481C1C}">
                <a14:useLocalDpi xmlns:a14="http://schemas.microsoft.com/office/drawing/2010/main" val="0"/>
              </a:ext>
            </a:extLst>
          </a:blip>
          <a:srcRect t="16061" r="84605" b="75454"/>
          <a:stretch/>
        </p:blipFill>
        <p:spPr>
          <a:xfrm>
            <a:off x="10405745" y="687372"/>
            <a:ext cx="1084876" cy="896458"/>
          </a:xfrm>
          <a:prstGeom prst="rect">
            <a:avLst/>
          </a:prstGeom>
        </p:spPr>
      </p:pic>
      <p:sp>
        <p:nvSpPr>
          <p:cNvPr id="22" name="Rectangle 21">
            <a:extLst>
              <a:ext uri="{FF2B5EF4-FFF2-40B4-BE49-F238E27FC236}">
                <a16:creationId xmlns:a16="http://schemas.microsoft.com/office/drawing/2014/main" xmlns="" id="{A35A6773-80C6-44CF-8C76-AAD69F9E0515}"/>
              </a:ext>
            </a:extLst>
          </p:cNvPr>
          <p:cNvSpPr/>
          <p:nvPr/>
        </p:nvSpPr>
        <p:spPr>
          <a:xfrm>
            <a:off x="1497496" y="1351722"/>
            <a:ext cx="9087947" cy="2740889"/>
          </a:xfrm>
          <a:prstGeom prst="rect">
            <a:avLst/>
          </a:prstGeom>
          <a:solidFill>
            <a:schemeClr val="accent1">
              <a:lumMod val="60000"/>
              <a:lumOff val="40000"/>
            </a:schemeClr>
          </a:solidFill>
          <a:ln w="76200">
            <a:solidFill>
              <a:schemeClr val="bg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latin typeface="Times New Roman" panose="02020603050405020304" pitchFamily="18" charset="0"/>
                <a:cs typeface="Times New Roman" panose="02020603050405020304" pitchFamily="18" charset="0"/>
              </a:rPr>
              <a:t>KHÁM PHÁ</a:t>
            </a:r>
          </a:p>
        </p:txBody>
      </p:sp>
    </p:spTree>
    <p:extLst>
      <p:ext uri="{BB962C8B-B14F-4D97-AF65-F5344CB8AC3E}">
        <p14:creationId xmlns:p14="http://schemas.microsoft.com/office/powerpoint/2010/main" val="45069003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down)">
                                      <p:cBhvr>
                                        <p:cTn id="18" dur="500"/>
                                        <p:tgtEl>
                                          <p:spTgt spid="32"/>
                                        </p:tgtEl>
                                      </p:cBhvr>
                                    </p:animEffect>
                                  </p:childTnLst>
                                </p:cTn>
                              </p:par>
                              <p:par>
                                <p:cTn id="19" presetID="2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par>
                                <p:cTn id="22" presetID="22" presetClass="entr" presetSubtype="4"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EB8C6C50-E3FC-49E6-9ACA-66E6FFBD20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629" t="10530" r="45608" b="78939"/>
          <a:stretch/>
        </p:blipFill>
        <p:spPr>
          <a:xfrm>
            <a:off x="819687" y="155335"/>
            <a:ext cx="904009" cy="722168"/>
          </a:xfrm>
          <a:prstGeom prst="rect">
            <a:avLst/>
          </a:prstGeom>
        </p:spPr>
      </p:pic>
      <p:pic>
        <p:nvPicPr>
          <p:cNvPr id="12" name="图片 11">
            <a:extLst>
              <a:ext uri="{FF2B5EF4-FFF2-40B4-BE49-F238E27FC236}">
                <a16:creationId xmlns:a16="http://schemas.microsoft.com/office/drawing/2014/main" xmlns="" id="{E1B29EA4-2B7B-4B69-A57F-4E407C9CF1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629" t="10530" r="45608" b="78939"/>
          <a:stretch/>
        </p:blipFill>
        <p:spPr>
          <a:xfrm>
            <a:off x="11147873" y="96981"/>
            <a:ext cx="904009" cy="722168"/>
          </a:xfrm>
          <a:prstGeom prst="rect">
            <a:avLst/>
          </a:prstGeom>
        </p:spPr>
      </p:pic>
      <p:pic>
        <p:nvPicPr>
          <p:cNvPr id="15" name="图片 14">
            <a:extLst>
              <a:ext uri="{FF2B5EF4-FFF2-40B4-BE49-F238E27FC236}">
                <a16:creationId xmlns:a16="http://schemas.microsoft.com/office/drawing/2014/main" xmlns="" id="{8C5EEAFA-43A5-468C-85D1-2BC9540FEE8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771" t="13030" r="66558" b="77879"/>
          <a:stretch/>
        </p:blipFill>
        <p:spPr>
          <a:xfrm>
            <a:off x="121810" y="877503"/>
            <a:ext cx="579569" cy="623455"/>
          </a:xfrm>
          <a:prstGeom prst="rect">
            <a:avLst/>
          </a:prstGeom>
        </p:spPr>
      </p:pic>
      <p:pic>
        <p:nvPicPr>
          <p:cNvPr id="32" name="图片 31">
            <a:extLst>
              <a:ext uri="{FF2B5EF4-FFF2-40B4-BE49-F238E27FC236}">
                <a16:creationId xmlns:a16="http://schemas.microsoft.com/office/drawing/2014/main" xmlns="" id="{388446E4-D1B9-45D7-92B8-F3618BCBE968}"/>
              </a:ext>
            </a:extLst>
          </p:cNvPr>
          <p:cNvPicPr>
            <a:picLocks noChangeAspect="1"/>
          </p:cNvPicPr>
          <p:nvPr/>
        </p:nvPicPr>
        <p:blipFill rotWithShape="1">
          <a:blip r:embed="rId5">
            <a:extLst>
              <a:ext uri="{28A0092B-C50C-407E-A947-70E740481C1C}">
                <a14:useLocalDpi xmlns:a14="http://schemas.microsoft.com/office/drawing/2010/main" val="0"/>
              </a:ext>
            </a:extLst>
          </a:blip>
          <a:srcRect t="16061" r="84605" b="75454"/>
          <a:stretch/>
        </p:blipFill>
        <p:spPr>
          <a:xfrm>
            <a:off x="10405745" y="687372"/>
            <a:ext cx="1084876" cy="896458"/>
          </a:xfrm>
          <a:prstGeom prst="rect">
            <a:avLst/>
          </a:prstGeom>
        </p:spPr>
      </p:pic>
      <p:pic>
        <p:nvPicPr>
          <p:cNvPr id="2" name="Picture 1">
            <a:extLst>
              <a:ext uri="{FF2B5EF4-FFF2-40B4-BE49-F238E27FC236}">
                <a16:creationId xmlns:a16="http://schemas.microsoft.com/office/drawing/2014/main" xmlns="" id="{0716A4EE-FF74-40C8-8BA8-1472776EF72D}"/>
              </a:ext>
            </a:extLst>
          </p:cNvPr>
          <p:cNvPicPr>
            <a:picLocks noChangeAspect="1"/>
          </p:cNvPicPr>
          <p:nvPr/>
        </p:nvPicPr>
        <p:blipFill>
          <a:blip r:embed="rId6"/>
          <a:stretch>
            <a:fillRect/>
          </a:stretch>
        </p:blipFill>
        <p:spPr>
          <a:xfrm>
            <a:off x="5412543" y="1594531"/>
            <a:ext cx="6639339" cy="3898537"/>
          </a:xfrm>
          <a:prstGeom prst="rect">
            <a:avLst/>
          </a:prstGeom>
        </p:spPr>
      </p:pic>
      <p:sp>
        <p:nvSpPr>
          <p:cNvPr id="3" name="TextBox 2">
            <a:extLst>
              <a:ext uri="{FF2B5EF4-FFF2-40B4-BE49-F238E27FC236}">
                <a16:creationId xmlns:a16="http://schemas.microsoft.com/office/drawing/2014/main" xmlns="" id="{4C74967C-8BE7-4165-BD4D-DB2BDD779237}"/>
              </a:ext>
            </a:extLst>
          </p:cNvPr>
          <p:cNvSpPr txBox="1"/>
          <p:nvPr/>
        </p:nvSpPr>
        <p:spPr>
          <a:xfrm>
            <a:off x="1513542" y="41041"/>
            <a:ext cx="8120788" cy="646331"/>
          </a:xfrm>
          <a:prstGeom prst="rect">
            <a:avLst/>
          </a:prstGeom>
          <a:noFill/>
        </p:spPr>
        <p:txBody>
          <a:bodyPr wrap="square" rtlCol="0">
            <a:spAutoFit/>
          </a:bodyPr>
          <a:lstStyle/>
          <a:p>
            <a:pPr marL="342900" indent="-342900">
              <a:buAutoNum type="arabicPeriod"/>
            </a:pPr>
            <a:r>
              <a:rPr lang="en-US" sz="3600" dirty="0">
                <a:solidFill>
                  <a:srgbClr val="FF0000"/>
                </a:solidFill>
                <a:latin typeface="Times New Roman" panose="02020603050405020304" pitchFamily="18" charset="0"/>
                <a:cs typeface="Times New Roman" panose="02020603050405020304" pitchFamily="18" charset="0"/>
              </a:rPr>
              <a:t>Cong </a:t>
            </a:r>
            <a:r>
              <a:rPr lang="en-US" sz="3600" dirty="0" err="1">
                <a:solidFill>
                  <a:srgbClr val="FF0000"/>
                </a:solidFill>
                <a:latin typeface="Times New Roman" panose="02020603050405020304" pitchFamily="18" charset="0"/>
                <a:cs typeface="Times New Roman" panose="02020603050405020304" pitchFamily="18" charset="0"/>
              </a:rPr>
              <a:t>vẹo</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cột</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sống</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xmlns="" id="{5AAE658C-103D-4142-B10B-E12B7877AED1}"/>
              </a:ext>
            </a:extLst>
          </p:cNvPr>
          <p:cNvSpPr txBox="1"/>
          <p:nvPr/>
        </p:nvSpPr>
        <p:spPr>
          <a:xfrm>
            <a:off x="1528186" y="672434"/>
            <a:ext cx="8120788" cy="1384995"/>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vai</a:t>
            </a:r>
            <a:endParaRPr lang="en-US" sz="2800" dirty="0">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xmlns="" id="{B9D2E07B-633E-4EC0-927D-2AEE22F1FC44}"/>
              </a:ext>
            </a:extLst>
          </p:cNvPr>
          <p:cNvSpPr txBox="1"/>
          <p:nvPr/>
        </p:nvSpPr>
        <p:spPr>
          <a:xfrm>
            <a:off x="314016" y="2057429"/>
            <a:ext cx="4744278" cy="2454775"/>
          </a:xfrm>
          <a:prstGeom prst="rect">
            <a:avLst/>
          </a:prstGeom>
          <a:noFill/>
        </p:spPr>
        <p:txBody>
          <a:bodyPr wrap="square">
            <a:spAutoFit/>
          </a:bodyPr>
          <a:lstStyle/>
          <a:p>
            <a:pPr algn="just">
              <a:lnSpc>
                <a:spcPct val="141000"/>
              </a:lnSpc>
              <a:spcBef>
                <a:spcPts val="700"/>
              </a:spcBef>
              <a:spcAft>
                <a:spcPts val="700"/>
              </a:spcAft>
              <a:tabLst>
                <a:tab pos="3160395" algn="ctr"/>
                <a:tab pos="5740400" algn="l"/>
              </a:tabLst>
            </a:pPr>
            <a:r>
              <a:rPr lang="nl-NL"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Bạn ở hình 1: Cột sống chạy thẳng từ trên xuống dưới ở đường giữa sổng lưng; hai vai ngang nhau.</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xmlns="" id="{EB77ED50-3491-4039-BA89-A89B8B6979BC}"/>
              </a:ext>
            </a:extLst>
          </p:cNvPr>
          <p:cNvSpPr txBox="1"/>
          <p:nvPr/>
        </p:nvSpPr>
        <p:spPr>
          <a:xfrm>
            <a:off x="374587" y="4569449"/>
            <a:ext cx="4860832" cy="1847237"/>
          </a:xfrm>
          <a:prstGeom prst="rect">
            <a:avLst/>
          </a:prstGeom>
          <a:noFill/>
        </p:spPr>
        <p:txBody>
          <a:bodyPr wrap="square" rtlCol="0">
            <a:spAutoFit/>
          </a:bodyPr>
          <a:lstStyle/>
          <a:p>
            <a:pPr algn="just">
              <a:lnSpc>
                <a:spcPct val="141000"/>
              </a:lnSpc>
              <a:spcBef>
                <a:spcPts val="700"/>
              </a:spcBef>
              <a:spcAft>
                <a:spcPts val="700"/>
              </a:spcAft>
              <a:tabLst>
                <a:tab pos="3160395" algn="ctr"/>
                <a:tab pos="5740400" algn="l"/>
              </a:tabLst>
            </a:pPr>
            <a:r>
              <a:rPr lang="nl-NL"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Bạn ở hình 2: Cột sống bị cong sang trái; hai vai lệch nhau, vai trái cao hơn vai phải.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899882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wipe(down)">
                                      <p:cBhvr>
                                        <p:cTn id="13" dur="500"/>
                                        <p:tgtEl>
                                          <p:spTgt spid="32"/>
                                        </p:tgtEl>
                                      </p:cBhvr>
                                    </p:animEffect>
                                  </p:childTnLst>
                                </p:cTn>
                              </p:par>
                              <p:par>
                                <p:cTn id="14" presetID="22" presetClass="entr" presetSubtype="4"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1000"/>
                                        <p:tgtEl>
                                          <p:spTgt spid="25"/>
                                        </p:tgtEl>
                                      </p:cBhvr>
                                    </p:animEffect>
                                    <p:anim calcmode="lin" valueType="num">
                                      <p:cBhvr>
                                        <p:cTn id="34" dur="1000" fill="hold"/>
                                        <p:tgtEl>
                                          <p:spTgt spid="25"/>
                                        </p:tgtEl>
                                        <p:attrNameLst>
                                          <p:attrName>ppt_x</p:attrName>
                                        </p:attrNameLst>
                                      </p:cBhvr>
                                      <p:tavLst>
                                        <p:tav tm="0">
                                          <p:val>
                                            <p:strVal val="#ppt_x"/>
                                          </p:val>
                                        </p:tav>
                                        <p:tav tm="100000">
                                          <p:val>
                                            <p:strVal val="#ppt_x"/>
                                          </p:val>
                                        </p:tav>
                                      </p:tavLst>
                                    </p:anim>
                                    <p:anim calcmode="lin" valueType="num">
                                      <p:cBhvr>
                                        <p:cTn id="3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barn(inVertical)">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barn(inVertical)">
                                      <p:cBhvr>
                                        <p:cTn id="4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p:bldP spid="33"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708D21E-7B0E-4311-85F6-C50BF4981138}"/>
              </a:ext>
            </a:extLst>
          </p:cNvPr>
          <p:cNvPicPr>
            <a:picLocks noChangeAspect="1"/>
          </p:cNvPicPr>
          <p:nvPr/>
        </p:nvPicPr>
        <p:blipFill>
          <a:blip r:embed="rId2"/>
          <a:stretch>
            <a:fillRect/>
          </a:stretch>
        </p:blipFill>
        <p:spPr>
          <a:xfrm>
            <a:off x="758489" y="127730"/>
            <a:ext cx="10675021" cy="6602540"/>
          </a:xfrm>
          <a:prstGeom prst="rect">
            <a:avLst/>
          </a:prstGeom>
        </p:spPr>
      </p:pic>
    </p:spTree>
    <p:extLst>
      <p:ext uri="{BB962C8B-B14F-4D97-AF65-F5344CB8AC3E}">
        <p14:creationId xmlns:p14="http://schemas.microsoft.com/office/powerpoint/2010/main" val="2600629983"/>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E6D8F33-83EE-49E0-BA34-3ACAE41BA9C1}"/>
              </a:ext>
            </a:extLst>
          </p:cNvPr>
          <p:cNvPicPr>
            <a:picLocks noChangeAspect="1"/>
          </p:cNvPicPr>
          <p:nvPr/>
        </p:nvPicPr>
        <p:blipFill>
          <a:blip r:embed="rId2"/>
          <a:stretch>
            <a:fillRect/>
          </a:stretch>
        </p:blipFill>
        <p:spPr>
          <a:xfrm>
            <a:off x="2561230" y="1866859"/>
            <a:ext cx="6719248" cy="4278271"/>
          </a:xfrm>
          <a:prstGeom prst="rect">
            <a:avLst/>
          </a:prstGeom>
        </p:spPr>
      </p:pic>
      <p:sp>
        <p:nvSpPr>
          <p:cNvPr id="4" name="Rectangle 3">
            <a:extLst>
              <a:ext uri="{FF2B5EF4-FFF2-40B4-BE49-F238E27FC236}">
                <a16:creationId xmlns:a16="http://schemas.microsoft.com/office/drawing/2014/main" xmlns="" id="{974D679A-D5D1-4C47-BFCF-F29826CD4DD9}"/>
              </a:ext>
            </a:extLst>
          </p:cNvPr>
          <p:cNvSpPr/>
          <p:nvPr/>
        </p:nvSpPr>
        <p:spPr>
          <a:xfrm>
            <a:off x="2002264" y="4865329"/>
            <a:ext cx="8666922" cy="18553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tx1"/>
                </a:solidFill>
                <a:latin typeface="Times New Roman" panose="02020603050405020304" pitchFamily="18" charset="0"/>
                <a:cs typeface="Times New Roman" panose="02020603050405020304" pitchFamily="18" charset="0"/>
              </a:rPr>
              <a:t>Cong </a:t>
            </a:r>
            <a:r>
              <a:rPr lang="en-US" sz="3200" dirty="0" err="1">
                <a:solidFill>
                  <a:schemeClr val="tx1"/>
                </a:solidFill>
                <a:latin typeface="Times New Roman" panose="02020603050405020304" pitchFamily="18" charset="0"/>
                <a:cs typeface="Times New Roman" panose="02020603050405020304" pitchFamily="18" charset="0"/>
              </a:rPr>
              <a:t>vẹo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cột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sống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là</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tình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trạng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cột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sống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bị</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vẹo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một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cách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bất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thường</a:t>
            </a:r>
            <a:endParaRPr lang="en-US" sz="3200" dirty="0">
              <a:solidFill>
                <a:schemeClr val="tx1"/>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xmlns="" id="{14CC38DE-048F-478B-9BDE-D916BC01325C}"/>
              </a:ext>
            </a:extLst>
          </p:cNvPr>
          <p:cNvPicPr>
            <a:picLocks noChangeAspect="1"/>
          </p:cNvPicPr>
          <p:nvPr/>
        </p:nvPicPr>
        <p:blipFill>
          <a:blip r:embed="rId3"/>
          <a:stretch>
            <a:fillRect/>
          </a:stretch>
        </p:blipFill>
        <p:spPr>
          <a:xfrm>
            <a:off x="1900372" y="1992671"/>
            <a:ext cx="8768814" cy="4727961"/>
          </a:xfrm>
          <a:prstGeom prst="rect">
            <a:avLst/>
          </a:prstGeom>
        </p:spPr>
      </p:pic>
      <p:sp>
        <p:nvSpPr>
          <p:cNvPr id="6" name="TextBox 5">
            <a:extLst>
              <a:ext uri="{FF2B5EF4-FFF2-40B4-BE49-F238E27FC236}">
                <a16:creationId xmlns:a16="http://schemas.microsoft.com/office/drawing/2014/main" xmlns="" id="{BE1EBC24-4747-433E-8689-812070219C81}"/>
              </a:ext>
            </a:extLst>
          </p:cNvPr>
          <p:cNvSpPr txBox="1"/>
          <p:nvPr/>
        </p:nvSpPr>
        <p:spPr>
          <a:xfrm>
            <a:off x="1339262" y="137367"/>
            <a:ext cx="5936974" cy="1569660"/>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a:t>
            </a:r>
            <a:r>
              <a:rPr lang="en-US" sz="3200" dirty="0" err="1">
                <a:latin typeface="Times New Roman" panose="02020603050405020304" pitchFamily="18" charset="0"/>
                <a:cs typeface="Times New Roman" panose="02020603050405020304" pitchFamily="18" charset="0"/>
              </a:rPr>
              <a:t>Đóng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sĩ</a:t>
            </a:r>
            <a:r>
              <a:rPr lang="en-US" sz="3200" dirty="0">
                <a:latin typeface="Times New Roman" panose="02020603050405020304" pitchFamily="18" charset="0"/>
                <a:cs typeface="Times New Roman" panose="02020603050405020304" pitchFamily="18" charset="0"/>
              </a:rPr>
              <a:t>”</a:t>
            </a:r>
          </a:p>
          <a:p>
            <a:r>
              <a:rPr lang="en-US" sz="3200" dirty="0" err="1">
                <a:latin typeface="Times New Roman" panose="02020603050405020304" pitchFamily="18" charset="0"/>
                <a:cs typeface="Times New Roman" panose="02020603050405020304" pitchFamily="18" charset="0"/>
              </a:rPr>
              <a:t>Nói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dưới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đây</a:t>
            </a:r>
            <a:r>
              <a:rPr lang="en-US" sz="32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887708779"/>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F897074-5C2B-452C-A1B1-BB37F69FDF99}"/>
              </a:ext>
            </a:extLst>
          </p:cNvPr>
          <p:cNvPicPr>
            <a:picLocks noChangeAspect="1"/>
          </p:cNvPicPr>
          <p:nvPr/>
        </p:nvPicPr>
        <p:blipFill>
          <a:blip r:embed="rId2"/>
          <a:stretch>
            <a:fillRect/>
          </a:stretch>
        </p:blipFill>
        <p:spPr>
          <a:xfrm>
            <a:off x="1285839" y="619545"/>
            <a:ext cx="9620322" cy="4608975"/>
          </a:xfrm>
          <a:prstGeom prst="rect">
            <a:avLst/>
          </a:prstGeom>
        </p:spPr>
      </p:pic>
    </p:spTree>
    <p:extLst>
      <p:ext uri="{BB962C8B-B14F-4D97-AF65-F5344CB8AC3E}">
        <p14:creationId xmlns:p14="http://schemas.microsoft.com/office/powerpoint/2010/main" val="9114269"/>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TotalTime>
  <Words>524</Words>
  <Application>Microsoft Office PowerPoint</Application>
  <PresentationFormat>Custom</PresentationFormat>
  <Paragraphs>45</Paragraphs>
  <Slides>18</Slides>
  <Notes>10</Notes>
  <HiddenSlides>0</HiddenSlides>
  <MMClips>0</MMClips>
  <ScaleCrop>false</ScaleCrop>
  <HeadingPairs>
    <vt:vector size="4" baseType="variant">
      <vt:variant>
        <vt:lpstr>Theme</vt:lpstr>
      </vt:variant>
      <vt:variant>
        <vt:i4>4</vt:i4>
      </vt:variant>
      <vt:variant>
        <vt:lpstr>Slide Titles</vt:lpstr>
      </vt:variant>
      <vt:variant>
        <vt:i4>18</vt:i4>
      </vt:variant>
    </vt:vector>
  </HeadingPairs>
  <TitlesOfParts>
    <vt:vector size="22" baseType="lpstr">
      <vt:lpstr>Office Theme</vt:lpstr>
      <vt:lpstr>1_Office Theme</vt:lpstr>
      <vt:lpstr>13_Office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Thảo Nguyên</dc:creator>
  <cp:lastModifiedBy>MAYTINH</cp:lastModifiedBy>
  <cp:revision>8</cp:revision>
  <dcterms:created xsi:type="dcterms:W3CDTF">2022-03-11T06:09:17Z</dcterms:created>
  <dcterms:modified xsi:type="dcterms:W3CDTF">2024-03-03T14:25:22Z</dcterms:modified>
</cp:coreProperties>
</file>