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5"/>
  </p:notesMasterIdLst>
  <p:sldIdLst>
    <p:sldId id="326" r:id="rId5"/>
    <p:sldId id="327" r:id="rId6"/>
    <p:sldId id="11088425" r:id="rId7"/>
    <p:sldId id="11088427" r:id="rId8"/>
    <p:sldId id="262" r:id="rId9"/>
    <p:sldId id="261" r:id="rId10"/>
    <p:sldId id="11088428" r:id="rId11"/>
    <p:sldId id="11088430" r:id="rId12"/>
    <p:sldId id="11088429" r:id="rId13"/>
    <p:sldId id="110884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 smtClean="0"/>
              <a:t>luongtran8495@gmail.com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NULL" TargetMode="External"/><Relationship Id="rId7" Type="http://schemas.openxmlformats.org/officeDocument/2006/relationships/image" Target="../media/image8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8" Type="http://schemas.openxmlformats.org/officeDocument/2006/relationships/slideLayout" Target="../slideLayouts/slideLayout24.xml"/><Relationship Id="rId17" Type="http://schemas.openxmlformats.org/officeDocument/2006/relationships/image" Target="../media/image11.jpeg"/><Relationship Id="rId16" Type="http://schemas.microsoft.com/office/2007/relationships/hdphoto" Target="../media/image5.wdp"/><Relationship Id="rId15" Type="http://schemas.openxmlformats.org/officeDocument/2006/relationships/image" Target="../media/image4.png"/><Relationship Id="rId14" Type="http://schemas.microsoft.com/office/2007/relationships/hdphoto" Target="../media/image10.wdp"/><Relationship Id="rId13" Type="http://schemas.openxmlformats.org/officeDocument/2006/relationships/image" Target="../media/image9.png"/><Relationship Id="rId12" Type="http://schemas.openxmlformats.org/officeDocument/2006/relationships/image" Target="../media/image2.jpe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NULL" TargetMode="External"/><Relationship Id="rId7" Type="http://schemas.openxmlformats.org/officeDocument/2006/relationships/image" Target="../media/image8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8" Type="http://schemas.openxmlformats.org/officeDocument/2006/relationships/slideLayout" Target="../slideLayouts/slideLayout24.xml"/><Relationship Id="rId17" Type="http://schemas.openxmlformats.org/officeDocument/2006/relationships/image" Target="../media/image12.png"/><Relationship Id="rId16" Type="http://schemas.microsoft.com/office/2007/relationships/hdphoto" Target="../media/image5.wdp"/><Relationship Id="rId15" Type="http://schemas.openxmlformats.org/officeDocument/2006/relationships/image" Target="../media/image4.png"/><Relationship Id="rId14" Type="http://schemas.microsoft.com/office/2007/relationships/hdphoto" Target="../media/image10.wdp"/><Relationship Id="rId13" Type="http://schemas.openxmlformats.org/officeDocument/2006/relationships/image" Target="../media/image9.png"/><Relationship Id="rId12" Type="http://schemas.openxmlformats.org/officeDocument/2006/relationships/image" Target="../media/image2.jpe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7" Type="http://schemas.openxmlformats.org/officeDocument/2006/relationships/slideLayout" Target="../slideLayouts/slideLayout24.xml"/><Relationship Id="rId16" Type="http://schemas.openxmlformats.org/officeDocument/2006/relationships/image" Target="../media/image16.png"/><Relationship Id="rId15" Type="http://schemas.microsoft.com/office/2007/relationships/media" Target="../media/media4.mp3"/><Relationship Id="rId14" Type="http://schemas.openxmlformats.org/officeDocument/2006/relationships/audio" Target="../media/media4.mp3"/><Relationship Id="rId13" Type="http://schemas.microsoft.com/office/2007/relationships/media" Target="../media/media3.mp3"/><Relationship Id="rId12" Type="http://schemas.openxmlformats.org/officeDocument/2006/relationships/audio" Target="NULL" TargetMode="External"/><Relationship Id="rId11" Type="http://schemas.openxmlformats.org/officeDocument/2006/relationships/image" Target="../media/image8.png"/><Relationship Id="rId10" Type="http://schemas.microsoft.com/office/2007/relationships/media" Target="../media/media2.mp3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NULL" TargetMode="External"/><Relationship Id="rId7" Type="http://schemas.openxmlformats.org/officeDocument/2006/relationships/image" Target="../media/image8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8" Type="http://schemas.openxmlformats.org/officeDocument/2006/relationships/slideLayout" Target="../slideLayouts/slideLayout24.xml"/><Relationship Id="rId17" Type="http://schemas.openxmlformats.org/officeDocument/2006/relationships/image" Target="../media/image20.png"/><Relationship Id="rId16" Type="http://schemas.microsoft.com/office/2007/relationships/hdphoto" Target="../media/image5.wdp"/><Relationship Id="rId15" Type="http://schemas.openxmlformats.org/officeDocument/2006/relationships/image" Target="../media/image4.png"/><Relationship Id="rId14" Type="http://schemas.microsoft.com/office/2007/relationships/hdphoto" Target="../media/image19.wdp"/><Relationship Id="rId13" Type="http://schemas.openxmlformats.org/officeDocument/2006/relationships/image" Target="../media/image18.png"/><Relationship Id="rId12" Type="http://schemas.openxmlformats.org/officeDocument/2006/relationships/image" Target="../media/image2.jpe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microsoft.com/office/2007/relationships/media" Target="../media/media3.mp3"/><Relationship Id="rId5" Type="http://schemas.openxmlformats.org/officeDocument/2006/relationships/audio" Target="NULL" TargetMode="External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7542" y="0"/>
            <a:ext cx="6350852" cy="1287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kumimoji="0" lang="en-US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động (Xe bus yêu thương)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7444" y="-64123"/>
            <a:ext cx="11851481" cy="4327768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5292" y="1274227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56" y="1420467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5589" y="1392992"/>
            <a:ext cx="3092466" cy="903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4969" y="1420467"/>
            <a:ext cx="4407284" cy="923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8650" y="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8889" y="1249017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44400" y="6418201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440.000000" end="15675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44400" y="266702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8889" y="258162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6113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74022" y="226929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95" y="2581624"/>
            <a:ext cx="4141377" cy="4141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56" y="1420467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0334" y="1406729"/>
            <a:ext cx="4681234" cy="903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  B. </a:t>
            </a:r>
            <a:r>
              <a:rPr lang="en-US" sz="3200" b="1" dirty="0" err="1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lang="en-US" sz="32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09377" y="1406729"/>
            <a:ext cx="2983232" cy="923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lang="en-US" sz="3200" b="1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8650" y="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8889" y="1249017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44400" y="6418201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440.000000" end="15675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44400" y="266702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48889" y="258162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6113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74022" y="226929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34" y="2370070"/>
            <a:ext cx="5225093" cy="446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210" y="1485903"/>
            <a:ext cx="3107685" cy="14511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Xe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805" y="1571144"/>
            <a:ext cx="2886789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11791" y="1592121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287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72176" y="1238251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6452758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440.000000" end="15675.000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419100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37730" y="232749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68" y="2692846"/>
            <a:ext cx="6313359" cy="4179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48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93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36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348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53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24" y="1270638"/>
            <a:ext cx="3113266" cy="14786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3314" y="1228724"/>
            <a:ext cx="3759555" cy="16481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5270" y="1298692"/>
            <a:ext cx="3600589" cy="14375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8701" y="-17145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9167" y="941835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3892" y="6452758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440.000000" end="15675.00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80538" y="133350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8608" y="2143125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3432179" y="2728241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9" y="2630989"/>
            <a:ext cx="6439471" cy="4207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5 4.0740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55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333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393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212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393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6800" y="6617276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.000000" end="15675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6800" y="45623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333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600202"/>
            <a:ext cx="12058650" cy="195262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CỘNG ĐỒNG ĐỊA PHƯƠNG 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7" y="0"/>
            <a:ext cx="10277475" cy="686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6862" y="274638"/>
            <a:ext cx="9058275" cy="642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WPS Presentation</Application>
  <PresentationFormat>Widescreen</PresentationFormat>
  <Paragraphs>41</Paragraphs>
  <Slides>10</Slides>
  <Notes>2</Notes>
  <HiddenSlides>0</HiddenSlides>
  <MMClips>23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Arial-Rounded</vt:lpstr>
      <vt:lpstr>Segoe UI Symbol</vt:lpstr>
      <vt:lpstr>Times New Roman</vt:lpstr>
      <vt:lpstr>等线</vt:lpstr>
      <vt:lpstr>Calibri</vt:lpstr>
      <vt:lpstr>Microsoft YaHei</vt:lpstr>
      <vt:lpstr>Arial Unicode MS</vt:lpstr>
      <vt:lpstr>Calibri Light</vt:lpstr>
      <vt:lpstr>1_Office Theme</vt:lpstr>
      <vt:lpstr>4_Office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Thứ Năm ngày 14 tháng 12 năm 2023 TỰ NHIÊN VÀ XÃ HỘI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Sang Ha</cp:lastModifiedBy>
  <cp:revision>117</cp:revision>
  <dcterms:created xsi:type="dcterms:W3CDTF">2021-06-05T04:03:00Z</dcterms:created>
  <dcterms:modified xsi:type="dcterms:W3CDTF">2024-12-23T07:34:33Z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A647F602261C458D9F2800079DAE92D8_13</vt:lpwstr>
  </property>
  <property fmtid="{D5CDD505-2E9C-101B-9397-08002B2CF9AE}" pid="3" name="KSOProductBuildVer">
    <vt:lpwstr>1033-12.2.0.19307</vt:lpwstr>
  </property>
</Properties>
</file>