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85" r:id="rId3"/>
    <p:sldId id="322" r:id="rId4"/>
    <p:sldId id="260" r:id="rId5"/>
    <p:sldId id="356" r:id="rId6"/>
    <p:sldId id="355" r:id="rId7"/>
    <p:sldId id="324" r:id="rId8"/>
    <p:sldId id="262" r:id="rId9"/>
    <p:sldId id="263" r:id="rId10"/>
    <p:sldId id="306" r:id="rId11"/>
    <p:sldId id="264" r:id="rId13"/>
    <p:sldId id="265" r:id="rId14"/>
    <p:sldId id="266" r:id="rId15"/>
    <p:sldId id="307" r:id="rId16"/>
    <p:sldId id="295" r:id="rId17"/>
    <p:sldId id="288" r:id="rId18"/>
    <p:sldId id="296" r:id="rId19"/>
    <p:sldId id="308" r:id="rId20"/>
    <p:sldId id="309" r:id="rId21"/>
    <p:sldId id="31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84" d="100"/>
          <a:sy n="84" d="100"/>
        </p:scale>
        <p:origin x="138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65A41-6375-409D-86D9-D7DA1F97491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1BF20-B0DE-47EB-99C7-FACBF74E605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23EF5-C740-47FD-838D-ADAB4604691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DDD4-A75A-4143-BC31-2817C3B5B2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23EF5-C740-47FD-838D-ADAB4604691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DDD4-A75A-4143-BC31-2817C3B5B2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23EF5-C740-47FD-838D-ADAB4604691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DDD4-A75A-4143-BC31-2817C3B5B2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3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23EF5-C740-47FD-838D-ADAB4604691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DDD4-A75A-4143-BC31-2817C3B5B2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23EF5-C740-47FD-838D-ADAB4604691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DDD4-A75A-4143-BC31-2817C3B5B2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23EF5-C740-47FD-838D-ADAB4604691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DDD4-A75A-4143-BC31-2817C3B5B2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23EF5-C740-47FD-838D-ADAB4604691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DDD4-A75A-4143-BC31-2817C3B5B2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23EF5-C740-47FD-838D-ADAB4604691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DDD4-A75A-4143-BC31-2817C3B5B2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23EF5-C740-47FD-838D-ADAB4604691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DDD4-A75A-4143-BC31-2817C3B5B2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23EF5-C740-47FD-838D-ADAB4604691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DDD4-A75A-4143-BC31-2817C3B5B2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23EF5-C740-47FD-838D-ADAB4604691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DDD4-A75A-4143-BC31-2817C3B5B2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23EF5-C740-47FD-838D-ADAB4604691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1DDD4-A75A-4143-BC31-2817C3B5B25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GIF"/><Relationship Id="rId1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130453"/>
            <a:ext cx="10363408" cy="1469727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sz="6200" b="1">
                <a:latin typeface=".VnTime" panose="020B7200000000000000" pitchFamily="34" charset="0"/>
              </a:rPr>
              <a:t>%</a:t>
            </a:r>
            <a:endParaRPr lang="en-US" sz="6200" b="1">
              <a:latin typeface=".VnTime" panose="020B7200000000000000" pitchFamily="34" charset="0"/>
            </a:endParaRPr>
          </a:p>
        </p:txBody>
      </p:sp>
      <p:pic>
        <p:nvPicPr>
          <p:cNvPr id="45059" name="Picture 4" descr="Pla019"/>
          <p:cNvPicPr>
            <a:picLocks noChangeAspect="1" noChangeArrowheads="1"/>
          </p:cNvPicPr>
          <p:nvPr/>
        </p:nvPicPr>
        <p:blipFill>
          <a:blip r:embed="rId1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" y="105507"/>
            <a:ext cx="121920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WordArt 6"/>
          <p:cNvSpPr>
            <a:spLocks noChangeArrowheads="1" noChangeShapeType="1" noTextEdit="1"/>
          </p:cNvSpPr>
          <p:nvPr/>
        </p:nvSpPr>
        <p:spPr bwMode="auto">
          <a:xfrm>
            <a:off x="1930298" y="1295279"/>
            <a:ext cx="8737531" cy="3200400"/>
          </a:xfrm>
          <a:prstGeom prst="rect">
            <a:avLst/>
          </a:prstGeom>
        </p:spPr>
        <p:txBody>
          <a:bodyPr spcFirstLastPara="1" wrap="none" lIns="40551" tIns="20275" rIns="40551" bIns="20275" fromWordArt="1">
            <a:prstTxWarp prst="textArchUp">
              <a:avLst>
                <a:gd name="adj" fmla="val 10722427"/>
              </a:avLst>
            </a:prstTxWarp>
          </a:bodyPr>
          <a:lstStyle/>
          <a:p>
            <a:pPr algn="ctr" defTabSz="4057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700" kern="10" dirty="0">
                <a:ln w="9525">
                  <a:solidFill>
                    <a:srgbClr val="CC00FF"/>
                  </a:solidFill>
                  <a:round/>
                </a:ln>
                <a:solidFill>
                  <a:srgbClr val="990099"/>
                </a:solidFill>
                <a:latin typeface="Times New Roman" panose="02020603050405020304"/>
                <a:cs typeface="Times New Roman" panose="02020603050405020304"/>
              </a:rPr>
              <a:t>Chào mừng các </a:t>
            </a:r>
            <a:r>
              <a:rPr lang="vi-VN" sz="5700" kern="10" dirty="0" smtClean="0">
                <a:ln w="9525">
                  <a:solidFill>
                    <a:srgbClr val="CC00FF"/>
                  </a:solidFill>
                  <a:round/>
                </a:ln>
                <a:solidFill>
                  <a:srgbClr val="990099"/>
                </a:solidFill>
                <a:latin typeface="Times New Roman" panose="02020603050405020304"/>
                <a:cs typeface="Times New Roman" panose="02020603050405020304"/>
              </a:rPr>
              <a:t>em lớp 2</a:t>
            </a:r>
            <a:r>
              <a:rPr lang="en-US" altLang="vi-VN" sz="5700" kern="10" dirty="0" smtClean="0">
                <a:ln w="9525">
                  <a:solidFill>
                    <a:srgbClr val="CC00FF"/>
                  </a:solidFill>
                  <a:round/>
                </a:ln>
                <a:solidFill>
                  <a:srgbClr val="990099"/>
                </a:solidFill>
                <a:latin typeface="Times New Roman" panose="02020603050405020304"/>
                <a:cs typeface="Times New Roman" panose="02020603050405020304"/>
              </a:rPr>
              <a:t>C</a:t>
            </a:r>
            <a:r>
              <a:rPr lang="vi-VN" sz="5700" kern="10" dirty="0" smtClean="0">
                <a:ln w="9525">
                  <a:solidFill>
                    <a:srgbClr val="CC00FF"/>
                  </a:solidFill>
                  <a:round/>
                </a:ln>
                <a:solidFill>
                  <a:srgbClr val="990099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5700" kern="10" dirty="0">
                <a:ln w="9525">
                  <a:solidFill>
                    <a:srgbClr val="CC00FF"/>
                  </a:solidFill>
                  <a:round/>
                </a:ln>
                <a:solidFill>
                  <a:srgbClr val="990099"/>
                </a:solidFill>
                <a:latin typeface="Times New Roman" panose="02020603050405020304"/>
                <a:cs typeface="Times New Roman" panose="02020603050405020304"/>
              </a:rPr>
              <a:t>đến với tiết học </a:t>
            </a:r>
            <a:endParaRPr lang="en-US" sz="5700" kern="10" dirty="0">
              <a:ln w="9525">
                <a:solidFill>
                  <a:srgbClr val="CC00FF"/>
                </a:solidFill>
                <a:round/>
              </a:ln>
              <a:solidFill>
                <a:srgbClr val="990099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5062" name="WordArt 5"/>
          <p:cNvSpPr>
            <a:spLocks noChangeArrowheads="1" noChangeShapeType="1" noTextEdit="1"/>
          </p:cNvSpPr>
          <p:nvPr/>
        </p:nvSpPr>
        <p:spPr bwMode="auto">
          <a:xfrm>
            <a:off x="3149358" y="2262798"/>
            <a:ext cx="5994988" cy="1523515"/>
          </a:xfrm>
          <a:prstGeom prst="rect">
            <a:avLst/>
          </a:prstGeom>
        </p:spPr>
        <p:txBody>
          <a:bodyPr wrap="none" lIns="40551" tIns="20275" rIns="40551" bIns="2027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0576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300" b="1" kern="10" dirty="0" smtClean="0">
                <a:ln w="12700">
                  <a:solidFill>
                    <a:srgbClr val="008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 Tự nhiên và Xã hội</a:t>
            </a:r>
            <a:endParaRPr lang="en-US" sz="4300" b="1" kern="10" dirty="0">
              <a:ln w="12700">
                <a:solidFill>
                  <a:srgbClr val="008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5063" name="TextBox 7"/>
          <p:cNvSpPr txBox="1">
            <a:spLocks noChangeArrowheads="1"/>
          </p:cNvSpPr>
          <p:nvPr/>
        </p:nvSpPr>
        <p:spPr bwMode="auto">
          <a:xfrm>
            <a:off x="1586575" y="3917159"/>
            <a:ext cx="8628185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28" tIns="54414" rIns="108828" bIns="54414">
            <a:spAutoFit/>
          </a:bodyPr>
          <a:lstStyle>
            <a:lvl1pPr defTabSz="2453005">
              <a:defRPr sz="45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2453005">
              <a:defRPr sz="45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2453005">
              <a:defRPr sz="45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2453005">
              <a:defRPr sz="45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2453005">
              <a:defRPr sz="45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2453005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2453005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2453005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2453005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NGUYỄN THỊ DUYÊN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latin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</a:rPr>
              <a:t>Tiểu</a:t>
            </a:r>
            <a:r>
              <a:rPr 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</a:rPr>
              <a:t> Hồng Thái Tây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800" dirty="0">
              <a:solidFill>
                <a:srgbClr val="006699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0" y="-1"/>
            <a:ext cx="11781389" cy="6745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7" y="0"/>
            <a:ext cx="10414846" cy="6781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3" y="0"/>
            <a:ext cx="1215740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7" y="911093"/>
            <a:ext cx="10385394" cy="4774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5861148" y="259276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489644"/>
            <a:ext cx="1221141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 err="1" smtClean="0"/>
              <a:t>Nêu</a:t>
            </a:r>
            <a:r>
              <a:rPr lang="en-US" sz="6600" dirty="0" smtClean="0"/>
              <a:t> </a:t>
            </a:r>
            <a:r>
              <a:rPr lang="en-US" sz="6600" dirty="0" err="1" smtClean="0"/>
              <a:t>ích</a:t>
            </a:r>
            <a:r>
              <a:rPr lang="en-US" sz="6600" dirty="0" smtClean="0"/>
              <a:t> </a:t>
            </a:r>
            <a:r>
              <a:rPr lang="en-US" sz="6600" dirty="0" err="1" smtClean="0"/>
              <a:t>lợi</a:t>
            </a:r>
            <a:r>
              <a:rPr lang="en-US" sz="6600" dirty="0" smtClean="0"/>
              <a:t> </a:t>
            </a:r>
            <a:r>
              <a:rPr lang="en-US" sz="6600" dirty="0" err="1" smtClean="0"/>
              <a:t>của</a:t>
            </a:r>
            <a:r>
              <a:rPr lang="en-US" sz="6600" dirty="0" smtClean="0"/>
              <a:t> </a:t>
            </a:r>
            <a:r>
              <a:rPr lang="en-US" sz="6600" dirty="0" err="1" smtClean="0"/>
              <a:t>việc</a:t>
            </a:r>
            <a:r>
              <a:rPr lang="en-US" sz="6600" dirty="0" smtClean="0"/>
              <a:t> </a:t>
            </a:r>
            <a:r>
              <a:rPr lang="en-US" sz="6600" dirty="0" err="1" smtClean="0"/>
              <a:t>xác</a:t>
            </a:r>
            <a:r>
              <a:rPr lang="en-US" sz="6600" dirty="0" smtClean="0"/>
              <a:t> </a:t>
            </a:r>
            <a:r>
              <a:rPr lang="en-US" sz="6600" dirty="0" err="1" smtClean="0"/>
              <a:t>định</a:t>
            </a:r>
            <a:r>
              <a:rPr lang="en-US" sz="6600" dirty="0" smtClean="0"/>
              <a:t> </a:t>
            </a:r>
            <a:r>
              <a:rPr lang="en-US" sz="6600" dirty="0" err="1" smtClean="0"/>
              <a:t>được</a:t>
            </a:r>
            <a:r>
              <a:rPr lang="en-US" sz="6600" dirty="0" smtClean="0"/>
              <a:t> </a:t>
            </a:r>
            <a:r>
              <a:rPr lang="en-US" sz="6600" dirty="0" err="1" smtClean="0"/>
              <a:t>các</a:t>
            </a:r>
            <a:r>
              <a:rPr lang="en-US" sz="6600" dirty="0" smtClean="0"/>
              <a:t> </a:t>
            </a:r>
            <a:r>
              <a:rPr lang="en-US" sz="6600" dirty="0" err="1" smtClean="0"/>
              <a:t>tình</a:t>
            </a:r>
            <a:r>
              <a:rPr lang="en-US" sz="6600" dirty="0" smtClean="0"/>
              <a:t> </a:t>
            </a:r>
            <a:r>
              <a:rPr lang="en-US" sz="6600" dirty="0" err="1" smtClean="0"/>
              <a:t>huống</a:t>
            </a:r>
            <a:r>
              <a:rPr lang="en-US" sz="6600" dirty="0" smtClean="0"/>
              <a:t> </a:t>
            </a:r>
            <a:r>
              <a:rPr lang="en-US" sz="6600" dirty="0" err="1" smtClean="0"/>
              <a:t>nguy</a:t>
            </a:r>
            <a:r>
              <a:rPr lang="en-US" sz="6600" dirty="0" smtClean="0"/>
              <a:t> </a:t>
            </a:r>
            <a:r>
              <a:rPr lang="en-US" sz="6600" dirty="0" err="1" smtClean="0"/>
              <a:t>hiểm,rủi</a:t>
            </a:r>
            <a:r>
              <a:rPr lang="en-US" sz="6600" dirty="0" smtClean="0"/>
              <a:t> </a:t>
            </a:r>
            <a:r>
              <a:rPr lang="en-US" sz="6600" dirty="0" err="1" smtClean="0"/>
              <a:t>ro</a:t>
            </a:r>
            <a:r>
              <a:rPr lang="en-US" sz="6600" dirty="0" smtClean="0"/>
              <a:t> </a:t>
            </a:r>
            <a:r>
              <a:rPr lang="en-US" sz="6600" dirty="0" err="1" smtClean="0"/>
              <a:t>trước</a:t>
            </a:r>
            <a:r>
              <a:rPr lang="en-US" sz="6600" dirty="0" smtClean="0"/>
              <a:t> </a:t>
            </a:r>
            <a:r>
              <a:rPr lang="en-US" sz="6600" dirty="0" err="1" smtClean="0"/>
              <a:t>khi</a:t>
            </a:r>
            <a:r>
              <a:rPr lang="en-US" sz="6600" dirty="0" smtClean="0"/>
              <a:t> </a:t>
            </a:r>
            <a:r>
              <a:rPr lang="en-US" sz="6600" dirty="0" err="1" smtClean="0"/>
              <a:t>tham</a:t>
            </a:r>
            <a:r>
              <a:rPr lang="en-US" sz="6600" dirty="0" smtClean="0"/>
              <a:t> </a:t>
            </a:r>
            <a:r>
              <a:rPr lang="en-US" sz="6600" dirty="0" err="1" smtClean="0"/>
              <a:t>gia</a:t>
            </a:r>
            <a:r>
              <a:rPr lang="en-US" sz="6600" dirty="0" smtClean="0"/>
              <a:t> </a:t>
            </a:r>
            <a:r>
              <a:rPr lang="en-US" sz="6600" dirty="0" err="1" smtClean="0"/>
              <a:t>các</a:t>
            </a:r>
            <a:r>
              <a:rPr lang="en-US" sz="6600" dirty="0" smtClean="0"/>
              <a:t> </a:t>
            </a:r>
            <a:r>
              <a:rPr lang="en-US" sz="6600" dirty="0" err="1" smtClean="0"/>
              <a:t>hoạt</a:t>
            </a:r>
            <a:r>
              <a:rPr lang="en-US" sz="6600" dirty="0" smtClean="0"/>
              <a:t> </a:t>
            </a:r>
            <a:r>
              <a:rPr lang="en-US" sz="6600" dirty="0" err="1" smtClean="0"/>
              <a:t>động</a:t>
            </a:r>
            <a:r>
              <a:rPr lang="en-US" sz="6600" dirty="0" smtClean="0"/>
              <a:t> ở </a:t>
            </a:r>
            <a:r>
              <a:rPr lang="en-US" sz="6600" dirty="0" err="1" smtClean="0"/>
              <a:t>trường</a:t>
            </a:r>
            <a:r>
              <a:rPr lang="en-US" sz="6600" dirty="0" smtClean="0"/>
              <a:t>.</a:t>
            </a:r>
            <a:endParaRPr lang="en-US" sz="6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552806" y="1688561"/>
            <a:ext cx="9140631" cy="2862003"/>
          </a:xfrm>
          <a:prstGeom prst="rect">
            <a:avLst/>
          </a:prstGeom>
          <a:noFill/>
          <a:ln w="57150">
            <a:noFill/>
          </a:ln>
        </p:spPr>
        <p:txBody>
          <a:bodyPr wrap="square" lIns="91112" tIns="45562" rIns="91112" bIns="45562" rtlCol="0">
            <a:spAutoFit/>
          </a:bodyPr>
          <a:lstStyle/>
          <a:p>
            <a:pPr algn="ctr" defTabSz="1218565">
              <a:spcBef>
                <a:spcPts val="600"/>
              </a:spcBef>
            </a:pP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Việc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xác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định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các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tình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huống</a:t>
            </a:r>
            <a:r>
              <a:rPr lang="en-US" sz="3600" dirty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nguy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hiểm,rủi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ro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trước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khi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tham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gia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các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hoạt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động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ở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trường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giúp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chúng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ta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chủ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động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phòng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tránh,giữ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an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toàn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cho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bản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thân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và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người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3600" dirty="0" err="1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khác</a:t>
            </a:r>
            <a:r>
              <a:rPr lang="en-US" sz="3600" dirty="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.</a:t>
            </a:r>
            <a:endParaRPr lang="en-US" sz="3600" dirty="0">
              <a:solidFill>
                <a:srgbClr val="FF0066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  <p:pic>
        <p:nvPicPr>
          <p:cNvPr id="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3" y="2970455"/>
            <a:ext cx="11603420" cy="477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6" y="121125"/>
            <a:ext cx="1600707" cy="1607820"/>
          </a:xfrm>
          <a:prstGeom prst="rect">
            <a:avLst/>
          </a:prstGeom>
        </p:spPr>
      </p:pic>
      <p:sp>
        <p:nvSpPr>
          <p:cNvPr id="5" name="椭圆 5"/>
          <p:cNvSpPr/>
          <p:nvPr/>
        </p:nvSpPr>
        <p:spPr>
          <a:xfrm>
            <a:off x="9933242" y="925035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5" tIns="34266" rIns="68485" bIns="34266" rtlCol="0" anchor="ctr"/>
          <a:lstStyle/>
          <a:p>
            <a:pPr algn="ctr" defTabSz="913130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" grpId="0" bldLvl="0" animBg="1"/>
      <p:bldP spid="5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600" dirty="0">
              <a:latin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0" y="121920"/>
            <a:ext cx="12192000" cy="34442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/>
              <a:t>2/ </a:t>
            </a:r>
            <a:r>
              <a:rPr lang="en-US" sz="4400" dirty="0" err="1" smtClean="0"/>
              <a:t>Thực</a:t>
            </a:r>
            <a:r>
              <a:rPr lang="en-US" sz="4400" dirty="0" smtClean="0"/>
              <a:t> </a:t>
            </a:r>
            <a:r>
              <a:rPr lang="en-US" sz="4400" dirty="0" err="1" smtClean="0"/>
              <a:t>hiện</a:t>
            </a:r>
            <a:r>
              <a:rPr lang="en-US" sz="4400" dirty="0" smtClean="0"/>
              <a:t> an </a:t>
            </a:r>
            <a:r>
              <a:rPr lang="en-US" sz="4400" dirty="0" err="1" smtClean="0"/>
              <a:t>toàn</a:t>
            </a:r>
            <a:r>
              <a:rPr lang="en-US" sz="4400" dirty="0" smtClean="0"/>
              <a:t> </a:t>
            </a:r>
            <a:r>
              <a:rPr lang="en-US" sz="4400" dirty="0" err="1" smtClean="0"/>
              <a:t>khi</a:t>
            </a:r>
            <a:r>
              <a:rPr lang="en-US" sz="4400" dirty="0" smtClean="0"/>
              <a:t> </a:t>
            </a:r>
            <a:r>
              <a:rPr lang="en-US" sz="4400" dirty="0" err="1" smtClean="0"/>
              <a:t>tham</a:t>
            </a:r>
            <a:r>
              <a:rPr lang="en-US" sz="4400" dirty="0" smtClean="0"/>
              <a:t> </a:t>
            </a:r>
            <a:r>
              <a:rPr lang="en-US" sz="4400" dirty="0" err="1" smtClean="0"/>
              <a:t>gia</a:t>
            </a:r>
            <a:r>
              <a:rPr lang="en-US" sz="4400" dirty="0" smtClean="0"/>
              <a:t> </a:t>
            </a:r>
            <a:r>
              <a:rPr lang="en-US" sz="4400" dirty="0" err="1" smtClean="0"/>
              <a:t>các</a:t>
            </a:r>
            <a:r>
              <a:rPr lang="en-US" sz="4400" dirty="0" smtClean="0"/>
              <a:t> </a:t>
            </a:r>
            <a:r>
              <a:rPr lang="en-US" sz="4400" dirty="0" err="1" smtClean="0"/>
              <a:t>hoạt</a:t>
            </a:r>
            <a:r>
              <a:rPr lang="en-US" sz="4400" dirty="0" smtClean="0"/>
              <a:t> </a:t>
            </a:r>
            <a:r>
              <a:rPr lang="en-US" sz="4400" dirty="0" err="1" smtClean="0"/>
              <a:t>động</a:t>
            </a:r>
            <a:r>
              <a:rPr lang="en-US" sz="4400" dirty="0" smtClean="0"/>
              <a:t> ở </a:t>
            </a:r>
            <a:r>
              <a:rPr lang="en-US" sz="4400" dirty="0" err="1" smtClean="0"/>
              <a:t>trường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2" y="365125"/>
            <a:ext cx="11486322" cy="649287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96348" y="2623931"/>
            <a:ext cx="7951304" cy="3369584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56813" y="516424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6960" y="2081477"/>
            <a:ext cx="100076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KẾT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Verdana" panose="020B0604030504040204" pitchFamily="34" charset="0"/>
              </a:rPr>
              <a:t> THÚC TIẾT HỌC</a:t>
            </a:r>
            <a:endParaRPr kumimoji="0" lang="en-US" sz="4000" b="1" i="1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000" b="1" i="1" baseline="0" dirty="0" smtClean="0">
              <a:solidFill>
                <a:srgbClr val="FF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b="1" i="1" baseline="0" dirty="0" smtClean="0">
                <a:solidFill>
                  <a:srgbClr val="00206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TẠM</a:t>
            </a:r>
            <a:r>
              <a:rPr lang="en-US" sz="7200" b="1" i="1" dirty="0" smtClean="0">
                <a:solidFill>
                  <a:srgbClr val="00206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BIỆT CÁC BẠN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Vui Đến Trường - Nhóm Hoa Tay - Nhạc Thiếu Nhi Sôi Động Remix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7" y="0"/>
            <a:ext cx="10058400" cy="5870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vi deo don ve sinh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3525" y="466090"/>
            <a:ext cx="11184890" cy="5711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vi deo dọn vệ sinh 1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44170" y="365125"/>
            <a:ext cx="10817860" cy="5812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Bài Hát Giữ Gìn Vệ Sinh Trường Lớp Chuyên Đề Đạo Đức Lớp 1 Cấp Thành Phố Ca Nhạc Thiếu Nhi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6995" y="365125"/>
            <a:ext cx="11548745" cy="6275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7" y="0"/>
            <a:ext cx="10058400" cy="6268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6" y="0"/>
            <a:ext cx="1153833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600" dirty="0">
              <a:latin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0" y="121920"/>
            <a:ext cx="12192000" cy="34442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/>
              <a:t>1/ </a:t>
            </a:r>
            <a:r>
              <a:rPr lang="en-US" sz="4400" dirty="0" err="1" smtClean="0"/>
              <a:t>Một</a:t>
            </a:r>
            <a:r>
              <a:rPr lang="en-US" sz="4400" dirty="0" smtClean="0"/>
              <a:t> </a:t>
            </a:r>
            <a:r>
              <a:rPr lang="en-US" sz="4400" dirty="0" err="1" smtClean="0"/>
              <a:t>số</a:t>
            </a:r>
            <a:r>
              <a:rPr lang="en-US" sz="4400" dirty="0" smtClean="0"/>
              <a:t> </a:t>
            </a:r>
            <a:r>
              <a:rPr lang="en-US" sz="4400" dirty="0" err="1" smtClean="0"/>
              <a:t>tình</a:t>
            </a:r>
            <a:r>
              <a:rPr lang="en-US" sz="4400" dirty="0" smtClean="0"/>
              <a:t> </a:t>
            </a:r>
            <a:r>
              <a:rPr lang="en-US" sz="4400" dirty="0" err="1" smtClean="0"/>
              <a:t>huống</a:t>
            </a:r>
            <a:r>
              <a:rPr lang="en-US" sz="4400" dirty="0" smtClean="0"/>
              <a:t> </a:t>
            </a:r>
            <a:r>
              <a:rPr lang="en-US" sz="4400" dirty="0" err="1" smtClean="0"/>
              <a:t>nguy</a:t>
            </a:r>
            <a:r>
              <a:rPr lang="en-US" sz="4400" dirty="0" smtClean="0"/>
              <a:t> </a:t>
            </a:r>
            <a:r>
              <a:rPr lang="en-US" sz="4400" dirty="0" err="1" smtClean="0"/>
              <a:t>hiểm,rủi</a:t>
            </a:r>
            <a:r>
              <a:rPr lang="en-US" sz="4400" dirty="0" smtClean="0"/>
              <a:t> </a:t>
            </a:r>
            <a:r>
              <a:rPr lang="en-US" sz="4400" dirty="0" err="1" smtClean="0"/>
              <a:t>ro</a:t>
            </a:r>
            <a:r>
              <a:rPr lang="en-US" sz="4400" dirty="0" smtClean="0"/>
              <a:t> </a:t>
            </a:r>
            <a:r>
              <a:rPr lang="en-US" sz="4400" dirty="0" err="1" smtClean="0"/>
              <a:t>có</a:t>
            </a:r>
            <a:r>
              <a:rPr lang="en-US" sz="4400" dirty="0" smtClean="0"/>
              <a:t> </a:t>
            </a:r>
            <a:r>
              <a:rPr lang="en-US" sz="4400" dirty="0" err="1" smtClean="0"/>
              <a:t>thể</a:t>
            </a:r>
            <a:r>
              <a:rPr lang="en-US" sz="4400" dirty="0" smtClean="0"/>
              <a:t> </a:t>
            </a:r>
            <a:r>
              <a:rPr lang="en-US" sz="4400" dirty="0" err="1" smtClean="0"/>
              <a:t>gặp</a:t>
            </a:r>
            <a:r>
              <a:rPr lang="en-US" sz="4400" dirty="0" smtClean="0"/>
              <a:t> </a:t>
            </a:r>
            <a:r>
              <a:rPr lang="en-US" sz="4400" dirty="0" err="1" smtClean="0"/>
              <a:t>khi</a:t>
            </a:r>
            <a:r>
              <a:rPr lang="en-US" sz="4400" dirty="0" smtClean="0"/>
              <a:t> </a:t>
            </a:r>
            <a:r>
              <a:rPr lang="en-US" sz="4400" dirty="0" err="1" smtClean="0"/>
              <a:t>tham</a:t>
            </a:r>
            <a:r>
              <a:rPr lang="en-US" sz="4400" dirty="0" smtClean="0"/>
              <a:t> </a:t>
            </a:r>
            <a:r>
              <a:rPr lang="en-US" sz="4400" dirty="0" err="1" smtClean="0"/>
              <a:t>gia</a:t>
            </a:r>
            <a:r>
              <a:rPr lang="en-US" sz="4400" dirty="0" smtClean="0"/>
              <a:t> </a:t>
            </a:r>
            <a:r>
              <a:rPr lang="en-US" sz="4400" dirty="0" err="1" smtClean="0"/>
              <a:t>các</a:t>
            </a:r>
            <a:r>
              <a:rPr lang="en-US" sz="4400" dirty="0" smtClean="0"/>
              <a:t> </a:t>
            </a:r>
            <a:r>
              <a:rPr lang="en-US" sz="4400" dirty="0" err="1" smtClean="0"/>
              <a:t>hoạt</a:t>
            </a:r>
            <a:r>
              <a:rPr lang="en-US" sz="4400" dirty="0" smtClean="0"/>
              <a:t> </a:t>
            </a:r>
            <a:r>
              <a:rPr lang="en-US" sz="4400" dirty="0" err="1" smtClean="0"/>
              <a:t>động</a:t>
            </a:r>
            <a:r>
              <a:rPr lang="en-US" sz="4400" dirty="0" smtClean="0"/>
              <a:t> ở </a:t>
            </a:r>
            <a:r>
              <a:rPr lang="en-US" sz="4400" dirty="0" err="1" smtClean="0"/>
              <a:t>trường</a:t>
            </a:r>
            <a:r>
              <a:rPr lang="en-US" sz="4400" dirty="0" smtClean="0"/>
              <a:t> </a:t>
            </a:r>
            <a:r>
              <a:rPr lang="en-US" sz="4400" dirty="0" err="1" smtClean="0"/>
              <a:t>và</a:t>
            </a:r>
            <a:r>
              <a:rPr lang="en-US" sz="4400" dirty="0" smtClean="0"/>
              <a:t> </a:t>
            </a:r>
            <a:r>
              <a:rPr lang="en-US" sz="4400" dirty="0" err="1" smtClean="0"/>
              <a:t>cách</a:t>
            </a:r>
            <a:r>
              <a:rPr lang="en-US" sz="4400" dirty="0" smtClean="0"/>
              <a:t> </a:t>
            </a:r>
            <a:r>
              <a:rPr lang="en-US" sz="4400" dirty="0" err="1" smtClean="0"/>
              <a:t>phòng</a:t>
            </a:r>
            <a:r>
              <a:rPr lang="en-US" sz="4400" dirty="0" smtClean="0"/>
              <a:t> </a:t>
            </a:r>
            <a:r>
              <a:rPr lang="en-US" sz="4400" dirty="0" err="1" smtClean="0"/>
              <a:t>tránh</a:t>
            </a:r>
            <a:r>
              <a:rPr lang="en-US" sz="4400" dirty="0" smtClean="0"/>
              <a:t>? 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642</Words>
  <Application>WPS Presentation</Application>
  <PresentationFormat>Widescreen</PresentationFormat>
  <Paragraphs>26</Paragraphs>
  <Slides>19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Arial</vt:lpstr>
      <vt:lpstr>SimSun</vt:lpstr>
      <vt:lpstr>Wingdings</vt:lpstr>
      <vt:lpstr>.VnTime</vt:lpstr>
      <vt:lpstr>Segoe Print</vt:lpstr>
      <vt:lpstr>Times New Roman</vt:lpstr>
      <vt:lpstr>Gill Sans MT</vt:lpstr>
      <vt:lpstr>Times New Roman</vt:lpstr>
      <vt:lpstr>Verdana</vt:lpstr>
      <vt:lpstr>Arial-Rounded</vt:lpstr>
      <vt:lpstr>Calibri</vt:lpstr>
      <vt:lpstr>Kids</vt:lpstr>
      <vt:lpstr>Microsoft YaHei</vt:lpstr>
      <vt:lpstr>Arial Unicode MS</vt:lpstr>
      <vt:lpstr>Calibri Light</vt:lpstr>
      <vt:lpstr>Office Theme</vt:lpstr>
      <vt:lpstr>%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TH_BaDinh-01</dc:creator>
  <cp:lastModifiedBy>Sang Ha</cp:lastModifiedBy>
  <cp:revision>41</cp:revision>
  <dcterms:created xsi:type="dcterms:W3CDTF">2021-07-19T13:50:00Z</dcterms:created>
  <dcterms:modified xsi:type="dcterms:W3CDTF">2024-09-20T07:09:01Z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2BF41F8DE10E4288826BC79A0131B0DF_12</vt:lpwstr>
  </property>
  <property fmtid="{D5CDD505-2E9C-101B-9397-08002B2CF9AE}" pid="3" name="KSOProductBuildVer">
    <vt:lpwstr>1033-12.2.0.18165</vt:lpwstr>
  </property>
</Properties>
</file>