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7"/>
  </p:notesMasterIdLst>
  <p:sldIdLst>
    <p:sldId id="263" r:id="rId4"/>
    <p:sldId id="290" r:id="rId5"/>
    <p:sldId id="266" r:id="rId6"/>
    <p:sldId id="267" r:id="rId7"/>
    <p:sldId id="295" r:id="rId8"/>
    <p:sldId id="269" r:id="rId9"/>
    <p:sldId id="268" r:id="rId10"/>
    <p:sldId id="296" r:id="rId11"/>
    <p:sldId id="298" r:id="rId12"/>
    <p:sldId id="272" r:id="rId13"/>
    <p:sldId id="297" r:id="rId14"/>
    <p:sldId id="299" r:id="rId15"/>
    <p:sldId id="28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110" d="100"/>
          <a:sy n="110" d="100"/>
        </p:scale>
        <p:origin x="605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DCFCCE-6A8C-4189-B969-5F202A22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1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971E291F-8C1B-47A9-97A9-9C79A718E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0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1BC1-C999-4789-8443-D36FADB0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9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29B6-05E7-42C0-8C55-F15EAF36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0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76FCCD2-C336-4BA5-A976-78CF34C3A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34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A6E-CBA7-4110-9513-BFD6F9A8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4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D0CA-A4FD-4496-BEB3-1871B0BC0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FBDC-65FC-472F-9BD0-1C9C928CB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3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195-8787-4A7E-82B8-9F20E72E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69F-4023-4472-94C5-58983855B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1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4D4-524A-4C4F-958F-21F21609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3745FE-03A3-4BD9-8E9B-E154A5554BA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11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wm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wm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685800" y="342900"/>
            <a:ext cx="76200" cy="57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1</a:t>
            </a:r>
          </a:p>
        </p:txBody>
      </p:sp>
      <p:pic>
        <p:nvPicPr>
          <p:cNvPr id="2051" name="Picture 89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"/>
            <a:ext cx="9144000" cy="5138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047750"/>
            <a:ext cx="769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CHÀO MỪNG HỘI THI GIÁO VIÊN CHỦ NHIỆM GIỎI CẤP HUYỆN </a:t>
            </a:r>
            <a:endParaRPr lang="vi-VN" sz="36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784" y="2574103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" y="-1143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icture 2" descr="C:\Documents and Settings\Linh phuong\My Documents\My Pictures\Picture1.gif"/>
          <p:cNvSpPr>
            <a:spLocks noChangeAspect="1" noChangeArrowheads="1"/>
          </p:cNvSpPr>
          <p:nvPr/>
        </p:nvSpPr>
        <p:spPr bwMode="auto">
          <a:xfrm>
            <a:off x="2302669" y="4160044"/>
            <a:ext cx="5023247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57350" y="457200"/>
            <a:ext cx="5668566" cy="6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HP001 5 hàng" panose="020B0603050302020204" pitchFamily="34" charset="0"/>
              </a:rPr>
              <a:t>tư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ngày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12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2022</a:t>
            </a:r>
            <a:endParaRPr lang="en-US" altLang="en-US" sz="2400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245638" y="1120844"/>
            <a:ext cx="3886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371600" y="2231082"/>
            <a:ext cx="5260062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Bài17: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Hành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trang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lên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đường</a:t>
            </a:r>
            <a:endParaRPr lang="en-US" altLang="en-US" sz="24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371600" y="200025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187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9535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45969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413797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452</Words>
  <Application>Microsoft Office PowerPoint</Application>
  <PresentationFormat>On-screen Show (16:9)</PresentationFormat>
  <Paragraphs>48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.VnTime</vt:lpstr>
      <vt:lpstr>Arial</vt:lpstr>
      <vt:lpstr>Calibri</vt:lpstr>
      <vt:lpstr>Franklin Gothic Book</vt:lpstr>
      <vt:lpstr>Franklin Gothic Medium</vt:lpstr>
      <vt:lpstr>HP001 5 hàng</vt:lpstr>
      <vt:lpstr>Times New Roman</vt:lpstr>
      <vt:lpstr>Wingdings 2</vt:lpstr>
      <vt:lpstr>Office Theme</vt:lpstr>
      <vt:lpstr>1_Office Theme</vt:lpstr>
      <vt:lpstr>Trek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Dunggol1998@gmail.com</cp:lastModifiedBy>
  <cp:revision>273</cp:revision>
  <dcterms:created xsi:type="dcterms:W3CDTF">2018-03-05T05:17:16Z</dcterms:created>
  <dcterms:modified xsi:type="dcterms:W3CDTF">2022-11-25T00:21:46Z</dcterms:modified>
</cp:coreProperties>
</file>