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6" r:id="rId2"/>
    <p:sldId id="295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8" r:id="rId21"/>
    <p:sldId id="280" r:id="rId22"/>
    <p:sldId id="282" r:id="rId23"/>
    <p:sldId id="283" r:id="rId24"/>
    <p:sldId id="284" r:id="rId25"/>
    <p:sldId id="285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86" r:id="rId3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1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24B01-EC70-40DE-AE5C-D42B32B059D6}" type="datetimeFigureOut">
              <a:rPr lang="vi-VN" smtClean="0"/>
              <a:t>08/01/2024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BE33D-D457-473F-8BB5-4541F7E9DE6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403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30209-6187-486A-9EF7-D500B23B6DF1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83" y="3178648"/>
            <a:ext cx="9157083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2108" y="2437339"/>
            <a:ext cx="3679782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5808829" y="3583818"/>
            <a:ext cx="2830073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0" y="191069"/>
            <a:ext cx="8715404" cy="423806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441340" y="450638"/>
            <a:ext cx="2702661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2976" y="1696698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Hoạt động trải nghiệm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6" name="Picture 2" descr="C:\Users\fptshop\OneDrive\Hình ảnh\Ảnh chụp màn hình\Ảnh chụp màn hình (15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643998" cy="6269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290" name="Picture 2" descr="C:\Users\fptshop\OneDrive\Hình ảnh\Ảnh chụp màn hình\Ảnh chụp màn hình (161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4" name="Picture 2" descr="C:\Users\fptshop\OneDrive\Hình ảnh\Ảnh chụp màn hình\Ảnh chụp màn hình (16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4338" name="Picture 2" descr="C:\Users\fptshop\OneDrive\Hình ảnh\Ảnh chụp màn hình\Ảnh chụp màn hình (163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5362" name="Picture 2" descr="C:\Users\fptshop\OneDrive\Hình ảnh\Ảnh chụp màn hình\Ảnh chụp màn hình (16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6386" name="Picture 2" descr="C:\Users\fptshop\OneDrive\Hình ảnh\Ảnh chụp màn hình\Ảnh chụp màn hình (165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786842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7410" name="Picture 2" descr="C:\Users\fptshop\OneDrive\Hình ảnh\Ảnh chụp màn hình\Ảnh chụp màn hình (166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8434" name="Picture 2" descr="C:\Users\fptshop\OneDrive\Hình ảnh\Ảnh chụp màn hình\Ảnh chụp màn hình (16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643998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58" name="Picture 2" descr="C:\Users\fptshop\OneDrive\Hình ảnh\Ảnh chụp màn hình\Ảnh chụp màn hình (16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572560" cy="62865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29058" y="4857760"/>
            <a:ext cx="392909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Lau dọn nhà cửa</a:t>
            </a:r>
            <a:endParaRPr lang="vi-VN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1506" name="Picture 2" descr="C:\Users\fptshop\OneDrive\Hình ảnh\Ảnh chụp màn hình\Ảnh chụp màn hình (170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2865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71934" y="4857760"/>
            <a:ext cx="350046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Gói bánh chưng</a:t>
            </a:r>
            <a:endParaRPr lang="vi-VN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 descr="C:\Users\fptshop\OneDrive\Hình ảnh\Ảnh chụp màn hình\Ảnh chụp màn hình (14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3554" name="Picture 2" descr="C:\Users\fptshop\OneDrive\Hình ảnh\Ảnh chụp màn hình\Ảnh chụp màn hình (17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572560" cy="62865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29190" y="5000636"/>
            <a:ext cx="207170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Chúc Tết</a:t>
            </a:r>
            <a:endParaRPr lang="vi-VN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5602" name="Picture 2" descr="C:\Users\fptshop\OneDrive\Hình ảnh\Ảnh chụp màn hình\Ảnh chụp màn hình (17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715436" cy="63579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14942" y="5000636"/>
            <a:ext cx="1857388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Xin chữ</a:t>
            </a:r>
            <a:endParaRPr lang="vi-VN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7650" name="Picture 2" descr="C:\Users\fptshop\OneDrive\Hình ảnh\Ảnh chụp màn hình\Ảnh chụp màn hình (176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8674" name="Picture 2" descr="C:\Users\fptshop\OneDrive\Hình ảnh\Ảnh chụp màn hình\Ảnh chụp màn hình (17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571604" y="2500306"/>
            <a:ext cx="5715040" cy="28007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7030A0"/>
                </a:solidFill>
              </a:rPr>
              <a:t>Trong dịp Tết, gia đình nào cũng bận rộn nhiều công việc, tuy vất vả nhưng vui và đầm ấm.</a:t>
            </a:r>
            <a:endParaRPr lang="vi-VN" sz="4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C:\Users\fptshop\OneDrive\Hình ảnh\Ảnh chụp màn hình\Ảnh chụp màn hình (17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8583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22" name="Picture 2" descr="C:\Users\fptshop\OneDrive\Hình ảnh\Ảnh chụp màn hình\Ảnh chụp màn hình (17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2770" name="Picture 2" descr="C:\Users\fptshop\OneDrive\Hình ảnh\Ảnh chụp màn hình\Ảnh chụp màn hình (12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900115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3794" name="Picture 2" descr="C:\Users\fptshop\OneDrive\Hình ảnh\Ảnh chụp màn hình\Ảnh chụp màn hình (12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543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4818" name="Picture 2" descr="C:\Users\fptshop\OneDrive\Hình ảnh\Ảnh chụp màn hình\Ảnh chụp màn hình (12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5842" name="Picture 2" descr="C:\Users\fptshop\OneDrive\Hình ảnh\Ảnh chụp màn hình\Ảnh chụp màn hình (13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86874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ptshop\OneDrive\Hình ảnh\Ảnh chụp màn hình\Ảnh chụp màn hình (150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6" y="142852"/>
            <a:ext cx="8858280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6866" name="Picture 2" descr="C:\Users\fptshop\OneDrive\Hình ảnh\Ảnh chụp màn hình\Ảnh chụp màn hình (13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715436" cy="6411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7893" name="Picture 5" descr="C:\Users\fptshop\OneDrive\Hình ảnh\Ảnh chụp màn hình\Ảnh chụp màn hình (140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8914" name="Picture 2" descr="C:\Users\fptshop\OneDrive\Hình ảnh\Ảnh chụp màn hình\Ảnh chụp màn hình (143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5436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9938" name="Picture 2" descr="C:\Users\fptshop\OneDrive\Hình ảnh\Ảnh chụp màn hình\Ảnh chụp màn hình (14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643998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1746" name="Picture 2" descr="C:\Users\fptshop\OneDrive\Hình ảnh\Ảnh chụp màn hình\Ảnh chụp màn hình (14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43998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 descr="C:\Users\fptshop\OneDrive\Hình ảnh\Ảnh chụp màn hình\Ảnh chụp màn hình (151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9001156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 descr="C:\Users\fptshop\OneDrive\Hình ảnh\Ảnh chụp màn hình\Ảnh chụp màn hình (15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9511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fptshop\OneDrive\Hình ảnh\Ảnh chụp màn hình\Ảnh chụp màn hình (153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58312" cy="6554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 descr="C:\Users\fptshop\OneDrive\Hình ảnh\Ảnh chụp màn hình\Ảnh chụp màn hình (15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C:\Users\fptshop\OneDrive\Hình ảnh\Ảnh chụp màn hình\Ảnh chụp màn hình (155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786874" cy="6411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 descr="C:\Users\fptshop\OneDrive\Hình ảnh\Ảnh chụp màn hình\Ảnh chụp màn hình (15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543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47</Words>
  <Application>Microsoft Office PowerPoint</Application>
  <PresentationFormat>On-screen Show (4:3)</PresentationFormat>
  <Paragraphs>9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fptshop</dc:creator>
  <cp:lastModifiedBy>fptshop</cp:lastModifiedBy>
  <cp:revision>9</cp:revision>
  <dcterms:created xsi:type="dcterms:W3CDTF">2024-01-07T16:45:43Z</dcterms:created>
  <dcterms:modified xsi:type="dcterms:W3CDTF">2024-01-07T17:19:12Z</dcterms:modified>
</cp:coreProperties>
</file>