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5" r:id="rId2"/>
    <p:sldId id="372" r:id="rId3"/>
    <p:sldId id="286" r:id="rId4"/>
    <p:sldId id="376" r:id="rId5"/>
    <p:sldId id="265" r:id="rId6"/>
    <p:sldId id="373" r:id="rId7"/>
    <p:sldId id="277" r:id="rId8"/>
    <p:sldId id="288" r:id="rId9"/>
    <p:sldId id="262" r:id="rId10"/>
    <p:sldId id="263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97" r:id="rId20"/>
    <p:sldId id="300" r:id="rId21"/>
    <p:sldId id="295" r:id="rId22"/>
    <p:sldId id="301" r:id="rId23"/>
    <p:sldId id="296" r:id="rId24"/>
    <p:sldId id="302" r:id="rId25"/>
    <p:sldId id="289" r:id="rId26"/>
    <p:sldId id="280" r:id="rId27"/>
    <p:sldId id="278" r:id="rId28"/>
    <p:sldId id="276" r:id="rId29"/>
    <p:sldId id="281" r:id="rId30"/>
    <p:sldId id="282" r:id="rId31"/>
    <p:sldId id="283" r:id="rId32"/>
    <p:sldId id="374" r:id="rId33"/>
    <p:sldId id="284" r:id="rId34"/>
    <p:sldId id="285" r:id="rId35"/>
    <p:sldId id="259" r:id="rId36"/>
    <p:sldId id="298" r:id="rId3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7"/>
  </p:normalViewPr>
  <p:slideViewPr>
    <p:cSldViewPr snapToGrid="0">
      <p:cViewPr varScale="1">
        <p:scale>
          <a:sx n="55" d="100"/>
          <a:sy n="55" d="100"/>
        </p:scale>
        <p:origin x="9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5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3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1T20:19:36.046" idx="4">
    <p:pos x="7682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3227-0ADF-4B86-057C-BAFCAD600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43853-CD9B-5F02-C888-0F2D68E1D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A148E-5451-828F-BBF7-A6C594FB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9D6D-1385-7B3D-9E1B-3E951339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04536-4211-DF8F-5BB8-A2974F96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52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CAB8-47A3-647D-6239-8EAD31D4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73585-1E6B-E654-76C0-E5D74C7F6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85322-E1C1-8EE6-87A6-094EEEFF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BCBE3-FEC7-0A64-57C5-EF0AF202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E6AEE-8291-B9D7-4A20-865FF7E7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77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0BA70-BBE7-23E5-2E7E-4225CB72F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45360-34F5-396A-1116-C954538AB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31B3-5131-6F34-BD94-35083B07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FB493-2B38-D771-A89B-11CF00A5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E9E9-32AB-DA26-9EB0-9B4A0125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740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4173-1A20-0540-CFB7-CA010E88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E1CD5-FE1A-A9ED-B749-0A1789CC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ABB25-BFC0-1388-4449-024545D2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4717-B14B-82CA-3AF4-BEBD6DDF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C8FF9-53C8-E390-6702-80534B05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374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E547-F300-5DBB-F186-5712749B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A089B-8A8A-2C85-1ED9-B6301ED5B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D58E0-83C9-D623-9D03-2C9864BA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9517E-FA6D-2ABE-F33A-BD60384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E5DC0-761F-5258-DB08-3BC0E8DF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658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1C3D-F517-D9DF-8FFE-080610D6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C2638-D839-B075-84A8-7DEC52AC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ACDC7-5A3B-BF7F-84A5-CB81C2D1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BDB4A-F6F8-F10C-6C3C-2FF42A07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94D8E-60C1-E46C-99A7-F8EA9BAF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BB400-1FC3-2043-4487-BAADC757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892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76F-E1DC-2789-DA05-C715868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07FDB-580E-DC03-042E-F92E8CC9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1859A-1A9C-2832-5831-9A85B124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11E0D-1484-7A09-50F7-8C5D25061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E5AC7-D1E1-1BA4-7419-2971B88C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9055D-D05F-1253-E2C7-DA72B8FD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27F6-7DF8-0F72-AEE5-0D2075EF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9D4A5-3B5D-E59D-A62F-CBD3E3C4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60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C3AF-B8E9-4056-372E-46CF8954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FBA9E3-D776-8AD2-78B7-A6EAB6E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4C8DE-1AD3-D600-6364-983D41E1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7811D-02BB-25BB-1ACE-09AB7CBD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096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C55FC-CD36-B33D-4FCA-03280324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13892-4D8B-7261-3B58-4E3A4A92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13546-CD6C-55B9-4833-5E66A11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668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02CF-B5CC-CF75-56A7-EA13B26E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036BC-217B-1038-4961-2CEC2691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2740B-10EA-53A1-D287-7B2FCB828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AA738-3B69-F5F1-10F4-BE33B38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E16A9-937C-AF6C-E0A7-4ADBF41B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5D53A-3B3E-D964-6B2F-611E4BAF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030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346AC-6BBE-D695-5D87-ACF7202E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76465-5CA1-9660-7955-66F091004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1E51D-AA0D-DF48-5F3F-F3D9EB30E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C96EF-B850-B62F-5F5D-1F1EDA40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F5B49-7AF1-5A49-982E-34D7D645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67303-FF87-1DA0-31F2-5136A015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50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32372-A702-BF6F-64FC-FCD05D31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0DA3A-A44D-B87F-F2D3-F98BD3AF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453D-DAFA-3B2B-8BEC-DD1FC6141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2BF4-07F0-EB44-8CCF-2BAFBA51743E}" type="datetimeFigureOut">
              <a:rPr lang="en-VN" smtClean="0"/>
              <a:t>02/19/2025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92957-34F8-046F-C64B-547138013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CBAD6-F546-B675-EF7E-072DD4F7D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747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5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G11">
            <a:extLst>
              <a:ext uri="{FF2B5EF4-FFF2-40B4-BE49-F238E27FC236}">
                <a16:creationId xmlns:a16="http://schemas.microsoft.com/office/drawing/2014/main" id="{6574B36E-15CF-4CDD-8A15-ED3645A7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115094"/>
            <a:ext cx="216243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CG11">
            <a:extLst>
              <a:ext uri="{FF2B5EF4-FFF2-40B4-BE49-F238E27FC236}">
                <a16:creationId xmlns:a16="http://schemas.microsoft.com/office/drawing/2014/main" id="{015DA854-8427-4116-9060-D9C18B7B0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4495801"/>
            <a:ext cx="2594919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G11">
            <a:extLst>
              <a:ext uri="{FF2B5EF4-FFF2-40B4-BE49-F238E27FC236}">
                <a16:creationId xmlns:a16="http://schemas.microsoft.com/office/drawing/2014/main" id="{8D690B7E-FE20-4F15-8103-8E4DA35E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908" y="96838"/>
            <a:ext cx="2253654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G11">
            <a:extLst>
              <a:ext uri="{FF2B5EF4-FFF2-40B4-BE49-F238E27FC236}">
                <a16:creationId xmlns:a16="http://schemas.microsoft.com/office/drawing/2014/main" id="{532A77B8-3328-4701-AE7B-2EC79CFC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22" y="4419602"/>
            <a:ext cx="2686139" cy="22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F6CFA7-9FC0-4417-AFFF-384003064084}"/>
              </a:ext>
            </a:extLst>
          </p:cNvPr>
          <p:cNvSpPr/>
          <p:nvPr/>
        </p:nvSpPr>
        <p:spPr>
          <a:xfrm>
            <a:off x="1752600" y="1677676"/>
            <a:ext cx="9042228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11430"/>
                <a:solidFill>
                  <a:srgbClr val="44546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HOẠT ĐỘNG TRẢI NGHIỆM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7BF53-2DA6-4404-8872-77CDC815613C}"/>
              </a:ext>
            </a:extLst>
          </p:cNvPr>
          <p:cNvSpPr txBox="1"/>
          <p:nvPr/>
        </p:nvSpPr>
        <p:spPr>
          <a:xfrm>
            <a:off x="323336" y="2970074"/>
            <a:ext cx="12031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22. </a:t>
            </a: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NHỮNG 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BẢO VỆ 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2F519-BB84-4CC2-96EC-279722CF81AD}"/>
              </a:ext>
            </a:extLst>
          </p:cNvPr>
          <p:cNvSpPr txBox="1"/>
          <p:nvPr/>
        </p:nvSpPr>
        <p:spPr>
          <a:xfrm>
            <a:off x="3163330" y="6132043"/>
            <a:ext cx="6351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: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WordArt 164">
            <a:extLst>
              <a:ext uri="{FF2B5EF4-FFF2-40B4-BE49-F238E27FC236}">
                <a16:creationId xmlns:a16="http://schemas.microsoft.com/office/drawing/2014/main" id="{B3A3544C-CBB1-4F0A-A5E5-5B04A11EAD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0522" y="437063"/>
            <a:ext cx="10328708" cy="42624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0660"/>
              </a:avLst>
            </a:prstTxWarp>
          </a:bodyPr>
          <a:lstStyle/>
          <a:p>
            <a:r>
              <a:rPr lang="en-US" sz="8000" b="1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VỀ  DỰ GIỜ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971107314054787278">
            <a:hlinkClick r:id="" action="ppaction://media"/>
            <a:extLst>
              <a:ext uri="{FF2B5EF4-FFF2-40B4-BE49-F238E27FC236}">
                <a16:creationId xmlns:a16="http://schemas.microsoft.com/office/drawing/2014/main" id="{B61F8EFF-E35B-B910-E53B-D2DE65A5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1588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A9363-CABB-6F83-4C57-2F92C417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6" y="1886366"/>
            <a:ext cx="4291881" cy="3085267"/>
          </a:xfrm>
          <a:prstGeom prst="rect">
            <a:avLst/>
          </a:prstGeom>
        </p:spPr>
      </p:pic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62A5A7E2-2619-28FC-DCFA-014467227005}"/>
              </a:ext>
            </a:extLst>
          </p:cNvPr>
          <p:cNvSpPr/>
          <p:nvPr/>
        </p:nvSpPr>
        <p:spPr>
          <a:xfrm>
            <a:off x="4691097" y="475937"/>
            <a:ext cx="7285220" cy="5906125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FF00"/>
                </a:solidFill>
              </a:rPr>
              <a:t>C</a:t>
            </a:r>
            <a:r>
              <a:rPr lang="en-VN" sz="2600" dirty="0">
                <a:solidFill>
                  <a:srgbClr val="FFFF00"/>
                </a:solidFill>
              </a:rPr>
              <a:t>ông dụng: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Vệ sinh mắt, tai, mũi, họng và vòm họng.</a:t>
            </a:r>
          </a:p>
          <a:p>
            <a:pPr algn="ctr"/>
            <a:r>
              <a:rPr lang="en-VN" sz="2600" dirty="0">
                <a:solidFill>
                  <a:srgbClr val="FFFF00"/>
                </a:solidFill>
              </a:rPr>
              <a:t>Cách dùng: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Rửa tay sạch bằng xà phòng và nước sạch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t</a:t>
            </a:r>
            <a:r>
              <a:rPr lang="en-VN" sz="2600" dirty="0">
                <a:solidFill>
                  <a:srgbClr val="FFFF00"/>
                </a:solidFill>
              </a:rPr>
              <a:t>rước khi vệ sinh mắt.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Nghiêng đầu nhỏ của lọ nước muối sinh lý,</a:t>
            </a:r>
          </a:p>
          <a:p>
            <a:r>
              <a:rPr lang="en-US" sz="2600" dirty="0">
                <a:solidFill>
                  <a:srgbClr val="FFFF00"/>
                </a:solidFill>
              </a:rPr>
              <a:t>    n</a:t>
            </a:r>
            <a:r>
              <a:rPr lang="en-VN" sz="2600" dirty="0">
                <a:solidFill>
                  <a:srgbClr val="FFFF00"/>
                </a:solidFill>
              </a:rPr>
              <a:t>hỏ lần lượt 1-2 giọt nước muối sinh lý </a:t>
            </a:r>
            <a:r>
              <a:rPr lang="en-US" sz="2600" dirty="0">
                <a:solidFill>
                  <a:srgbClr val="FFFF00"/>
                </a:solidFill>
              </a:rPr>
              <a:t>v</a:t>
            </a:r>
            <a:r>
              <a:rPr lang="en-VN" sz="2600" dirty="0">
                <a:solidFill>
                  <a:srgbClr val="FFFF00"/>
                </a:solidFill>
              </a:rPr>
              <a:t>ào.       </a:t>
            </a:r>
            <a:r>
              <a:rPr lang="en-US" sz="2600" dirty="0">
                <a:solidFill>
                  <a:srgbClr val="FFFF00"/>
                </a:solidFill>
              </a:rPr>
              <a:t>M</a:t>
            </a:r>
            <a:r>
              <a:rPr lang="en-VN" sz="2600" dirty="0">
                <a:solidFill>
                  <a:srgbClr val="FFFF00"/>
                </a:solidFill>
              </a:rPr>
              <a:t>ỗi</a:t>
            </a:r>
            <a:r>
              <a:rPr lang="vi-VN" sz="2600" dirty="0">
                <a:solidFill>
                  <a:srgbClr val="FFFF00"/>
                </a:solidFill>
              </a:rPr>
              <a:t> </a:t>
            </a:r>
            <a:r>
              <a:rPr lang="en-VN" sz="2600" dirty="0">
                <a:solidFill>
                  <a:srgbClr val="FFFF00"/>
                </a:solidFill>
              </a:rPr>
              <a:t> bên mắt.</a:t>
            </a:r>
          </a:p>
          <a:p>
            <a:pPr marL="285750" indent="-285750">
              <a:buFontTx/>
              <a:buChar char="-"/>
            </a:pPr>
            <a:r>
              <a:rPr lang="en-VN" sz="2600" dirty="0">
                <a:solidFill>
                  <a:srgbClr val="FFFF00"/>
                </a:solidFill>
              </a:rPr>
              <a:t>Dùng gạc vô khuẩn thấm, sau đó lau </a:t>
            </a:r>
            <a:r>
              <a:rPr lang="en-US" sz="2600" dirty="0">
                <a:solidFill>
                  <a:srgbClr val="FFFF00"/>
                </a:solidFill>
              </a:rPr>
              <a:t>n</a:t>
            </a:r>
            <a:r>
              <a:rPr lang="en-VN" sz="2600" dirty="0">
                <a:solidFill>
                  <a:srgbClr val="FFFF00"/>
                </a:solidFill>
              </a:rPr>
              <a:t>hẹ nhàng theo chiều từ đầu đuôi mắt đến hốc mắt để loại bỏ bụi bẩn.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1B43BF-CF4D-9C23-ADF4-852715A3AA7E}"/>
              </a:ext>
            </a:extLst>
          </p:cNvPr>
          <p:cNvSpPr/>
          <p:nvPr/>
        </p:nvSpPr>
        <p:spPr>
          <a:xfrm>
            <a:off x="840494" y="5366729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</a:t>
            </a:r>
            <a:r>
              <a:rPr lang="en-VN" sz="3200" b="1" dirty="0"/>
              <a:t>ước muối sinh lí</a:t>
            </a:r>
          </a:p>
        </p:txBody>
      </p:sp>
    </p:spTree>
    <p:extLst>
      <p:ext uri="{BB962C8B-B14F-4D97-AF65-F5344CB8AC3E}">
        <p14:creationId xmlns:p14="http://schemas.microsoft.com/office/powerpoint/2010/main" val="30174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B36B9-015A-3335-51D8-BE4A5DDC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1478613"/>
            <a:ext cx="3835400" cy="26416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/>
              <a:t>Mũ đội đầu</a:t>
            </a:r>
          </a:p>
        </p:txBody>
      </p:sp>
    </p:spTree>
    <p:extLst>
      <p:ext uri="{BB962C8B-B14F-4D97-AF65-F5344CB8AC3E}">
        <p14:creationId xmlns:p14="http://schemas.microsoft.com/office/powerpoint/2010/main" val="35891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933013" y="433215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Ô</a:t>
            </a:r>
            <a:r>
              <a:rPr lang="en-VN" sz="3200" dirty="0"/>
              <a:t>, áo mưa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E0BD1-3831-706C-75D2-EA8A23BA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70494"/>
            <a:ext cx="37973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322E80-4148-DD2E-C019-6B74B8E1E3BF}"/>
              </a:ext>
            </a:extLst>
          </p:cNvPr>
          <p:cNvSpPr/>
          <p:nvPr/>
        </p:nvSpPr>
        <p:spPr>
          <a:xfrm>
            <a:off x="4747510" y="4347148"/>
            <a:ext cx="2696980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Mũ bảo hiểm</a:t>
            </a:r>
            <a:endParaRPr lang="en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7E0E-4E7B-F8B9-84D2-951656627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0" y="1498183"/>
            <a:ext cx="37973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41688275230086270">
            <a:hlinkClick r:id="" action="ppaction://media"/>
            <a:extLst>
              <a:ext uri="{FF2B5EF4-FFF2-40B4-BE49-F238E27FC236}">
                <a16:creationId xmlns:a16="http://schemas.microsoft.com/office/drawing/2014/main" id="{674CE435-8025-F045-9CD5-7758CD257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84062" cy="68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B9E94-6EA0-B28E-749C-70978525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357CB-39BE-AB19-181A-A43ACD62BC60}"/>
              </a:ext>
            </a:extLst>
          </p:cNvPr>
          <p:cNvSpPr txBox="1"/>
          <p:nvPr/>
        </p:nvSpPr>
        <p:spPr>
          <a:xfrm>
            <a:off x="1688892" y="1633928"/>
            <a:ext cx="8454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FF0000"/>
                </a:solidFill>
              </a:rPr>
              <a:t>KẾT LUẬN</a:t>
            </a:r>
          </a:p>
          <a:p>
            <a:pPr algn="ctr"/>
            <a:r>
              <a:rPr lang="en-VN" sz="4400" dirty="0">
                <a:solidFill>
                  <a:srgbClr val="FFFF00"/>
                </a:solidFill>
              </a:rPr>
              <a:t>Hãy biết trân trọng vận dụng đang bảo vệ mình hằng ngày để từ đó có ý thức giữ gìn, bảo quản đúng cách.</a:t>
            </a:r>
          </a:p>
        </p:txBody>
      </p:sp>
    </p:spTree>
    <p:extLst>
      <p:ext uri="{BB962C8B-B14F-4D97-AF65-F5344CB8AC3E}">
        <p14:creationId xmlns:p14="http://schemas.microsoft.com/office/powerpoint/2010/main" val="377886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3724754" y="452541"/>
            <a:ext cx="4443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chemeClr val="accent6"/>
                </a:solidFill>
                <a:latin typeface="Times" pitchFamily="2" charset="0"/>
              </a:rPr>
              <a:t>HOẠT ĐỘNG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921C2-21B5-DF1C-801B-9D3CA216DBF7}"/>
              </a:ext>
            </a:extLst>
          </p:cNvPr>
          <p:cNvSpPr txBox="1"/>
          <p:nvPr/>
        </p:nvSpPr>
        <p:spPr>
          <a:xfrm>
            <a:off x="1668162" y="1720839"/>
            <a:ext cx="9873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sử dụng các vật dụng để bảo vệ mình.</a:t>
            </a:r>
          </a:p>
        </p:txBody>
      </p:sp>
    </p:spTree>
    <p:extLst>
      <p:ext uri="{BB962C8B-B14F-4D97-AF65-F5344CB8AC3E}">
        <p14:creationId xmlns:p14="http://schemas.microsoft.com/office/powerpoint/2010/main" val="280774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-16565"/>
            <a:ext cx="11850130" cy="689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DA56-9B30-D8B0-4612-E604B1F99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681" y="30"/>
            <a:ext cx="4843849" cy="4473116"/>
          </a:xfrm>
          <a:prstGeom prst="rect">
            <a:avLst/>
          </a:prstGeom>
        </p:spPr>
      </p:pic>
      <p:sp>
        <p:nvSpPr>
          <p:cNvPr id="14" name="Terminator 13">
            <a:extLst>
              <a:ext uri="{FF2B5EF4-FFF2-40B4-BE49-F238E27FC236}">
                <a16:creationId xmlns:a16="http://schemas.microsoft.com/office/drawing/2014/main" id="{8087380F-A302-BE19-B788-085A8312E1B9}"/>
              </a:ext>
            </a:extLst>
          </p:cNvPr>
          <p:cNvSpPr/>
          <p:nvPr/>
        </p:nvSpPr>
        <p:spPr>
          <a:xfrm>
            <a:off x="4132312" y="4570176"/>
            <a:ext cx="3244672" cy="1366334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</a:t>
            </a:r>
            <a:r>
              <a:rPr lang="en-VN" sz="3200" dirty="0">
                <a:latin typeface="Times" panose="02020603050405020304" pitchFamily="18" charset="0"/>
                <a:cs typeface="Times" panose="02020603050405020304" pitchFamily="18" charset="0"/>
              </a:rPr>
              <a:t>eo khẩu trang</a:t>
            </a:r>
          </a:p>
          <a:p>
            <a:pPr algn="ctr"/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</a:t>
            </a:r>
            <a:r>
              <a:rPr lang="en-VN" sz="3200" dirty="0">
                <a:latin typeface="Times" panose="02020603050405020304" pitchFamily="18" charset="0"/>
                <a:cs typeface="Times" panose="02020603050405020304" pitchFamily="18" charset="0"/>
              </a:rPr>
              <a:t>úng cách</a:t>
            </a:r>
          </a:p>
        </p:txBody>
      </p:sp>
    </p:spTree>
    <p:extLst>
      <p:ext uri="{BB962C8B-B14F-4D97-AF65-F5344CB8AC3E}">
        <p14:creationId xmlns:p14="http://schemas.microsoft.com/office/powerpoint/2010/main" val="1242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-16565"/>
            <a:ext cx="11874844" cy="6891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ED4387-14A1-2304-2AC4-F95A5078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114" y="0"/>
            <a:ext cx="5671751" cy="5053914"/>
          </a:xfrm>
          <a:prstGeom prst="rect">
            <a:avLst/>
          </a:prstGeom>
        </p:spPr>
      </p:pic>
      <p:sp>
        <p:nvSpPr>
          <p:cNvPr id="17" name="Terminator 16">
            <a:extLst>
              <a:ext uri="{FF2B5EF4-FFF2-40B4-BE49-F238E27FC236}">
                <a16:creationId xmlns:a16="http://schemas.microsoft.com/office/drawing/2014/main" id="{048D720A-513D-B540-9B85-CA4E6CCEE10A}"/>
              </a:ext>
            </a:extLst>
          </p:cNvPr>
          <p:cNvSpPr/>
          <p:nvPr/>
        </p:nvSpPr>
        <p:spPr>
          <a:xfrm>
            <a:off x="3674075" y="5318672"/>
            <a:ext cx="5000368" cy="1218052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Đội mũ bảo hiểm khi đi xe máy</a:t>
            </a:r>
            <a:endParaRPr lang="en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19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00" cy="68292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46FAC1C-5D95-635E-4E98-3EA1067E6DB9}"/>
              </a:ext>
            </a:extLst>
          </p:cNvPr>
          <p:cNvSpPr/>
          <p:nvPr/>
        </p:nvSpPr>
        <p:spPr>
          <a:xfrm>
            <a:off x="2953264" y="247136"/>
            <a:ext cx="6969211" cy="242192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DECD1-4DFF-47A1-99BD-D6E377E1BFB4}"/>
              </a:ext>
            </a:extLst>
          </p:cNvPr>
          <p:cNvSpPr txBox="1"/>
          <p:nvPr/>
        </p:nvSpPr>
        <p:spPr>
          <a:xfrm>
            <a:off x="3274540" y="914734"/>
            <a:ext cx="6647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KHỞI ĐỘNG</a:t>
            </a:r>
            <a:endParaRPr lang="en-VN" sz="5400" b="1" dirty="0">
              <a:solidFill>
                <a:srgbClr val="FF0000"/>
              </a:solidFill>
              <a:latin typeface="Times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F3B958-55A3-4089-AF93-5E1C0D76F94B}"/>
              </a:ext>
            </a:extLst>
          </p:cNvPr>
          <p:cNvSpPr txBox="1"/>
          <p:nvPr/>
        </p:nvSpPr>
        <p:spPr>
          <a:xfrm>
            <a:off x="2619631" y="3103654"/>
            <a:ext cx="8686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" pitchFamily="2" charset="0"/>
                <a:cs typeface="Times New Roman" panose="02020603050405020304" pitchFamily="18" charset="0"/>
              </a:rPr>
              <a:t>VŨ ĐIỆU RỬA TAY</a:t>
            </a:r>
            <a:endParaRPr lang="en-VN" sz="7200" b="1" dirty="0">
              <a:solidFill>
                <a:srgbClr val="FF0000"/>
              </a:solidFill>
              <a:latin typeface="Time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-16565"/>
            <a:ext cx="11850130" cy="6891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64FAD-DB23-418C-A484-7DC93940D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4" y="-1"/>
            <a:ext cx="11244649" cy="6190735"/>
          </a:xfrm>
          <a:prstGeom prst="rect">
            <a:avLst/>
          </a:prstGeom>
        </p:spPr>
      </p:pic>
      <p:sp>
        <p:nvSpPr>
          <p:cNvPr id="8" name="Terminator 16">
            <a:extLst>
              <a:ext uri="{FF2B5EF4-FFF2-40B4-BE49-F238E27FC236}">
                <a16:creationId xmlns:a16="http://schemas.microsoft.com/office/drawing/2014/main" id="{9B7881A4-3A37-4304-8D6A-F0138839D7B0}"/>
              </a:ext>
            </a:extLst>
          </p:cNvPr>
          <p:cNvSpPr/>
          <p:nvPr/>
        </p:nvSpPr>
        <p:spPr>
          <a:xfrm>
            <a:off x="1050324" y="5647038"/>
            <a:ext cx="9885405" cy="1210962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ty Hon </a:t>
            </a:r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Đa</a:t>
            </a:r>
            <a:r>
              <a:rPr lang="en-US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trao</a:t>
            </a:r>
            <a:r>
              <a:rPr lang="en-US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tặng</a:t>
            </a:r>
            <a:r>
              <a:rPr lang="vi-VN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mũ bảo hiểm </a:t>
            </a:r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</a:t>
            </a:r>
            <a:endParaRPr lang="en-VN" sz="36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4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EC4017-2D3B-DC5E-B3EB-9C424BD5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195" y="-1"/>
            <a:ext cx="5671751" cy="6005385"/>
          </a:xfrm>
          <a:prstGeom prst="rect">
            <a:avLst/>
          </a:prstGeom>
        </p:spPr>
      </p:pic>
      <p:sp>
        <p:nvSpPr>
          <p:cNvPr id="16" name="Terminator 15">
            <a:extLst>
              <a:ext uri="{FF2B5EF4-FFF2-40B4-BE49-F238E27FC236}">
                <a16:creationId xmlns:a16="http://schemas.microsoft.com/office/drawing/2014/main" id="{8B2956BA-31A7-3AA9-1A05-503DA58EE9B0}"/>
              </a:ext>
            </a:extLst>
          </p:cNvPr>
          <p:cNvSpPr/>
          <p:nvPr/>
        </p:nvSpPr>
        <p:spPr>
          <a:xfrm>
            <a:off x="3398108" y="5857103"/>
            <a:ext cx="5189837" cy="852615"/>
          </a:xfrm>
          <a:prstGeom prst="flowChartTerminator">
            <a:avLst/>
          </a:prstGeom>
          <a:solidFill>
            <a:srgbClr val="FF83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Nhỏ mũi bằng nước muối</a:t>
            </a:r>
            <a:endParaRPr lang="en-VN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704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sp>
        <p:nvSpPr>
          <p:cNvPr id="16" name="Terminator 15">
            <a:extLst>
              <a:ext uri="{FF2B5EF4-FFF2-40B4-BE49-F238E27FC236}">
                <a16:creationId xmlns:a16="http://schemas.microsoft.com/office/drawing/2014/main" id="{8B2956BA-31A7-3AA9-1A05-503DA58EE9B0}"/>
              </a:ext>
            </a:extLst>
          </p:cNvPr>
          <p:cNvSpPr/>
          <p:nvPr/>
        </p:nvSpPr>
        <p:spPr>
          <a:xfrm>
            <a:off x="3398108" y="5857103"/>
            <a:ext cx="5189837" cy="852615"/>
          </a:xfrm>
          <a:prstGeom prst="flowChartTerminator">
            <a:avLst/>
          </a:prstGeom>
          <a:solidFill>
            <a:srgbClr val="FF83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Nhỏ mũi bằng nước muối</a:t>
            </a:r>
            <a:endParaRPr lang="en-VN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khánh ngân">
            <a:hlinkClick r:id="" action="ppaction://media"/>
            <a:extLst>
              <a:ext uri="{FF2B5EF4-FFF2-40B4-BE49-F238E27FC236}">
                <a16:creationId xmlns:a16="http://schemas.microsoft.com/office/drawing/2014/main" id="{C3DA2C29-7583-429F-A1D0-F2616BC55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1612" y="92075"/>
            <a:ext cx="5708820" cy="59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DAA94-4924-D885-1112-EFD0A0A51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265" y="0"/>
            <a:ext cx="6512011" cy="5980670"/>
          </a:xfrm>
          <a:prstGeom prst="rect">
            <a:avLst/>
          </a:prstGeom>
        </p:spPr>
      </p:pic>
      <p:sp>
        <p:nvSpPr>
          <p:cNvPr id="15" name="Terminator 14">
            <a:extLst>
              <a:ext uri="{FF2B5EF4-FFF2-40B4-BE49-F238E27FC236}">
                <a16:creationId xmlns:a16="http://schemas.microsoft.com/office/drawing/2014/main" id="{EED260BD-4D45-0FF5-1E7D-EFC30BAB8291}"/>
              </a:ext>
            </a:extLst>
          </p:cNvPr>
          <p:cNvSpPr/>
          <p:nvPr/>
        </p:nvSpPr>
        <p:spPr>
          <a:xfrm>
            <a:off x="3373395" y="5980670"/>
            <a:ext cx="5865339" cy="734518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Rửa tay bằng xà phòng</a:t>
            </a:r>
            <a:endParaRPr lang="en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89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pic>
        <p:nvPicPr>
          <p:cNvPr id="3" name="rửa tay ngọc (1)">
            <a:hlinkClick r:id="" action="ppaction://media"/>
            <a:extLst>
              <a:ext uri="{FF2B5EF4-FFF2-40B4-BE49-F238E27FC236}">
                <a16:creationId xmlns:a16="http://schemas.microsoft.com/office/drawing/2014/main" id="{501D4D4E-E94A-4FE3-9AA1-F29F81121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163" y="0"/>
            <a:ext cx="9008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6 bước rửa tay đúng cách vui nhộn">
            <a:hlinkClick r:id="" action="ppaction://media"/>
            <a:extLst>
              <a:ext uri="{FF2B5EF4-FFF2-40B4-BE49-F238E27FC236}">
                <a16:creationId xmlns:a16="http://schemas.microsoft.com/office/drawing/2014/main" id="{EEC7EE71-2B4F-4527-BB1B-713118D17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11906336" cy="66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2" name="Explosion 1 1">
            <a:extLst>
              <a:ext uri="{FF2B5EF4-FFF2-40B4-BE49-F238E27FC236}">
                <a16:creationId xmlns:a16="http://schemas.microsoft.com/office/drawing/2014/main" id="{FB5301DC-99F2-BAE8-5624-26E22FE676B2}"/>
              </a:ext>
            </a:extLst>
          </p:cNvPr>
          <p:cNvSpPr/>
          <p:nvPr/>
        </p:nvSpPr>
        <p:spPr>
          <a:xfrm>
            <a:off x="3657600" y="1796392"/>
            <a:ext cx="5752408" cy="3258589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" pitchFamily="2" charset="0"/>
              </a:rPr>
              <a:t>M</a:t>
            </a:r>
            <a:r>
              <a:rPr lang="en-VN" sz="4800" b="1" dirty="0">
                <a:latin typeface="Times" pitchFamily="2" charset="0"/>
              </a:rPr>
              <a:t>ở rộng</a:t>
            </a:r>
          </a:p>
        </p:txBody>
      </p:sp>
    </p:spTree>
    <p:extLst>
      <p:ext uri="{BB962C8B-B14F-4D97-AF65-F5344CB8AC3E}">
        <p14:creationId xmlns:p14="http://schemas.microsoft.com/office/powerpoint/2010/main" val="41473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EF39F-1406-77BC-4A9F-EB407DEB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2000" cy="685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19A21-2978-FEC1-5498-36124100BED0}"/>
              </a:ext>
            </a:extLst>
          </p:cNvPr>
          <p:cNvSpPr txBox="1"/>
          <p:nvPr/>
        </p:nvSpPr>
        <p:spPr>
          <a:xfrm>
            <a:off x="2780271" y="997528"/>
            <a:ext cx="6536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</a:t>
            </a:r>
            <a:r>
              <a:rPr lang="en-VN" sz="4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ãy nói lời cảm ơn các “hiệp sĩ” bảo vệ em hằng ngày.</a:t>
            </a:r>
          </a:p>
        </p:txBody>
      </p:sp>
    </p:spTree>
    <p:extLst>
      <p:ext uri="{BB962C8B-B14F-4D97-AF65-F5344CB8AC3E}">
        <p14:creationId xmlns:p14="http://schemas.microsoft.com/office/powerpoint/2010/main" val="17664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2A80D-DCF4-125C-858B-FC5BE0E7B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982" y="1343217"/>
            <a:ext cx="7832624" cy="4593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642551" y="15239"/>
            <a:ext cx="6561437" cy="2035984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n-VN" sz="3200" dirty="0">
                <a:latin typeface="Times" panose="02020603050405020304" pitchFamily="18" charset="0"/>
                <a:cs typeface="Times" panose="02020603050405020304" pitchFamily="18" charset="0"/>
              </a:rPr>
              <a:t>ớ cảm ơn khẩu trang vì bạn đã chắn bùn cho tớ…</a:t>
            </a:r>
          </a:p>
        </p:txBody>
      </p:sp>
    </p:spTree>
    <p:extLst>
      <p:ext uri="{BB962C8B-B14F-4D97-AF65-F5344CB8AC3E}">
        <p14:creationId xmlns:p14="http://schemas.microsoft.com/office/powerpoint/2010/main" val="33546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9" y="1113905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98817" y="1113904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4" y="154400"/>
            <a:ext cx="6392736" cy="1957033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en-VN" sz="3200" dirty="0"/>
              <a:t>ớ cảm ơn bạn áo mưa vì bạn đã che mưa cho tớ…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1A162-7AC1-2A53-8042-FFA00A97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519" y="677199"/>
            <a:ext cx="5702723" cy="57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RỬA TAY Học sinh biểu diễn">
            <a:hlinkClick r:id="" action="ppaction://media"/>
            <a:extLst>
              <a:ext uri="{FF2B5EF4-FFF2-40B4-BE49-F238E27FC236}">
                <a16:creationId xmlns:a16="http://schemas.microsoft.com/office/drawing/2014/main" id="{C021E7FD-D242-4E7F-B483-B7C35916EF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4"/>
            <a:ext cx="12191999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9" y="2028526"/>
            <a:ext cx="3225394" cy="5052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571498" y="2028526"/>
            <a:ext cx="3225394" cy="5052309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922463" y="154400"/>
            <a:ext cx="7520516" cy="2671927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  <a:r>
              <a:rPr lang="en-VN" sz="3200" dirty="0"/>
              <a:t>ớ cảm ơn mũ bảo hiểm vì có bạn đã giúp tớ an toàn hơn khi tham gia giao thông…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2FABA-9E09-D29F-D2E6-C8AFA68B1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340" y="1352948"/>
            <a:ext cx="726593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FB6A8-0D43-54B7-4D0A-0B7BAD08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" y="897776"/>
            <a:ext cx="12186166" cy="50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1" y="0"/>
            <a:ext cx="12192000" cy="689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DA56-9B30-D8B0-4612-E604B1F99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6" y="-16566"/>
            <a:ext cx="2844800" cy="4942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DAA94-4924-D885-1112-EFD0A0A5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809" y="0"/>
            <a:ext cx="2806700" cy="494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EC4017-2D3B-DC5E-B3EB-9C424BD5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62" y="0"/>
            <a:ext cx="2730500" cy="4942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ED4387-14A1-2304-2AC4-F95A5078C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15" y="-67365"/>
            <a:ext cx="2514600" cy="5010068"/>
          </a:xfrm>
          <a:prstGeom prst="rect">
            <a:avLst/>
          </a:prstGeom>
        </p:spPr>
      </p:pic>
      <p:sp>
        <p:nvSpPr>
          <p:cNvPr id="14" name="Terminator 13">
            <a:extLst>
              <a:ext uri="{FF2B5EF4-FFF2-40B4-BE49-F238E27FC236}">
                <a16:creationId xmlns:a16="http://schemas.microsoft.com/office/drawing/2014/main" id="{8087380F-A302-BE19-B788-085A8312E1B9}"/>
              </a:ext>
            </a:extLst>
          </p:cNvPr>
          <p:cNvSpPr/>
          <p:nvPr/>
        </p:nvSpPr>
        <p:spPr>
          <a:xfrm>
            <a:off x="543189" y="5272747"/>
            <a:ext cx="2083633" cy="734518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</a:t>
            </a:r>
            <a:r>
              <a:rPr lang="en-VN" dirty="0"/>
              <a:t>eo khẩu trang</a:t>
            </a:r>
          </a:p>
          <a:p>
            <a:pPr algn="ctr"/>
            <a:r>
              <a:rPr lang="en-US" dirty="0" err="1"/>
              <a:t>đ</a:t>
            </a:r>
            <a:r>
              <a:rPr lang="en-VN" dirty="0"/>
              <a:t>úng cách</a:t>
            </a:r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EED260BD-4D45-0FF5-1E7D-EFC30BAB8291}"/>
              </a:ext>
            </a:extLst>
          </p:cNvPr>
          <p:cNvSpPr/>
          <p:nvPr/>
        </p:nvSpPr>
        <p:spPr>
          <a:xfrm>
            <a:off x="3735149" y="5239065"/>
            <a:ext cx="1902019" cy="734518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Rửa tay bằng xà phòng</a:t>
            </a:r>
            <a:endParaRPr lang="en-VN" dirty="0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8B2956BA-31A7-3AA9-1A05-503DA58EE9B0}"/>
              </a:ext>
            </a:extLst>
          </p:cNvPr>
          <p:cNvSpPr/>
          <p:nvPr/>
        </p:nvSpPr>
        <p:spPr>
          <a:xfrm>
            <a:off x="6745495" y="5239065"/>
            <a:ext cx="2083633" cy="734518"/>
          </a:xfrm>
          <a:prstGeom prst="flowChartTerminator">
            <a:avLst/>
          </a:prstGeom>
          <a:solidFill>
            <a:srgbClr val="FF83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Nhỏ mũi bằng nước muối</a:t>
            </a:r>
            <a:endParaRPr lang="en-VN" dirty="0"/>
          </a:p>
        </p:txBody>
      </p:sp>
      <p:sp>
        <p:nvSpPr>
          <p:cNvPr id="17" name="Terminator 16">
            <a:extLst>
              <a:ext uri="{FF2B5EF4-FFF2-40B4-BE49-F238E27FC236}">
                <a16:creationId xmlns:a16="http://schemas.microsoft.com/office/drawing/2014/main" id="{048D720A-513D-B540-9B85-CA4E6CCEE10A}"/>
              </a:ext>
            </a:extLst>
          </p:cNvPr>
          <p:cNvSpPr/>
          <p:nvPr/>
        </p:nvSpPr>
        <p:spPr>
          <a:xfrm>
            <a:off x="9700599" y="5239065"/>
            <a:ext cx="2299116" cy="734518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Đội mũ bảo hiểm khi đi xe máy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520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F5663-DBC3-0C72-0E6D-66268E0B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93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7FBFB-B5FC-9DC8-E709-AABE95110636}"/>
              </a:ext>
            </a:extLst>
          </p:cNvPr>
          <p:cNvSpPr txBox="1"/>
          <p:nvPr/>
        </p:nvSpPr>
        <p:spPr>
          <a:xfrm>
            <a:off x="3341716" y="1263535"/>
            <a:ext cx="6001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</a:rPr>
              <a:t>Đ</a:t>
            </a:r>
            <a:r>
              <a:rPr lang="en-VN" sz="4000" b="1" dirty="0">
                <a:solidFill>
                  <a:srgbClr val="FFFF00"/>
                </a:solidFill>
              </a:rPr>
              <a:t>ể ý sử dụng các vật dụng bảo vệ mình và cùng bố mẹ quy định nơi cất các vật dụng đó.</a:t>
            </a:r>
          </a:p>
        </p:txBody>
      </p:sp>
    </p:spTree>
    <p:extLst>
      <p:ext uri="{BB962C8B-B14F-4D97-AF65-F5344CB8AC3E}">
        <p14:creationId xmlns:p14="http://schemas.microsoft.com/office/powerpoint/2010/main" val="1798521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474B5-511F-A0C2-69BF-2475DBCF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7"/>
            <a:ext cx="12191999" cy="6849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BBFB2-9481-C1F4-846D-7E153788CB4B}"/>
              </a:ext>
            </a:extLst>
          </p:cNvPr>
          <p:cNvSpPr txBox="1"/>
          <p:nvPr/>
        </p:nvSpPr>
        <p:spPr>
          <a:xfrm>
            <a:off x="3275214" y="2842953"/>
            <a:ext cx="6567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Chào tạm biệt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3053065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41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DF7C9-0D5B-4925-3691-9E55C60F3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DA56-9B30-D8B0-4612-E604B1F99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6" y="709749"/>
            <a:ext cx="2844800" cy="369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DAA94-4924-D885-1112-EFD0A0A51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809" y="709749"/>
            <a:ext cx="2806700" cy="364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EC4017-2D3B-DC5E-B3EB-9C424BD5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62" y="709749"/>
            <a:ext cx="2730500" cy="364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ED4387-14A1-2304-2AC4-F95A5078C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15" y="709749"/>
            <a:ext cx="2514600" cy="3644900"/>
          </a:xfrm>
          <a:prstGeom prst="rect">
            <a:avLst/>
          </a:prstGeom>
        </p:spPr>
      </p:pic>
      <p:sp>
        <p:nvSpPr>
          <p:cNvPr id="14" name="Terminator 13">
            <a:extLst>
              <a:ext uri="{FF2B5EF4-FFF2-40B4-BE49-F238E27FC236}">
                <a16:creationId xmlns:a16="http://schemas.microsoft.com/office/drawing/2014/main" id="{8087380F-A302-BE19-B788-085A8312E1B9}"/>
              </a:ext>
            </a:extLst>
          </p:cNvPr>
          <p:cNvSpPr/>
          <p:nvPr/>
        </p:nvSpPr>
        <p:spPr>
          <a:xfrm>
            <a:off x="524139" y="4601980"/>
            <a:ext cx="2083633" cy="734518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</a:t>
            </a:r>
            <a:r>
              <a:rPr lang="en-VN" dirty="0"/>
              <a:t>eo khẩu trang</a:t>
            </a:r>
          </a:p>
          <a:p>
            <a:pPr algn="ctr"/>
            <a:r>
              <a:rPr lang="en-US" dirty="0" err="1"/>
              <a:t>đ</a:t>
            </a:r>
            <a:r>
              <a:rPr lang="en-VN" dirty="0"/>
              <a:t>úng cách</a:t>
            </a:r>
          </a:p>
        </p:txBody>
      </p:sp>
      <p:sp>
        <p:nvSpPr>
          <p:cNvPr id="15" name="Terminator 14">
            <a:extLst>
              <a:ext uri="{FF2B5EF4-FFF2-40B4-BE49-F238E27FC236}">
                <a16:creationId xmlns:a16="http://schemas.microsoft.com/office/drawing/2014/main" id="{EED260BD-4D45-0FF5-1E7D-EFC30BAB8291}"/>
              </a:ext>
            </a:extLst>
          </p:cNvPr>
          <p:cNvSpPr/>
          <p:nvPr/>
        </p:nvSpPr>
        <p:spPr>
          <a:xfrm>
            <a:off x="3735149" y="4601980"/>
            <a:ext cx="1902019" cy="734518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Rửa tay bằng xà phòng</a:t>
            </a:r>
            <a:endParaRPr lang="en-VN" dirty="0"/>
          </a:p>
        </p:txBody>
      </p:sp>
      <p:sp>
        <p:nvSpPr>
          <p:cNvPr id="16" name="Terminator 15">
            <a:extLst>
              <a:ext uri="{FF2B5EF4-FFF2-40B4-BE49-F238E27FC236}">
                <a16:creationId xmlns:a16="http://schemas.microsoft.com/office/drawing/2014/main" id="{8B2956BA-31A7-3AA9-1A05-503DA58EE9B0}"/>
              </a:ext>
            </a:extLst>
          </p:cNvPr>
          <p:cNvSpPr/>
          <p:nvPr/>
        </p:nvSpPr>
        <p:spPr>
          <a:xfrm>
            <a:off x="6745495" y="4601980"/>
            <a:ext cx="2083633" cy="734518"/>
          </a:xfrm>
          <a:prstGeom prst="flowChartTerminator">
            <a:avLst/>
          </a:prstGeom>
          <a:solidFill>
            <a:srgbClr val="FF83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Nhỏ mũi bằng nước muối</a:t>
            </a:r>
            <a:endParaRPr lang="en-VN" dirty="0"/>
          </a:p>
        </p:txBody>
      </p:sp>
      <p:sp>
        <p:nvSpPr>
          <p:cNvPr id="17" name="Terminator 16">
            <a:extLst>
              <a:ext uri="{FF2B5EF4-FFF2-40B4-BE49-F238E27FC236}">
                <a16:creationId xmlns:a16="http://schemas.microsoft.com/office/drawing/2014/main" id="{048D720A-513D-B540-9B85-CA4E6CCEE10A}"/>
              </a:ext>
            </a:extLst>
          </p:cNvPr>
          <p:cNvSpPr/>
          <p:nvPr/>
        </p:nvSpPr>
        <p:spPr>
          <a:xfrm>
            <a:off x="9592857" y="4601980"/>
            <a:ext cx="2299116" cy="734518"/>
          </a:xfrm>
          <a:prstGeom prst="flowChartTermina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Đội mũ bảo hiểm khi đi xe máy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68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G11">
            <a:extLst>
              <a:ext uri="{FF2B5EF4-FFF2-40B4-BE49-F238E27FC236}">
                <a16:creationId xmlns:a16="http://schemas.microsoft.com/office/drawing/2014/main" id="{6574B36E-15CF-4CDD-8A15-ED3645A7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115094"/>
            <a:ext cx="216243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CG11">
            <a:extLst>
              <a:ext uri="{FF2B5EF4-FFF2-40B4-BE49-F238E27FC236}">
                <a16:creationId xmlns:a16="http://schemas.microsoft.com/office/drawing/2014/main" id="{015DA854-8427-4116-9060-D9C18B7B0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4495801"/>
            <a:ext cx="2594919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G11">
            <a:extLst>
              <a:ext uri="{FF2B5EF4-FFF2-40B4-BE49-F238E27FC236}">
                <a16:creationId xmlns:a16="http://schemas.microsoft.com/office/drawing/2014/main" id="{8D690B7E-FE20-4F15-8103-8E4DA35E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908" y="96838"/>
            <a:ext cx="2253654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G11">
            <a:extLst>
              <a:ext uri="{FF2B5EF4-FFF2-40B4-BE49-F238E27FC236}">
                <a16:creationId xmlns:a16="http://schemas.microsoft.com/office/drawing/2014/main" id="{532A77B8-3328-4701-AE7B-2EC79CFC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422" y="4419602"/>
            <a:ext cx="2686139" cy="22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F6CFA7-9FC0-4417-AFFF-384003064084}"/>
              </a:ext>
            </a:extLst>
          </p:cNvPr>
          <p:cNvSpPr/>
          <p:nvPr/>
        </p:nvSpPr>
        <p:spPr>
          <a:xfrm>
            <a:off x="1817903" y="1131544"/>
            <a:ext cx="9042228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11430"/>
                <a:solidFill>
                  <a:srgbClr val="44546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HOẠT ĐỘNG TRẢI NGHIỆM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7BF53-2DA6-4404-8872-77CDC815613C}"/>
              </a:ext>
            </a:extLst>
          </p:cNvPr>
          <p:cNvSpPr txBox="1"/>
          <p:nvPr/>
        </p:nvSpPr>
        <p:spPr>
          <a:xfrm>
            <a:off x="323336" y="2970074"/>
            <a:ext cx="12031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22. </a:t>
            </a: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NHỮNG 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+mn-ea"/>
                <a:cs typeface="Times New Roman" panose="02020603050405020304" pitchFamily="18" charset="0"/>
              </a:rPr>
              <a:t> BẢO VỆ EM</a:t>
            </a:r>
          </a:p>
        </p:txBody>
      </p:sp>
    </p:spTree>
    <p:extLst>
      <p:ext uri="{BB962C8B-B14F-4D97-AF65-F5344CB8AC3E}">
        <p14:creationId xmlns:p14="http://schemas.microsoft.com/office/powerpoint/2010/main" val="45308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84EB-2D66-765F-0256-3AF470D2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5000" cy="68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572844-4845-158F-FCEC-B7CC2A81ED1B}"/>
              </a:ext>
            </a:extLst>
          </p:cNvPr>
          <p:cNvSpPr txBox="1"/>
          <p:nvPr/>
        </p:nvSpPr>
        <p:spPr>
          <a:xfrm>
            <a:off x="1908311" y="1550503"/>
            <a:ext cx="446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accent6"/>
                </a:solidFill>
                <a:latin typeface="Times" pitchFamily="2" charset="0"/>
              </a:rPr>
              <a:t>HOẠT ĐỘNG 1</a:t>
            </a:r>
            <a:r>
              <a:rPr lang="en-US" sz="3600" b="1" dirty="0">
                <a:solidFill>
                  <a:schemeClr val="accent6"/>
                </a:solidFill>
                <a:latin typeface="Times" pitchFamily="2" charset="0"/>
              </a:rPr>
              <a:t>:</a:t>
            </a:r>
            <a:endParaRPr lang="en-VN" sz="3600" b="1" dirty="0">
              <a:solidFill>
                <a:schemeClr val="accent6"/>
              </a:solidFill>
              <a:latin typeface="Time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921C2-21B5-DF1C-801B-9D3CA216DBF7}"/>
              </a:ext>
            </a:extLst>
          </p:cNvPr>
          <p:cNvSpPr txBox="1"/>
          <p:nvPr/>
        </p:nvSpPr>
        <p:spPr>
          <a:xfrm>
            <a:off x="1507525" y="2507558"/>
            <a:ext cx="10256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  <a:latin typeface="Times" pitchFamily="2" charset="0"/>
              </a:rPr>
              <a:t>Chia sẻ cách sử dụng các vật dụng bảo vệ sức khoẻ của em</a:t>
            </a:r>
          </a:p>
        </p:txBody>
      </p:sp>
    </p:spTree>
    <p:extLst>
      <p:ext uri="{BB962C8B-B14F-4D97-AF65-F5344CB8AC3E}">
        <p14:creationId xmlns:p14="http://schemas.microsoft.com/office/powerpoint/2010/main" val="3242466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1594CA-2045-4CA6-BA0B-655BF823F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73" b="1"/>
          <a:stretch/>
        </p:blipFill>
        <p:spPr>
          <a:xfrm>
            <a:off x="152400" y="1519876"/>
            <a:ext cx="11920151" cy="5338124"/>
          </a:xfrm>
          <a:prstGeom prst="rect">
            <a:avLst/>
          </a:prstGeom>
        </p:spPr>
      </p:pic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7A65FCC6-5AF2-48EB-A859-769E40C3F52B}"/>
              </a:ext>
            </a:extLst>
          </p:cNvPr>
          <p:cNvSpPr txBox="1">
            <a:spLocks/>
          </p:cNvSpPr>
          <p:nvPr/>
        </p:nvSpPr>
        <p:spPr>
          <a:xfrm>
            <a:off x="753763" y="284200"/>
            <a:ext cx="10960442" cy="6178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8D20D241-C6B1-404D-B0A1-B649A5C8A59D}"/>
              </a:ext>
            </a:extLst>
          </p:cNvPr>
          <p:cNvSpPr txBox="1">
            <a:spLocks/>
          </p:cNvSpPr>
          <p:nvPr/>
        </p:nvSpPr>
        <p:spPr>
          <a:xfrm>
            <a:off x="753763" y="902038"/>
            <a:ext cx="10960442" cy="6178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0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A6B835-2A1D-31FF-2B1F-9CC39790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571C6-15A8-2FD5-BB1F-56FD314E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899" y="1614260"/>
            <a:ext cx="3860201" cy="271789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13ADB84-FEED-8C2B-1E60-5E593361D832}"/>
              </a:ext>
            </a:extLst>
          </p:cNvPr>
          <p:cNvSpPr/>
          <p:nvPr/>
        </p:nvSpPr>
        <p:spPr>
          <a:xfrm>
            <a:off x="4571998" y="4332157"/>
            <a:ext cx="3048001" cy="6351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/>
              <a:t>Khẩu trang</a:t>
            </a:r>
          </a:p>
        </p:txBody>
      </p:sp>
    </p:spTree>
    <p:extLst>
      <p:ext uri="{BB962C8B-B14F-4D97-AF65-F5344CB8AC3E}">
        <p14:creationId xmlns:p14="http://schemas.microsoft.com/office/powerpoint/2010/main" val="4456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đeo khẩu trang">
            <a:hlinkClick r:id="" action="ppaction://media"/>
            <a:extLst>
              <a:ext uri="{FF2B5EF4-FFF2-40B4-BE49-F238E27FC236}">
                <a16:creationId xmlns:a16="http://schemas.microsoft.com/office/drawing/2014/main" id="{4E6B52EA-144B-4D77-841F-A9E49966C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6AF1F-CB47-7473-B0D2-2487F7D6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79"/>
            <a:ext cx="12192000" cy="6866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B2F75-C3E7-EC97-8B8B-FE3FCF92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945" y="1318926"/>
            <a:ext cx="4890110" cy="34329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B84467-9009-7CD0-4E7E-37781D968DD0}"/>
              </a:ext>
            </a:extLst>
          </p:cNvPr>
          <p:cNvSpPr/>
          <p:nvPr/>
        </p:nvSpPr>
        <p:spPr>
          <a:xfrm>
            <a:off x="4391337" y="4956322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/>
              <a:t>Xà phòng rửa tay</a:t>
            </a:r>
          </a:p>
        </p:txBody>
      </p:sp>
    </p:spTree>
    <p:extLst>
      <p:ext uri="{BB962C8B-B14F-4D97-AF65-F5344CB8AC3E}">
        <p14:creationId xmlns:p14="http://schemas.microsoft.com/office/powerpoint/2010/main" val="22172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446</Words>
  <Application>Microsoft Office PowerPoint</Application>
  <PresentationFormat>Widescreen</PresentationFormat>
  <Paragraphs>56</Paragraphs>
  <Slides>36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18</cp:revision>
  <dcterms:created xsi:type="dcterms:W3CDTF">2023-02-11T12:07:05Z</dcterms:created>
  <dcterms:modified xsi:type="dcterms:W3CDTF">2025-02-18T22:07:05Z</dcterms:modified>
</cp:coreProperties>
</file>