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D88DD-877E-4532-848C-E9CBD3F1E6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0C6819-FFCF-4154-97C7-079408CFC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43873-0623-4581-A316-32B34607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BBF16-684D-4AF0-BB38-41C2E0C9A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FC734-3E16-4A99-B5C5-8B070DA28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368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0829F-D12C-49D9-A3CE-A398552F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B4EDA6-55F7-4BCA-AA29-3884CDFDA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0A268-042A-4421-85B9-3CC93E85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D3375-7D34-46FA-99B8-61C8DCDCF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8BA9D-0242-4E2A-AF85-0A337EF0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41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246484-69A7-48EA-8E87-751F2C318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BB3AA-0C34-4980-A06A-4DF0FC959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922E1-FC95-4A2D-8534-F374DF419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D58D7-F9AF-4494-891B-F5BB13E69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2E83C-86BF-4B71-B825-6042F6BF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52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BA26F-B7EC-4500-BEE6-48FB53DD0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3CEF-DE7B-4B63-A955-2BFED58F0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2AD31-34AE-4BBB-B9E7-29E1B9DDB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288CF-51CA-400E-BBB1-6F7870B1D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24BB4-927B-4E56-B7A9-93A908D67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3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EAD4A-7B39-4D2B-A7CA-F6CD5C2A0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A705EB-4FCE-413C-8145-12152A066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4D94D-2EA3-4282-9FEF-469DF737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DA2D1-6485-4F89-A0F3-F44292116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7CE9F-4AB2-429F-A1DE-2DCD8F99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70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000E7-37A4-4725-972B-ACFCED7CB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5A6BC-5F74-474D-83CF-D2867FA46B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3CC62-6E7B-4158-863A-215FEB465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C8B11-A325-46CC-B363-246661E9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3213C-4D8C-4B58-8C0F-D180B2D3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DF297-9C3B-4055-B8C4-D9966D6B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46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9ED06-451A-41DF-9233-0B85DF5E0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1F3A5-8DC0-4372-9088-ED96C899C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1F5AD-0AE6-409E-97E8-65E4828DB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841F43-F7B2-4614-BB82-364DD87205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2DE6A-6099-450A-827A-06D984804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1AB7D9-B09F-44F3-9327-326D24E1D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A426CD-A24A-4469-B1BB-D473A03E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4054F4-09C4-4635-8035-4CA1CB7A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59404-9B24-4FB9-BC98-88903B15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550DB-0C4F-42A3-9ED8-16C7B392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F9EFF-3DD7-441B-84AA-A873C59E5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D79163-6A5A-4E2D-84AC-02B83856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39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A8D98F-1349-4D3E-82AE-ABE81B3AA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F6996-9914-401A-9165-72F296EB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8465BC-15CB-4D6C-AD4D-2533A309A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77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E7A50-FB65-4540-B91A-095A6846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0D85-0776-4FBD-9701-C60563889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D67E56-AD7E-4E1A-B81B-2CDAAC74A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B734B-A154-4302-A59B-F416D050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F7254-7ECB-4F3C-AA06-EFA69491A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1ABE9E-92FC-46BC-B1B5-DE94CDBCC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7CF93-A28B-43D5-B2D6-048D6A590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CA610-2608-4472-ADC7-1061564BB4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8F414-008A-4F43-9E24-B408FAE2D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A371C-7446-4F79-8460-B44EF0972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FC15F-DDBB-4702-B0BF-37B06FF676E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9CAFF-E6B2-4090-9A15-C234182E7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92E0A-009B-4490-B9FF-322F5A92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8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D8138B-01D4-4FE9-8A12-90D432C55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DB590-CD06-4B83-BE13-53DBA2D39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EFADE-A68F-4238-8998-304C6EA16B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FC15F-DDBB-4702-B0BF-37B06FF676E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C5EDE-4CFA-4C4F-B51C-23E11461C6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EA556-1348-43CC-9663-D809801F7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272B0-CB0A-4AE5-8B47-0F1FE9971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8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DC7988-4D7F-45B4-A3DB-E8001DD20A80}"/>
              </a:ext>
            </a:extLst>
          </p:cNvPr>
          <p:cNvSpPr txBox="1"/>
          <p:nvPr/>
        </p:nvSpPr>
        <p:spPr>
          <a:xfrm>
            <a:off x="2700339" y="1614488"/>
            <a:ext cx="720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A4BB75-7203-415D-8205-9492BDEA6CBA}"/>
              </a:ext>
            </a:extLst>
          </p:cNvPr>
          <p:cNvSpPr txBox="1"/>
          <p:nvPr/>
        </p:nvSpPr>
        <p:spPr>
          <a:xfrm>
            <a:off x="3214688" y="3029991"/>
            <a:ext cx="6172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181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E5018B-A059-4CEA-99A2-716F207BAC59}"/>
              </a:ext>
            </a:extLst>
          </p:cNvPr>
          <p:cNvSpPr txBox="1"/>
          <p:nvPr/>
        </p:nvSpPr>
        <p:spPr>
          <a:xfrm>
            <a:off x="4071937" y="2100262"/>
            <a:ext cx="4843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45815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A4BB75-7203-415D-8205-9492BDEA6CBA}"/>
              </a:ext>
            </a:extLst>
          </p:cNvPr>
          <p:cNvSpPr txBox="1"/>
          <p:nvPr/>
        </p:nvSpPr>
        <p:spPr>
          <a:xfrm>
            <a:off x="1871663" y="172491"/>
            <a:ext cx="10701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Lam)</a:t>
            </a:r>
          </a:p>
        </p:txBody>
      </p:sp>
      <p:pic>
        <p:nvPicPr>
          <p:cNvPr id="2" name="5243010285256">
            <a:hlinkClick r:id="" action="ppaction://media"/>
            <a:extLst>
              <a:ext uri="{FF2B5EF4-FFF2-40B4-BE49-F238E27FC236}">
                <a16:creationId xmlns:a16="http://schemas.microsoft.com/office/drawing/2014/main" id="{57322A32-76E3-459C-BAB7-27C238BC24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929757"/>
            <a:ext cx="12191999" cy="594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8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A59730-3B79-4E63-B61F-84D6534DFDC1}"/>
              </a:ext>
            </a:extLst>
          </p:cNvPr>
          <p:cNvSpPr txBox="1"/>
          <p:nvPr/>
        </p:nvSpPr>
        <p:spPr>
          <a:xfrm>
            <a:off x="1602581" y="471487"/>
            <a:ext cx="9598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6A3DC4-FD3A-47EA-B470-52FDBDAD3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340643"/>
            <a:ext cx="5619750" cy="4176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5C612A-4BF8-44A8-ACBA-1B9AFBD90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05" y="1312068"/>
            <a:ext cx="5492240" cy="416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9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B883B2-10D5-4D4D-AFF3-349FE949F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1" y="704849"/>
            <a:ext cx="5600700" cy="44815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50086F-B5F2-4E47-8CE3-01B021682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63" y="471488"/>
            <a:ext cx="5395912" cy="486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1494"/>
            <a:ext cx="120919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FCB89A-F670-4D8B-9409-9D8507DC6073}"/>
              </a:ext>
            </a:extLst>
          </p:cNvPr>
          <p:cNvSpPr txBox="1"/>
          <p:nvPr/>
        </p:nvSpPr>
        <p:spPr>
          <a:xfrm>
            <a:off x="1228725" y="842963"/>
            <a:ext cx="10129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936D94-84B3-4C0C-AB4D-AD64D734BE86}"/>
              </a:ext>
            </a:extLst>
          </p:cNvPr>
          <p:cNvSpPr txBox="1"/>
          <p:nvPr/>
        </p:nvSpPr>
        <p:spPr>
          <a:xfrm>
            <a:off x="1228726" y="2928938"/>
            <a:ext cx="9944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,….?</a:t>
            </a:r>
          </a:p>
        </p:txBody>
      </p:sp>
    </p:spTree>
    <p:extLst>
      <p:ext uri="{BB962C8B-B14F-4D97-AF65-F5344CB8AC3E}">
        <p14:creationId xmlns:p14="http://schemas.microsoft.com/office/powerpoint/2010/main" val="193299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C4FB8A-A47D-44BA-956A-11C792AF6782}"/>
              </a:ext>
            </a:extLst>
          </p:cNvPr>
          <p:cNvSpPr txBox="1"/>
          <p:nvPr/>
        </p:nvSpPr>
        <p:spPr>
          <a:xfrm>
            <a:off x="2914650" y="1571626"/>
            <a:ext cx="73437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104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511371-8D78-4A70-9A96-C046F00BD47D}"/>
              </a:ext>
            </a:extLst>
          </p:cNvPr>
          <p:cNvSpPr txBox="1"/>
          <p:nvPr/>
        </p:nvSpPr>
        <p:spPr>
          <a:xfrm>
            <a:off x="1657350" y="985838"/>
            <a:ext cx="8629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A7B1A2-C92B-47A0-A641-E81648D1D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63" y="2057400"/>
            <a:ext cx="563403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7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F16619-83A6-4614-A91D-BC075DE55128}"/>
              </a:ext>
            </a:extLst>
          </p:cNvPr>
          <p:cNvSpPr txBox="1"/>
          <p:nvPr/>
        </p:nvSpPr>
        <p:spPr>
          <a:xfrm>
            <a:off x="2643188" y="1069301"/>
            <a:ext cx="42291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91FE0E-7B2C-472D-8E56-BB4F7A67B652}"/>
              </a:ext>
            </a:extLst>
          </p:cNvPr>
          <p:cNvSpPr txBox="1"/>
          <p:nvPr/>
        </p:nvSpPr>
        <p:spPr>
          <a:xfrm>
            <a:off x="1185863" y="2343150"/>
            <a:ext cx="105441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192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5C9B5-3B16-40E2-821C-EE4F61BD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D82F68-1575-452F-A00D-C99A95C5F1BE}"/>
              </a:ext>
            </a:extLst>
          </p:cNvPr>
          <p:cNvSpPr txBox="1"/>
          <p:nvPr/>
        </p:nvSpPr>
        <p:spPr>
          <a:xfrm>
            <a:off x="1828800" y="1257300"/>
            <a:ext cx="660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B8256-BADE-4C7C-9338-0F90F29227A5}"/>
              </a:ext>
            </a:extLst>
          </p:cNvPr>
          <p:cNvSpPr txBox="1"/>
          <p:nvPr/>
        </p:nvSpPr>
        <p:spPr>
          <a:xfrm>
            <a:off x="1971675" y="2528887"/>
            <a:ext cx="9129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5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240</Words>
  <Application>Microsoft Office PowerPoint</Application>
  <PresentationFormat>Widescreen</PresentationFormat>
  <Paragraphs>15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</cp:revision>
  <dcterms:created xsi:type="dcterms:W3CDTF">2024-03-12T14:00:54Z</dcterms:created>
  <dcterms:modified xsi:type="dcterms:W3CDTF">2024-03-12T14:40:11Z</dcterms:modified>
</cp:coreProperties>
</file>