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5" r:id="rId2"/>
    <p:sldId id="256" r:id="rId3"/>
    <p:sldId id="288" r:id="rId4"/>
    <p:sldId id="302" r:id="rId5"/>
    <p:sldId id="290" r:id="rId6"/>
    <p:sldId id="279" r:id="rId7"/>
    <p:sldId id="303" r:id="rId8"/>
    <p:sldId id="308" r:id="rId9"/>
    <p:sldId id="298" r:id="rId10"/>
    <p:sldId id="307" r:id="rId11"/>
    <p:sldId id="292" r:id="rId12"/>
    <p:sldId id="309" r:id="rId13"/>
    <p:sldId id="304" r:id="rId14"/>
    <p:sldId id="293" r:id="rId15"/>
    <p:sldId id="284" r:id="rId16"/>
    <p:sldId id="305" r:id="rId17"/>
    <p:sldId id="299" r:id="rId18"/>
    <p:sldId id="294" r:id="rId19"/>
    <p:sldId id="306" r:id="rId20"/>
    <p:sldId id="295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B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2FC4A-5E42-4B3B-8F49-5410E90100AC}" type="datetimeFigureOut">
              <a:rPr lang="en-US" smtClean="0"/>
              <a:t>22/3/23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2B7CC-058B-4D8D-A487-B358C1A1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1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9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6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5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04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5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5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3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9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4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1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0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8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2"/>
          <p:cNvSpPr txBox="1">
            <a:spLocks noChangeArrowheads="1"/>
          </p:cNvSpPr>
          <p:nvPr/>
        </p:nvSpPr>
        <p:spPr bwMode="auto">
          <a:xfrm>
            <a:off x="304800" y="311150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MỸ HƯƠNG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Line 23"/>
          <p:cNvSpPr>
            <a:spLocks noChangeShapeType="1"/>
          </p:cNvSpPr>
          <p:nvPr/>
        </p:nvSpPr>
        <p:spPr bwMode="auto">
          <a:xfrm>
            <a:off x="3124200" y="746125"/>
            <a:ext cx="3124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95630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092" name="Picture 12" descr="Fireworks-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3" name="Picture 13" descr="Fireworks-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16271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4" name="Picture 14" descr="Fireworks-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5" name="Picture 15" descr="Fireworks-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6" name="Picture 16" descr="Fireworks-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16271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7" name="Picture 17" descr="Fireworks-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Line 34"/>
          <p:cNvSpPr>
            <a:spLocks noChangeShapeType="1"/>
          </p:cNvSpPr>
          <p:nvPr/>
        </p:nvSpPr>
        <p:spPr bwMode="auto">
          <a:xfrm flipH="1">
            <a:off x="1017588" y="6619875"/>
            <a:ext cx="7239000" cy="76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1270" y="1843088"/>
            <a:ext cx="78021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7101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repeatCount="indefinite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9" presetClass="entr" presetSubtype="0" repeatCount="indefinite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3" presetID="9" presetClass="entr" presetSubtype="0" repeatCount="indefinite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4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2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5414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</a:p>
          <a:p>
            <a:pPr marL="0" indent="0">
              <a:buNone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533400"/>
            <a:ext cx="8153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6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" y="0"/>
            <a:ext cx="9158287" cy="7010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10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28599"/>
            <a:ext cx="9144000" cy="685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9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94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2032499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560638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</p:txBody>
      </p:sp>
    </p:spTree>
    <p:extLst>
      <p:ext uri="{BB962C8B-B14F-4D97-AF65-F5344CB8AC3E}">
        <p14:creationId xmlns:p14="http://schemas.microsoft.com/office/powerpoint/2010/main" val="119862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5" y="152400"/>
            <a:ext cx="8763000" cy="655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686799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9878504942638883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"/>
            <a:ext cx="904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5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300" y="2474893"/>
            <a:ext cx="727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457200"/>
            <a:ext cx="8305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  <a:p>
            <a:pPr algn="ctr">
              <a:spcBef>
                <a:spcPct val="0"/>
              </a:spcBef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08237"/>
            <a:ext cx="8534400" cy="44497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i="1" dirty="0" smtClean="0"/>
          </a:p>
          <a:p>
            <a:pPr marL="0" indent="0"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5800" y="457200"/>
            <a:ext cx="792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013082931307328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4487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 GIAO AN\SGK LOP 1-2\Ket noi SHS HDTN lop 2-hình ảnh\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2"/>
            <a:ext cx="2362200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0949" y="2214119"/>
            <a:ext cx="6951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27 - </a:t>
            </a:r>
            <a:r>
              <a:rPr lang="en-US" sz="28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</a:t>
            </a:r>
            <a:r>
              <a:rPr 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0908;p66"/>
          <p:cNvSpPr txBox="1">
            <a:spLocks/>
          </p:cNvSpPr>
          <p:nvPr/>
        </p:nvSpPr>
        <p:spPr>
          <a:xfrm>
            <a:off x="2389315" y="505676"/>
            <a:ext cx="637368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TỰ CHĂM SÓC VÀ BẢO VỆ BẢN THÂN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90;p60"/>
          <p:cNvSpPr txBox="1">
            <a:spLocks noGrp="1"/>
          </p:cNvSpPr>
          <p:nvPr>
            <p:ph type="title"/>
          </p:nvPr>
        </p:nvSpPr>
        <p:spPr>
          <a:xfrm>
            <a:off x="381000" y="466165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1100"/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8391;p60"/>
          <p:cNvSpPr/>
          <p:nvPr/>
        </p:nvSpPr>
        <p:spPr>
          <a:xfrm>
            <a:off x="685800" y="2354982"/>
            <a:ext cx="3886200" cy="2604400"/>
          </a:xfrm>
          <a:custGeom>
            <a:avLst/>
            <a:gdLst/>
            <a:ahLst/>
            <a:cxnLst/>
            <a:rect l="l" t="t" r="r" b="b"/>
            <a:pathLst>
              <a:path w="34851" h="79463" extrusionOk="0">
                <a:moveTo>
                  <a:pt x="3430" y="1"/>
                </a:moveTo>
                <a:cubicBezTo>
                  <a:pt x="1537" y="1"/>
                  <a:pt x="1" y="1275"/>
                  <a:pt x="1" y="2858"/>
                </a:cubicBezTo>
                <a:lnTo>
                  <a:pt x="1" y="76594"/>
                </a:lnTo>
                <a:cubicBezTo>
                  <a:pt x="1" y="78177"/>
                  <a:pt x="1537" y="79463"/>
                  <a:pt x="3430" y="79463"/>
                </a:cubicBezTo>
                <a:lnTo>
                  <a:pt x="31410" y="79463"/>
                </a:lnTo>
                <a:cubicBezTo>
                  <a:pt x="33315" y="79463"/>
                  <a:pt x="34851" y="78177"/>
                  <a:pt x="34851" y="76594"/>
                </a:cubicBezTo>
                <a:lnTo>
                  <a:pt x="34851" y="2858"/>
                </a:lnTo>
                <a:cubicBezTo>
                  <a:pt x="34851" y="1275"/>
                  <a:pt x="33315" y="1"/>
                  <a:pt x="31410" y="1"/>
                </a:cubicBezTo>
                <a:close/>
              </a:path>
            </a:pathLst>
          </a:custGeom>
          <a:solidFill>
            <a:schemeClr val="lt1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</a:p>
        </p:txBody>
      </p:sp>
      <p:sp>
        <p:nvSpPr>
          <p:cNvPr id="6" name="Google Shape;8392;p60"/>
          <p:cNvSpPr/>
          <p:nvPr/>
        </p:nvSpPr>
        <p:spPr>
          <a:xfrm>
            <a:off x="2362200" y="1995908"/>
            <a:ext cx="1094516" cy="466421"/>
          </a:xfrm>
          <a:custGeom>
            <a:avLst/>
            <a:gdLst/>
            <a:ahLst/>
            <a:cxnLst/>
            <a:rect l="l" t="t" r="r" b="b"/>
            <a:pathLst>
              <a:path w="34362" h="7919" extrusionOk="0">
                <a:moveTo>
                  <a:pt x="3441" y="0"/>
                </a:moveTo>
                <a:cubicBezTo>
                  <a:pt x="1536" y="0"/>
                  <a:pt x="0" y="1274"/>
                  <a:pt x="0" y="2858"/>
                </a:cubicBezTo>
                <a:lnTo>
                  <a:pt x="0" y="5061"/>
                </a:lnTo>
                <a:cubicBezTo>
                  <a:pt x="0" y="6632"/>
                  <a:pt x="1536" y="7918"/>
                  <a:pt x="3441" y="7918"/>
                </a:cubicBezTo>
                <a:lnTo>
                  <a:pt x="30921" y="7918"/>
                </a:lnTo>
                <a:cubicBezTo>
                  <a:pt x="32826" y="7918"/>
                  <a:pt x="34362" y="6632"/>
                  <a:pt x="34362" y="5061"/>
                </a:cubicBezTo>
                <a:lnTo>
                  <a:pt x="34362" y="2858"/>
                </a:lnTo>
                <a:cubicBezTo>
                  <a:pt x="34362" y="1274"/>
                  <a:pt x="32826" y="0"/>
                  <a:pt x="309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7" name="Google Shape;8393;p60"/>
          <p:cNvSpPr/>
          <p:nvPr/>
        </p:nvSpPr>
        <p:spPr>
          <a:xfrm>
            <a:off x="4800600" y="2364115"/>
            <a:ext cx="3810000" cy="2604400"/>
          </a:xfrm>
          <a:custGeom>
            <a:avLst/>
            <a:gdLst/>
            <a:ahLst/>
            <a:cxnLst/>
            <a:rect l="l" t="t" r="r" b="b"/>
            <a:pathLst>
              <a:path w="34851" h="79463" extrusionOk="0">
                <a:moveTo>
                  <a:pt x="3442" y="1"/>
                </a:moveTo>
                <a:cubicBezTo>
                  <a:pt x="1537" y="1"/>
                  <a:pt x="1" y="1275"/>
                  <a:pt x="1" y="2858"/>
                </a:cubicBezTo>
                <a:lnTo>
                  <a:pt x="1" y="76594"/>
                </a:lnTo>
                <a:cubicBezTo>
                  <a:pt x="1" y="78177"/>
                  <a:pt x="1537" y="79463"/>
                  <a:pt x="3442" y="79463"/>
                </a:cubicBezTo>
                <a:lnTo>
                  <a:pt x="31421" y="79463"/>
                </a:lnTo>
                <a:cubicBezTo>
                  <a:pt x="33314" y="79463"/>
                  <a:pt x="34850" y="78177"/>
                  <a:pt x="34850" y="76594"/>
                </a:cubicBezTo>
                <a:lnTo>
                  <a:pt x="34850" y="2858"/>
                </a:lnTo>
                <a:cubicBezTo>
                  <a:pt x="34850" y="1275"/>
                  <a:pt x="33314" y="1"/>
                  <a:pt x="31421" y="1"/>
                </a:cubicBezTo>
                <a:close/>
              </a:path>
            </a:pathLst>
          </a:cu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394;p60"/>
          <p:cNvSpPr/>
          <p:nvPr/>
        </p:nvSpPr>
        <p:spPr>
          <a:xfrm>
            <a:off x="5948657" y="2053804"/>
            <a:ext cx="1094165" cy="478476"/>
          </a:xfrm>
          <a:custGeom>
            <a:avLst/>
            <a:gdLst/>
            <a:ahLst/>
            <a:cxnLst/>
            <a:rect l="l" t="t" r="r" b="b"/>
            <a:pathLst>
              <a:path w="34351" h="7919" extrusionOk="0">
                <a:moveTo>
                  <a:pt x="3430" y="0"/>
                </a:moveTo>
                <a:cubicBezTo>
                  <a:pt x="1537" y="0"/>
                  <a:pt x="1" y="1274"/>
                  <a:pt x="1" y="2858"/>
                </a:cubicBezTo>
                <a:lnTo>
                  <a:pt x="1" y="5061"/>
                </a:lnTo>
                <a:cubicBezTo>
                  <a:pt x="1" y="6632"/>
                  <a:pt x="1537" y="7918"/>
                  <a:pt x="3430" y="7918"/>
                </a:cubicBezTo>
                <a:lnTo>
                  <a:pt x="30921" y="7918"/>
                </a:lnTo>
                <a:cubicBezTo>
                  <a:pt x="32814" y="7918"/>
                  <a:pt x="34350" y="6632"/>
                  <a:pt x="34350" y="5061"/>
                </a:cubicBezTo>
                <a:lnTo>
                  <a:pt x="34350" y="2858"/>
                </a:lnTo>
                <a:cubicBezTo>
                  <a:pt x="34350" y="1274"/>
                  <a:pt x="32814" y="0"/>
                  <a:pt x="3092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b="1" dirty="0"/>
              <a:t>02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135234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9" descr="Large checker board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849709" y="1066800"/>
            <a:ext cx="7444582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381598"/>
              </a:avLst>
            </a:prstTxWarp>
            <a:normAutofit/>
          </a:bodyPr>
          <a:lstStyle/>
          <a:p>
            <a:pPr algn="ctr"/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Kính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chào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endParaRPr lang="en-US" sz="9600" kern="10" spc="-800" dirty="0">
              <a:ln w="952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83892" y="3105834"/>
            <a:ext cx="7010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Chúc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ngoan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giỏi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! </a:t>
            </a:r>
            <a:endParaRPr lang="en-US" sz="5400" b="1" dirty="0">
              <a:solidFill>
                <a:srgbClr val="0000CC"/>
              </a:solidFill>
              <a:latin typeface=".VnTime" pitchFamily="34" charset="0"/>
              <a:cs typeface="Arial" charset="0"/>
            </a:endParaRPr>
          </a:p>
        </p:txBody>
      </p:sp>
      <p:pic>
        <p:nvPicPr>
          <p:cNvPr id="6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078537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0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7584" y="228600"/>
            <a:ext cx="2327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B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1302633"/>
            <a:ext cx="671036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416"/>
            <a:ext cx="9163050" cy="4821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4381" y="79639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04800"/>
            <a:ext cx="8305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12192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3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228600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276600"/>
            <a:ext cx="841621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609600"/>
            <a:ext cx="7543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486489"/>
            <a:ext cx="8001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spcBef>
                <a:spcPct val="0"/>
              </a:spcBef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2590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2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9220200" cy="3452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73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7225109045798657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889317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</TotalTime>
  <Words>424</Words>
  <Application>Microsoft Office PowerPoint</Application>
  <PresentationFormat>On-screen Show (4:3)</PresentationFormat>
  <Paragraphs>52</Paragraphs>
  <Slides>21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.VnTime</vt:lpstr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172</cp:revision>
  <dcterms:created xsi:type="dcterms:W3CDTF">2006-08-16T00:00:00Z</dcterms:created>
  <dcterms:modified xsi:type="dcterms:W3CDTF">2023-03-22T17:19:56Z</dcterms:modified>
</cp:coreProperties>
</file>