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2" r:id="rId5"/>
    <p:sldId id="443" r:id="rId6"/>
    <p:sldId id="444" r:id="rId7"/>
    <p:sldId id="445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>
        <p:scale>
          <a:sx n="50" d="100"/>
          <a:sy n="50" d="100"/>
        </p:scale>
        <p:origin x="-581" y="-45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966119" y="4343401"/>
            <a:ext cx="1271016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DANH MỤC SÁCH THEO SỞ THÍCH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19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Truyện Tranh Bổ Trợ Tiếng Việt Lớp 3 (Tập 2) - FAHAS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8" y="838200"/>
            <a:ext cx="4953000" cy="710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uyện cổ tích Việt Nam dành cho thiếu nhi - Tấm cám | NHÀ XUẤT BẢN VĂN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r="14082"/>
          <a:stretch/>
        </p:blipFill>
        <p:spPr bwMode="auto">
          <a:xfrm>
            <a:off x="5776119" y="838200"/>
            <a:ext cx="5074733" cy="70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uyện tranh Pokémon Đặc biệt [Đọc Online – Full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07" y="990600"/>
            <a:ext cx="4692574" cy="69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DANH MỤC SÁCH THEO SỞ THÍCH</a:t>
            </a:r>
            <a:endParaRPr 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DANH MỤC SÁCH THEO SỞ THÍCH</a:t>
            </a:r>
            <a:endParaRPr 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20396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“Danh mục sách theo sở thích”.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53713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1068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Xây dựng mục sách theo sở thích chung của nhóm.</a:t>
            </a:r>
            <a:endParaRPr lang="en-US" sz="36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06" y="3711476"/>
            <a:ext cx="7717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Mỗi thành viên kể tên những cuốn sách mình tìm được phù hợp với sở thích chung của nhóm. 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Thảo luận và lập danh mục sách chung của nhóm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1" t="32150" r="12338" b="23333"/>
          <a:stretch/>
        </p:blipFill>
        <p:spPr bwMode="auto">
          <a:xfrm>
            <a:off x="8671719" y="3505200"/>
            <a:ext cx="7246548" cy="415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DANH MỤC SÁCH THEO SỞ THÍCH</a:t>
            </a:r>
            <a:endParaRPr 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3581400" cy="677108"/>
            <a:chOff x="1508918" y="1888664"/>
            <a:chExt cx="1072618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2618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27970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46000" r="9245" b="35778"/>
          <a:stretch/>
        </p:blipFill>
        <p:spPr bwMode="auto">
          <a:xfrm>
            <a:off x="746919" y="2819400"/>
            <a:ext cx="1527810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DANH MỤC SÁCH THEO SỞ THÍCH</a:t>
            </a:r>
            <a:endParaRPr 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3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30444" r="9870" b="32000"/>
          <a:stretch/>
        </p:blipFill>
        <p:spPr bwMode="auto">
          <a:xfrm>
            <a:off x="1036636" y="1703738"/>
            <a:ext cx="14066522" cy="60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DANH MỤC SÁCH THEO SỞ THÍCH</a:t>
            </a:r>
            <a:endParaRPr lang="en-US" sz="28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39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10400</TotalTime>
  <Words>454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1188</cp:revision>
  <dcterms:created xsi:type="dcterms:W3CDTF">2008-09-09T22:52:10Z</dcterms:created>
  <dcterms:modified xsi:type="dcterms:W3CDTF">2022-08-25T11:08:16Z</dcterms:modified>
</cp:coreProperties>
</file>