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430" r:id="rId2"/>
    <p:sldId id="432" r:id="rId3"/>
    <p:sldId id="434" r:id="rId4"/>
    <p:sldId id="442" r:id="rId5"/>
    <p:sldId id="443" r:id="rId6"/>
    <p:sldId id="444" r:id="rId7"/>
    <p:sldId id="431" r:id="rId8"/>
  </p:sldIdLst>
  <p:sldSz cx="16276638" cy="9144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7C80"/>
    <a:srgbClr val="0000CC"/>
    <a:srgbClr val="FF0066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>
        <p:scale>
          <a:sx n="50" d="100"/>
          <a:sy n="50" d="100"/>
        </p:scale>
        <p:origin x="-564" y="-8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257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vi-VN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5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vi-VN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 CHĂM SÓC NHÀ CỬA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2347119" y="19050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351" y="681753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379" y="6400800"/>
            <a:ext cx="29718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682" y="51483"/>
            <a:ext cx="1382714" cy="147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ôi mắt của em , Đôi mắt xinh xinh - Nhạc thiếu nhi vui nhộn sôi độ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639" y="-1"/>
            <a:ext cx="16245999" cy="912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vi-VN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EM CHĂM SÓC NHÀ CỬA</a:t>
            </a:r>
            <a:endParaRPr lang="en-US" sz="28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6477000" cy="677108"/>
            <a:chOff x="1508918" y="1888664"/>
            <a:chExt cx="5770418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577041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I. Sơ kết hoạt động tuần qua.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29520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802484" y="2590800"/>
            <a:ext cx="7051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1) Kết quả thi đua cuối tuần vừa qua:</a:t>
            </a:r>
            <a:endParaRPr lang="en-US" sz="360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1506" y="3371671"/>
            <a:ext cx="14191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nền nếp học tập, đến lớp đúng giờ tham gia thi đua tuần học tốt do đội cờ đỏ tổ chức.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9917" y="4590871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việc làm bài tập đầy đủ, chăm chỉ học tập, không nói chuyện riêng trong giờ học. 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6919" y="5810071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vệ sinh cá nhân, vệ sinh lớp học. Tham gia sinh hoạt tập thể nghiêm túc và hoạt thành tốt   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87931" y="7010400"/>
            <a:ext cx="212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2) Tồn tại:</a:t>
            </a:r>
            <a:endParaRPr lang="en-US" sz="360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23119" y="7772400"/>
            <a:ext cx="1455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Có một số bạn đi học muộn, một số bạn vẫn nói chuyện riêng trong giờ học.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7" grpId="0"/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vi-VN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EM CHĂM SÓC NHÀ </a:t>
            </a:r>
            <a:r>
              <a:rPr lang="vi-VN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CỬA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7391400" cy="677108"/>
            <a:chOff x="1508918" y="1888664"/>
            <a:chExt cx="6585065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585065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II. Kế hoạch hoạt động tuần tới.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67398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801505" y="2667000"/>
            <a:ext cx="147282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Thi đua lập thành tích chào mừng ngày…………….</a:t>
            </a:r>
          </a:p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Tiếp tục thực hiện tốt nền nếp học tập, đến lớp đúng giờ tham gia thi đua tuần học tốt do đội cờ đỏ tổ chức.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9916" y="5810071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việc làm bài tập đầy đủ, chăm chỉ học tập, không nói chuyện riêng trong giờ học. 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6918" y="7257871"/>
            <a:ext cx="14782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vệ sinh cá nhân, vệ sinh lớp học. Tham gia sinh hoạt tập thể nghiêm túc và hoạt thành tốt   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9916" y="4525832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Khắc phục những tồn tại trong tuần trước để hoàn thành xuất sắc nhiệm vụ tuần này.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39735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vi-VN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EM CHĂM SÓC NHÀ CỬA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46918" y="1782783"/>
            <a:ext cx="9913651" cy="677108"/>
            <a:chOff x="1508917" y="1888664"/>
            <a:chExt cx="8832161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7" y="1888664"/>
              <a:ext cx="8832161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“</a:t>
              </a:r>
              <a:r>
                <a:rPr lang="vi-VN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Em chăm sóc nhà cửa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”.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805004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777558" y="2590799"/>
            <a:ext cx="13560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1) Chia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vi-VN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về việc em làm hàng ngày để chăm sóc ngôi nhà của mình.</a:t>
            </a:r>
            <a:endParaRPr lang="en-US" sz="3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1355" y="3883461"/>
            <a:ext cx="145221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36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+ </a:t>
            </a:r>
            <a:r>
              <a:rPr lang="nl-NL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Em đã nhận làm công việc gì? Em làm việc này khi nào?</a:t>
            </a:r>
            <a:endParaRPr lang="en-US" sz="3600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nl-NL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+ Em làm một mình hay làm cùng với ai? Sau khi hoàn thành việc đó, em cảm thấy thế </a:t>
            </a:r>
            <a:r>
              <a:rPr lang="nl-NL" sz="36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nào</a:t>
            </a:r>
            <a:r>
              <a:rPr lang="vi-VN" sz="36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?</a:t>
            </a:r>
            <a:endParaRPr lang="en-US" sz="3600" b="1" dirty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31355" y="3237130"/>
            <a:ext cx="13074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nl-NL" sz="3600" b="1" dirty="0">
                <a:solidFill>
                  <a:srgbClr val="FF6600"/>
                </a:solidFill>
                <a:latin typeface="Times New Roman"/>
                <a:ea typeface="Times New Roman"/>
              </a:rPr>
              <a:t>- GV mời HS chia sẻ với bạn theo nhóm 2 theo những gợi ý:</a:t>
            </a:r>
            <a:endParaRPr lang="en-US" sz="3600" b="1" dirty="0">
              <a:solidFill>
                <a:srgbClr val="FF6600"/>
              </a:solidFill>
              <a:latin typeface="Times New Roman"/>
              <a:ea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2731" y="5791200"/>
            <a:ext cx="145393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- </a:t>
            </a:r>
            <a:r>
              <a:rPr lang="nl-NL" sz="44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Mỗi </a:t>
            </a:r>
            <a:r>
              <a:rPr lang="nl-NL" sz="4400" b="1" dirty="0">
                <a:solidFill>
                  <a:srgbClr val="FF0000"/>
                </a:solidFill>
                <a:latin typeface="Times New Roman"/>
                <a:ea typeface="Times New Roman"/>
              </a:rPr>
              <a:t>việc em làm hằng ngày để chăm sóc ngôi nhà của mình đều đáng quý vì đó là đóng góp của em- một thành viên của gia đình.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406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vi-VN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EM CHĂM SÓC NHÀ CỬA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10210800" cy="677108"/>
            <a:chOff x="1508918" y="1888664"/>
            <a:chExt cx="9096894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9096894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“</a:t>
              </a:r>
              <a:r>
                <a:rPr lang="vi-VN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Em chăm sóc nhà cửa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”.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805004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777558" y="2459891"/>
            <a:ext cx="11192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vi-VN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Tham gia cuộc thi gấp đồ theo tác phong chú bộ đội 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/>
          <p:nvPr/>
        </p:nvPicPr>
        <p:blipFill rotWithShape="1">
          <a:blip r:embed="rId2"/>
          <a:srcRect l="51010" t="53042" r="33377" b="20342"/>
          <a:stretch/>
        </p:blipFill>
        <p:spPr bwMode="auto">
          <a:xfrm>
            <a:off x="11090025" y="4041169"/>
            <a:ext cx="4592093" cy="43408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704057" y="5827454"/>
            <a:ext cx="1018016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- </a:t>
            </a:r>
            <a:r>
              <a:rPr lang="nl-NL" sz="40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Việc </a:t>
            </a:r>
            <a:r>
              <a:rPr lang="nl-NL" sz="4000" b="1" dirty="0">
                <a:solidFill>
                  <a:srgbClr val="FF0000"/>
                </a:solidFill>
                <a:latin typeface="Times New Roman"/>
                <a:ea typeface="Times New Roman"/>
              </a:rPr>
              <a:t>nào cũng phải làm nhiều mới quen tay, làm mới nhanh và đẹp. Chúng ta có thể luyện tập thêm ở nhà để tham gia cuộc thi này vào cuối năm.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9138" y="3065383"/>
            <a:ext cx="13139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GV mời đại diện các nhóm lên thi theo cặp đôi gấp áo hoặc quần.</a:t>
            </a:r>
            <a:endParaRPr lang="en-US" sz="3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9138" y="3718003"/>
            <a:ext cx="115339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GV – HS nhận xét: - Gấp có đep, phẳng không? Khi xếp quần, áo dẫ gấp có xếp riêng từng loại quần áo không? Sắp xếp có đẹp mắt không?Có điều gì sáng tạo?,....</a:t>
            </a:r>
            <a:endParaRPr lang="en-US" sz="3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82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10415</TotalTime>
  <Words>606</Words>
  <Application>Microsoft Office PowerPoint</Application>
  <PresentationFormat>Custom</PresentationFormat>
  <Paragraphs>44</Paragraphs>
  <Slides>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1183</cp:revision>
  <dcterms:created xsi:type="dcterms:W3CDTF">2008-09-09T22:52:10Z</dcterms:created>
  <dcterms:modified xsi:type="dcterms:W3CDTF">2022-07-30T07:13:26Z</dcterms:modified>
</cp:coreProperties>
</file>