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430" r:id="rId2"/>
    <p:sldId id="432" r:id="rId3"/>
    <p:sldId id="434" r:id="rId4"/>
    <p:sldId id="442" r:id="rId5"/>
    <p:sldId id="444" r:id="rId6"/>
    <p:sldId id="431" r:id="rId7"/>
  </p:sldIdLst>
  <p:sldSz cx="16276638" cy="9144000"/>
  <p:notesSz cx="6858000" cy="9144000"/>
  <p:custDataLst>
    <p:tags r:id="rId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>
        <p:scale>
          <a:sx n="50" d="100"/>
          <a:sy n="50" d="100"/>
        </p:scale>
        <p:origin x="-564" y="-8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MÓN QUÀ TẶNG THẦY CÔ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51" y="681753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ôi mắt của em , Đôi mắt xinh xinh - Nhạc thiếu nhi vui nhộn sô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9" y="-1"/>
            <a:ext cx="16245999" cy="912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353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MÓN QUÀ TẶNG THẦY CÔ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NÉT RIÊNG CỦA MỖI NGƯỜI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1505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2192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MÓN QUÀ TẶNG THẦY CÔ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0591800" cy="677108"/>
            <a:chOff x="1508918" y="1888664"/>
            <a:chExt cx="943633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43633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Món quà tặng thầy cô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80500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954374" y="2590800"/>
            <a:ext cx="96022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Nói về ý nghĩa món quà tặng thầy cô.</a:t>
            </a:r>
          </a:p>
          <a:p>
            <a:pPr algn="just"/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Vì sao bạn lại chọn món quà 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đó?</a:t>
            </a:r>
          </a:p>
          <a:p>
            <a:pPr algn="just"/>
            <a:r>
              <a:rPr lang="vi-VN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Món quà đó có ý nghĩa gì?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/>
          <a:srcRect l="42335" t="49738" r="43603" b="32722"/>
          <a:stretch/>
        </p:blipFill>
        <p:spPr bwMode="auto">
          <a:xfrm>
            <a:off x="10660570" y="2134037"/>
            <a:ext cx="4800600" cy="2666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3"/>
          <a:srcRect l="44469" t="50785" r="45591" b="36257"/>
          <a:stretch/>
        </p:blipFill>
        <p:spPr bwMode="auto">
          <a:xfrm>
            <a:off x="10794751" y="5105400"/>
            <a:ext cx="5039768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10396</TotalTime>
  <Words>396</Words>
  <Application>Microsoft Office PowerPoint</Application>
  <PresentationFormat>Custom</PresentationFormat>
  <Paragraphs>35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1180</cp:revision>
  <dcterms:created xsi:type="dcterms:W3CDTF">2008-09-09T22:52:10Z</dcterms:created>
  <dcterms:modified xsi:type="dcterms:W3CDTF">2022-07-25T14:59:20Z</dcterms:modified>
</cp:coreProperties>
</file>