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581" y="-451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NÉT RIÊNG CỦA MỖI NGƯỜI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“Nét riêng của em”.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10858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sẻ nét chung của các thành viên trong gia đình</a:t>
            </a:r>
            <a:endParaRPr lang="en-US" sz="36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7717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Hãy cùng nhau sinh hoạt nhóm 4 để chia sẻ những đặc điểm bề ngoài mà em được thừa hưởng như nụ cười, mái tóc, hàm răng, làn da,… 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9" t="33933" r="5001" b="39761"/>
          <a:stretch/>
        </p:blipFill>
        <p:spPr bwMode="auto">
          <a:xfrm>
            <a:off x="9052719" y="3371671"/>
            <a:ext cx="6466094" cy="448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“Nét riêng của em”.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9028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Chơi trò chơi tôi nhận ra bạn nhờ điều gì?</a:t>
            </a:r>
            <a:endParaRPr lang="en-US" sz="36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1506" y="4283839"/>
            <a:ext cx="77178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Hãy cùng nhau sinh hoạt nhóm 2: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Tưởng tượng khi đã lớn, gặp lại nhau, em sẽ nhận ra bạn nhờ nét riêng nào?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Hãy nói với bạn: “mình sẽ nhận ra bạn nhờ…”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2" t="36157" r="16761" b="27333"/>
          <a:stretch/>
        </p:blipFill>
        <p:spPr bwMode="auto">
          <a:xfrm>
            <a:off x="8943840" y="3352800"/>
            <a:ext cx="677641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10385</TotalTime>
  <Words>493</Words>
  <Application>Microsoft Office PowerPoint</Application>
  <PresentationFormat>Custom</PresentationFormat>
  <Paragraphs>41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1177</cp:revision>
  <dcterms:created xsi:type="dcterms:W3CDTF">2008-09-09T22:52:10Z</dcterms:created>
  <dcterms:modified xsi:type="dcterms:W3CDTF">2022-08-25T11:09:37Z</dcterms:modified>
</cp:coreProperties>
</file>