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4" r:id="rId7"/>
    <p:sldId id="445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5" d="100"/>
          <a:sy n="45" d="100"/>
        </p:scale>
        <p:origin x="100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HÀO VỀ ĐỘI TA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 truong men yeu">
            <a:hlinkClick r:id="" action="ppaction://media"/>
            <a:extLst>
              <a:ext uri="{FF2B5EF4-FFF2-40B4-BE49-F238E27FC236}">
                <a16:creationId xmlns:a16="http://schemas.microsoft.com/office/drawing/2014/main" id="{3A208BAA-D46E-C76C-4DDF-2C4E876A0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228600"/>
            <a:ext cx="150114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TỰ HÀO VỀ ĐỘI 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TỰ HÀO VỀ ĐỘI 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TỰ HÀO VỀ ĐỘI 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“Tự hào về Đội ta”.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sẻ thu hoạch sau trải nghiệm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558" y="3237130"/>
            <a:ext cx="133043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Hãy cùng nhau sinh hoạt nhóm 4 để chia sẻ 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về việc mình bắt đầu thực hiện các việc trong bản kế hoạch phấn đấu trở thành đội viên.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Em đã lập kế hoạch cá nhân như thế nào? 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Người thân có góp ý gì cho bản kế hoạch ấy không?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Em đã bắt đầu thực hiện kế hoạch ấy chưa? 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-Có gặp khó khăn g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không? </a:t>
            </a:r>
          </a:p>
          <a:p>
            <a:pPr algn="just"/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-Em có nghĩ là em sẽ tiếp tục thực hiện và thực hiện được các việc trong kế hoạch?</a:t>
            </a:r>
          </a:p>
          <a:p>
            <a:pPr algn="just"/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TỰ HÀO VỀ ĐỘI 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“Tự hào về Đội ta”.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9028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Trình bày những điều em tìm hiểu về đội.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2620" y="3377432"/>
            <a:ext cx="771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Cả lớp cùng quan sát phòng truyền thống của đội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FE7A3-2C9A-D144-201C-E787C1309AED}"/>
              </a:ext>
            </a:extLst>
          </p:cNvPr>
          <p:cNvSpPr txBox="1"/>
          <p:nvPr/>
        </p:nvSpPr>
        <p:spPr>
          <a:xfrm>
            <a:off x="931355" y="4876800"/>
            <a:ext cx="771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Chia sẻ cảm nhận của em về phòng truyền thống của Đội ở trường em.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7A16-C6A0-FD68-4F5A-C262013E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5C183-66F9-172F-D67C-B5D08FEED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2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10402</TotalTime>
  <Words>539</Words>
  <Application>Microsoft Office PowerPoint</Application>
  <PresentationFormat>Custom</PresentationFormat>
  <Paragraphs>45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1178</cp:revision>
  <dcterms:created xsi:type="dcterms:W3CDTF">2008-09-09T22:52:10Z</dcterms:created>
  <dcterms:modified xsi:type="dcterms:W3CDTF">2022-07-29T11:56:12Z</dcterms:modified>
</cp:coreProperties>
</file>