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mp" ContentType="image/p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430" r:id="rId2"/>
    <p:sldId id="432" r:id="rId3"/>
    <p:sldId id="434" r:id="rId4"/>
    <p:sldId id="442" r:id="rId5"/>
    <p:sldId id="443" r:id="rId6"/>
    <p:sldId id="444" r:id="rId7"/>
    <p:sldId id="445" r:id="rId8"/>
    <p:sldId id="446" r:id="rId9"/>
    <p:sldId id="431" r:id="rId10"/>
  </p:sldIdLst>
  <p:sldSz cx="16276638" cy="9144000"/>
  <p:notesSz cx="6858000" cy="9144000"/>
  <p:custDataLst>
    <p:tags r:id="rId12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17550" indent="-2603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436688" indent="-5222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2154238" indent="-7826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873375" indent="-10445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FF00FF"/>
    <a:srgbClr val="FF0066"/>
    <a:srgbClr val="FF7C80"/>
    <a:srgbClr val="FF6600"/>
    <a:srgbClr val="6600CC"/>
    <a:srgbClr val="3333FF"/>
    <a:srgbClr val="FF00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76" autoAdjust="0"/>
    <p:restoredTop sz="99274" autoAdjust="0"/>
  </p:normalViewPr>
  <p:slideViewPr>
    <p:cSldViewPr>
      <p:cViewPr varScale="1">
        <p:scale>
          <a:sx n="45" d="100"/>
          <a:sy n="45" d="100"/>
        </p:scale>
        <p:origin x="1002" y="48"/>
      </p:cViewPr>
      <p:guideLst>
        <p:guide orient="horz" pos="2880"/>
        <p:guide pos="512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77825" y="685800"/>
            <a:ext cx="61023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868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1pPr>
    <a:lvl2pPr marL="7175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2pPr>
    <a:lvl3pPr marL="143668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3pPr>
    <a:lvl4pPr marL="215423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4pPr>
    <a:lvl5pPr marL="287337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5pPr>
    <a:lvl6pPr marL="3592220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10664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9109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7553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9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718444" indent="0" algn="ctr">
              <a:buNone/>
              <a:defRPr/>
            </a:lvl2pPr>
            <a:lvl3pPr marL="1436888" indent="0" algn="ctr">
              <a:buNone/>
              <a:defRPr/>
            </a:lvl3pPr>
            <a:lvl4pPr marL="2155332" indent="0" algn="ctr">
              <a:buNone/>
              <a:defRPr/>
            </a:lvl4pPr>
            <a:lvl5pPr marL="2873776" indent="0" algn="ctr">
              <a:buNone/>
              <a:defRPr/>
            </a:lvl5pPr>
            <a:lvl6pPr marL="3592220" indent="0" algn="ctr">
              <a:buNone/>
              <a:defRPr/>
            </a:lvl6pPr>
            <a:lvl7pPr marL="4310664" indent="0" algn="ctr">
              <a:buNone/>
              <a:defRPr/>
            </a:lvl7pPr>
            <a:lvl8pPr marL="5029109" indent="0" algn="ctr">
              <a:buNone/>
              <a:defRPr/>
            </a:lvl8pPr>
            <a:lvl9pPr marL="5747553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225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2092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186"/>
            <a:ext cx="3662244" cy="78020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186"/>
            <a:ext cx="10715453" cy="78020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3834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0669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3" y="5875867"/>
            <a:ext cx="13835142" cy="1816100"/>
          </a:xfrm>
        </p:spPr>
        <p:txBody>
          <a:bodyPr anchor="t"/>
          <a:lstStyle>
            <a:lvl1pPr algn="l">
              <a:defRPr sz="63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3" y="3875619"/>
            <a:ext cx="13835142" cy="2000249"/>
          </a:xfrm>
        </p:spPr>
        <p:txBody>
          <a:bodyPr anchor="b"/>
          <a:lstStyle>
            <a:lvl1pPr marL="0" indent="0">
              <a:buNone/>
              <a:defRPr sz="3100"/>
            </a:lvl1pPr>
            <a:lvl2pPr marL="718444" indent="0">
              <a:buNone/>
              <a:defRPr sz="2800"/>
            </a:lvl2pPr>
            <a:lvl3pPr marL="1436888" indent="0">
              <a:buNone/>
              <a:defRPr sz="2500"/>
            </a:lvl3pPr>
            <a:lvl4pPr marL="2155332" indent="0">
              <a:buNone/>
              <a:defRPr sz="2200"/>
            </a:lvl4pPr>
            <a:lvl5pPr marL="2873776" indent="0">
              <a:buNone/>
              <a:defRPr sz="2200"/>
            </a:lvl5pPr>
            <a:lvl6pPr marL="3592220" indent="0">
              <a:buNone/>
              <a:defRPr sz="2200"/>
            </a:lvl6pPr>
            <a:lvl7pPr marL="4310664" indent="0">
              <a:buNone/>
              <a:defRPr sz="2200"/>
            </a:lvl7pPr>
            <a:lvl8pPr marL="5029109" indent="0">
              <a:buNone/>
              <a:defRPr sz="2200"/>
            </a:lvl8pPr>
            <a:lvl9pPr marL="5747553" indent="0">
              <a:buNone/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5921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1756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1286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1497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8729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8"/>
            <a:ext cx="9099093" cy="7804151"/>
          </a:xfrm>
        </p:spPr>
        <p:txBody>
          <a:bodyPr/>
          <a:lstStyle>
            <a:lvl1pPr>
              <a:defRPr sz="5000"/>
            </a:lvl1pPr>
            <a:lvl2pPr>
              <a:defRPr sz="4400"/>
            </a:lvl2pPr>
            <a:lvl3pPr>
              <a:defRPr sz="38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8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9410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1"/>
            <a:ext cx="9765983" cy="755651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000"/>
            </a:lvl1pPr>
            <a:lvl2pPr marL="718444" indent="0">
              <a:buNone/>
              <a:defRPr sz="4400"/>
            </a:lvl2pPr>
            <a:lvl3pPr marL="1436888" indent="0">
              <a:buNone/>
              <a:defRPr sz="3800"/>
            </a:lvl3pPr>
            <a:lvl4pPr marL="2155332" indent="0">
              <a:buNone/>
              <a:defRPr sz="3100"/>
            </a:lvl4pPr>
            <a:lvl5pPr marL="2873776" indent="0">
              <a:buNone/>
              <a:defRPr sz="3100"/>
            </a:lvl5pPr>
            <a:lvl6pPr marL="3592220" indent="0">
              <a:buNone/>
              <a:defRPr sz="3100"/>
            </a:lvl6pPr>
            <a:lvl7pPr marL="4310664" indent="0">
              <a:buNone/>
              <a:defRPr sz="3100"/>
            </a:lvl7pPr>
            <a:lvl8pPr marL="5029109" indent="0">
              <a:buNone/>
              <a:defRPr sz="3100"/>
            </a:lvl8pPr>
            <a:lvl9pPr marL="5747553" indent="0">
              <a:buNone/>
              <a:defRPr sz="31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2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8833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3832" y="366713"/>
            <a:ext cx="14648974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3832" y="2133600"/>
            <a:ext cx="14648974" cy="60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5" y="8326438"/>
            <a:ext cx="5154269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200"/>
            </a:lvl1pPr>
          </a:lstStyle>
          <a:p>
            <a:pPr>
              <a:defRPr/>
            </a:pPr>
            <a:fld id="{F4264759-E7CE-4A8C-955C-20DA2A50E4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5pPr>
      <a:lvl6pPr marL="718444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6pPr>
      <a:lvl7pPr marL="1436888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7pPr>
      <a:lvl8pPr marL="2155332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8pPr>
      <a:lvl9pPr marL="2873776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9pPr>
    </p:titleStyle>
    <p:bodyStyle>
      <a:lvl1pPr marL="538163" indent="-538163" algn="l" rtl="0" eaLnBrk="0" fontAlgn="base" hangingPunct="0">
        <a:spcBef>
          <a:spcPct val="20000"/>
        </a:spcBef>
        <a:spcAft>
          <a:spcPct val="0"/>
        </a:spcAft>
        <a:buChar char="•"/>
        <a:defRPr sz="5000">
          <a:solidFill>
            <a:schemeClr val="tx1"/>
          </a:solidFill>
          <a:latin typeface="+mn-lt"/>
          <a:ea typeface="+mn-ea"/>
          <a:cs typeface="+mn-cs"/>
        </a:defRPr>
      </a:lvl1pPr>
      <a:lvl2pPr marL="1166813" indent="-447675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795463" indent="-358775" algn="l" rtl="0" eaLnBrk="0" fontAlgn="base" hangingPunct="0">
        <a:spcBef>
          <a:spcPct val="2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</a:defRPr>
      </a:lvl3pPr>
      <a:lvl4pPr marL="2513013" indent="-358775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4pPr>
      <a:lvl5pPr marL="3232150" indent="-358775" algn="l" rtl="0" eaLnBrk="0" fontAlgn="base" hangingPunct="0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5pPr>
      <a:lvl6pPr marL="3951442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6pPr>
      <a:lvl7pPr marL="4669887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7pPr>
      <a:lvl8pPr marL="5388331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8pPr>
      <a:lvl9pPr marL="6106775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1844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36888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55332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3776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9222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31066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029109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47553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wmf"/><Relationship Id="rId4" Type="http://schemas.openxmlformats.org/officeDocument/2006/relationships/image" Target="../media/image4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mp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mp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mp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 Box 3"/>
          <p:cNvSpPr txBox="1">
            <a:spLocks noChangeArrowheads="1"/>
          </p:cNvSpPr>
          <p:nvPr/>
        </p:nvSpPr>
        <p:spPr bwMode="auto">
          <a:xfrm>
            <a:off x="3197197" y="723901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>
                <a:solidFill>
                  <a:srgbClr val="FF0066"/>
                </a:solidFill>
                <a:latin typeface="Times New Roman" pitchFamily="18" charset="0"/>
              </a:rPr>
              <a:t>TRƯỜNG TIỂU HỌC ……</a:t>
            </a:r>
          </a:p>
        </p:txBody>
      </p:sp>
      <p:sp>
        <p:nvSpPr>
          <p:cNvPr id="30" name="Text Box 14"/>
          <p:cNvSpPr txBox="1">
            <a:spLocks noChangeArrowheads="1"/>
          </p:cNvSpPr>
          <p:nvPr/>
        </p:nvSpPr>
        <p:spPr bwMode="auto">
          <a:xfrm>
            <a:off x="2783822" y="4343401"/>
            <a:ext cx="10928600" cy="2576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40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Hoạt động trải nghiệm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5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8: SINH HOẠT LỚP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vi-VN" sz="5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NÉT RIÊNG CỦA MỖI NGƯỜI</a:t>
            </a:r>
            <a:endParaRPr lang="en-US" sz="54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Text Box 17"/>
          <p:cNvSpPr txBox="1">
            <a:spLocks noChangeArrowheads="1"/>
          </p:cNvSpPr>
          <p:nvPr/>
        </p:nvSpPr>
        <p:spPr bwMode="auto">
          <a:xfrm>
            <a:off x="2347119" y="1905000"/>
            <a:ext cx="11471154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pic>
        <p:nvPicPr>
          <p:cNvPr id="32" name="Picture 22" descr="bd21315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351" y="6817533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3" name="Straight Connector 32"/>
          <p:cNvCxnSpPr/>
          <p:nvPr/>
        </p:nvCxnSpPr>
        <p:spPr>
          <a:xfrm flipV="1">
            <a:off x="5407784" y="14478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6" name="Picture 5" descr="POINSET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90379" y="6400800"/>
            <a:ext cx="2971800" cy="2561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35682" y="51483"/>
            <a:ext cx="1382714" cy="1470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529191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1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Đôi mắt của em , Đôi mắt xinh xinh - Nhạc thiếu nhi vui nhộn sôi độn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639" y="-1"/>
            <a:ext cx="16245999" cy="912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74807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211494" y="103853"/>
            <a:ext cx="5878532" cy="994830"/>
            <a:chOff x="5063633" y="164812"/>
            <a:chExt cx="5779343" cy="994830"/>
          </a:xfrm>
        </p:grpSpPr>
        <p:grpSp>
          <p:nvGrpSpPr>
            <p:cNvPr id="27" name="Group 26"/>
            <p:cNvGrpSpPr/>
            <p:nvPr/>
          </p:nvGrpSpPr>
          <p:grpSpPr>
            <a:xfrm>
              <a:off x="5063633" y="164812"/>
              <a:ext cx="5779343" cy="994830"/>
              <a:chOff x="5063633" y="164812"/>
              <a:chExt cx="5779343" cy="994830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063633" y="164812"/>
                <a:ext cx="5779343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498868" y="636422"/>
                <a:ext cx="492189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HOẠT ĐỘNG TRẢI NGHIỆM</a:t>
                </a:r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5618731" y="1136154"/>
              <a:ext cx="469984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1" name="Text Box 14"/>
          <p:cNvSpPr txBox="1">
            <a:spLocks noChangeArrowheads="1"/>
          </p:cNvSpPr>
          <p:nvPr/>
        </p:nvSpPr>
        <p:spPr bwMode="auto">
          <a:xfrm>
            <a:off x="2880519" y="1097280"/>
            <a:ext cx="105156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SINH HOẠT LỚP: NÉT RIÊNG CỦA MỖI NGƯỜI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746919" y="1782783"/>
            <a:ext cx="6477000" cy="677108"/>
            <a:chOff x="1508918" y="1888664"/>
            <a:chExt cx="5770418" cy="677108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5770418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I. Sơ kết hoạt động tuần qua.</a:t>
              </a: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1673234" y="2519755"/>
              <a:ext cx="5295207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3" name="TextBox 32"/>
          <p:cNvSpPr txBox="1"/>
          <p:nvPr/>
        </p:nvSpPr>
        <p:spPr>
          <a:xfrm>
            <a:off x="802484" y="2590800"/>
            <a:ext cx="70519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360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1) Kết quả thi đua cuối tuần vừa qua: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801506" y="3371671"/>
            <a:ext cx="141917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Thực hiện tốt nền nếp học tập, đến lớp đúng giờ tham gia thi đua tuần học tốt do đội cờ đỏ tổ chức.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89917" y="4590871"/>
            <a:ext cx="141988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Thực hiện tốt việc làm bài tập đầy đủ, chăm chỉ học tập, không nói chuyện riêng trong giờ học. 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46919" y="5810071"/>
            <a:ext cx="141988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Thực hiện tốt vệ sinh cá nhân, vệ sinh lớp học. Tham gia sinh hoạt tập thể nghiêm túc và hoạt thành tốt   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087931" y="7010400"/>
            <a:ext cx="21255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360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2) Tồn tại: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823119" y="7772400"/>
            <a:ext cx="145541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Có một số bạn đi học muộn, một số bạn vẫn nói chuyện riêng trong giờ học.</a:t>
            </a:r>
          </a:p>
        </p:txBody>
      </p:sp>
    </p:spTree>
    <p:extLst>
      <p:ext uri="{BB962C8B-B14F-4D97-AF65-F5344CB8AC3E}">
        <p14:creationId xmlns:p14="http://schemas.microsoft.com/office/powerpoint/2010/main" val="144740941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5" grpId="0"/>
      <p:bldP spid="37" grpId="0"/>
      <p:bldP spid="38" grpId="0"/>
      <p:bldP spid="3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211494" y="103853"/>
            <a:ext cx="5878532" cy="994830"/>
            <a:chOff x="5063633" y="164812"/>
            <a:chExt cx="5779343" cy="994830"/>
          </a:xfrm>
        </p:grpSpPr>
        <p:grpSp>
          <p:nvGrpSpPr>
            <p:cNvPr id="27" name="Group 26"/>
            <p:cNvGrpSpPr/>
            <p:nvPr/>
          </p:nvGrpSpPr>
          <p:grpSpPr>
            <a:xfrm>
              <a:off x="5063633" y="164812"/>
              <a:ext cx="5779343" cy="994830"/>
              <a:chOff x="5063633" y="164812"/>
              <a:chExt cx="5779343" cy="994830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063633" y="164812"/>
                <a:ext cx="5779343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498868" y="636422"/>
                <a:ext cx="492189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HOẠT ĐỘNG TRẢI NGHIỆM</a:t>
                </a:r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5618731" y="1136154"/>
              <a:ext cx="469984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1" name="Text Box 14"/>
          <p:cNvSpPr txBox="1">
            <a:spLocks noChangeArrowheads="1"/>
          </p:cNvSpPr>
          <p:nvPr/>
        </p:nvSpPr>
        <p:spPr bwMode="auto">
          <a:xfrm>
            <a:off x="2880519" y="1097280"/>
            <a:ext cx="105156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SINH HOẠT LỚP: NÉT RIÊNG CỦA MỖI NGƯỜI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746919" y="1782783"/>
            <a:ext cx="7391400" cy="677108"/>
            <a:chOff x="1508918" y="1888664"/>
            <a:chExt cx="6585065" cy="677108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6585065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II. Kế hoạch hoạt động tuần tới.</a:t>
              </a: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1673234" y="2519755"/>
              <a:ext cx="5673989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4" name="TextBox 33"/>
          <p:cNvSpPr txBox="1"/>
          <p:nvPr/>
        </p:nvSpPr>
        <p:spPr>
          <a:xfrm>
            <a:off x="801505" y="2667000"/>
            <a:ext cx="1472821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Thi đua lập thành tích chào mừng ngày…………….</a:t>
            </a:r>
          </a:p>
          <a:p>
            <a:pPr algn="just"/>
            <a:r>
              <a:rPr lang="en-US" sz="36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Tiếp tục thực hiện tốt nền nếp học tập, đến lớp đúng giờ tham gia thi đua tuần học tốt do đội cờ đỏ tổ chức.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89916" y="5810071"/>
            <a:ext cx="147398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Thực hiện tốt việc làm bài tập đầy đủ, chăm chỉ học tập, không nói chuyện riêng trong giờ học. 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46918" y="7257871"/>
            <a:ext cx="147827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Thực hiện tốt vệ sinh cá nhân, vệ sinh lớp học. Tham gia sinh hoạt tập thể nghiêm túc và hoạt thành tốt  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89916" y="4525832"/>
            <a:ext cx="147398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Khắc phục những tồn tại trong tuần trước để hoàn thành xuất sắc nhiệm vụ tuần này.</a:t>
            </a:r>
          </a:p>
        </p:txBody>
      </p:sp>
    </p:spTree>
    <p:extLst>
      <p:ext uri="{BB962C8B-B14F-4D97-AF65-F5344CB8AC3E}">
        <p14:creationId xmlns:p14="http://schemas.microsoft.com/office/powerpoint/2010/main" val="362239735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7" grpId="0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211494" y="103853"/>
            <a:ext cx="5878532" cy="994830"/>
            <a:chOff x="5063633" y="164812"/>
            <a:chExt cx="5779343" cy="994830"/>
          </a:xfrm>
        </p:grpSpPr>
        <p:grpSp>
          <p:nvGrpSpPr>
            <p:cNvPr id="27" name="Group 26"/>
            <p:cNvGrpSpPr/>
            <p:nvPr/>
          </p:nvGrpSpPr>
          <p:grpSpPr>
            <a:xfrm>
              <a:off x="5063633" y="164812"/>
              <a:ext cx="5779343" cy="994830"/>
              <a:chOff x="5063633" y="164812"/>
              <a:chExt cx="5779343" cy="994830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063633" y="164812"/>
                <a:ext cx="5779343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498868" y="636422"/>
                <a:ext cx="492189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HOẠT ĐỘNG TRẢI NGHIỆM</a:t>
                </a:r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5618731" y="1136154"/>
              <a:ext cx="469984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1" name="Text Box 14"/>
          <p:cNvSpPr txBox="1">
            <a:spLocks noChangeArrowheads="1"/>
          </p:cNvSpPr>
          <p:nvPr/>
        </p:nvSpPr>
        <p:spPr bwMode="auto">
          <a:xfrm>
            <a:off x="2880519" y="1097280"/>
            <a:ext cx="105156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SINH HOẠT LỚP: NÉT RIÊNG CỦA MỖI NGƯỜI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746919" y="1782783"/>
            <a:ext cx="8839200" cy="677108"/>
            <a:chOff x="1508918" y="1888664"/>
            <a:chExt cx="7874923" cy="677108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7874923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III. Sinh hoạt chủ đề “Nét riêng của em”.</a:t>
              </a: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1673234" y="2519755"/>
              <a:ext cx="6963847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6" name="TextBox 15"/>
          <p:cNvSpPr txBox="1"/>
          <p:nvPr/>
        </p:nvSpPr>
        <p:spPr>
          <a:xfrm>
            <a:off x="777558" y="2590799"/>
            <a:ext cx="89050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1) Chia sẻ kết quả kiểm tra đồ dùng cá nhân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01506" y="3711476"/>
            <a:ext cx="710821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Hãy cùng nhau sinh hoạt nhóm 4 để chia sẻ: Kể về những đồ dùng có thể sử dụng lại?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F664501-9C4F-8FD9-9EC6-4D6987E956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0318" y="3781168"/>
            <a:ext cx="6574813" cy="4600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4065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211494" y="103853"/>
            <a:ext cx="5878532" cy="994830"/>
            <a:chOff x="5063633" y="164812"/>
            <a:chExt cx="5779343" cy="994830"/>
          </a:xfrm>
        </p:grpSpPr>
        <p:grpSp>
          <p:nvGrpSpPr>
            <p:cNvPr id="27" name="Group 26"/>
            <p:cNvGrpSpPr/>
            <p:nvPr/>
          </p:nvGrpSpPr>
          <p:grpSpPr>
            <a:xfrm>
              <a:off x="5063633" y="164812"/>
              <a:ext cx="5779343" cy="994830"/>
              <a:chOff x="5063633" y="164812"/>
              <a:chExt cx="5779343" cy="994830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063633" y="164812"/>
                <a:ext cx="5779343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498868" y="636422"/>
                <a:ext cx="492189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HOẠT ĐỘNG TRẢI NGHIỆM</a:t>
                </a:r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5618731" y="1136154"/>
              <a:ext cx="469984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1" name="Text Box 14"/>
          <p:cNvSpPr txBox="1">
            <a:spLocks noChangeArrowheads="1"/>
          </p:cNvSpPr>
          <p:nvPr/>
        </p:nvSpPr>
        <p:spPr bwMode="auto">
          <a:xfrm>
            <a:off x="2880519" y="1097280"/>
            <a:ext cx="105156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SINH HOẠT LỚP: NÉT RIÊNG CỦA MỖI NGƯỜI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746919" y="1782783"/>
            <a:ext cx="8839200" cy="677108"/>
            <a:chOff x="1508918" y="1888664"/>
            <a:chExt cx="7874923" cy="677108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7874923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III. Sinh hoạt chủ đề “Nét riêng của em”.</a:t>
              </a: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1673234" y="2519755"/>
              <a:ext cx="6963847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6" name="TextBox 15"/>
          <p:cNvSpPr txBox="1"/>
          <p:nvPr/>
        </p:nvSpPr>
        <p:spPr>
          <a:xfrm>
            <a:off x="777558" y="2590799"/>
            <a:ext cx="79703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FF"/>
                </a:solidFill>
                <a:latin typeface="Times New Roman" panose="02020603050405020304" pitchFamily="18" charset="0"/>
                <a:cs typeface="Times New Roman" pitchFamily="18" charset="0"/>
              </a:rPr>
              <a:t>2) Thực hành sửa đồ dùng bị hỏng:</a:t>
            </a:r>
            <a:endParaRPr lang="en-US" sz="4000">
              <a:solidFill>
                <a:srgbClr val="FF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77558" y="5891978"/>
            <a:ext cx="771781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Hãy cùng nhau sinh hoạt nhóm 2:</a:t>
            </a:r>
          </a:p>
          <a:p>
            <a:pPr algn="just"/>
            <a:r>
              <a:rPr lang="en-US" sz="36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Ví dụ: Đ</a:t>
            </a:r>
            <a:r>
              <a:rPr lang="vi-VN" sz="36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ưa ra ý tưởng tái sử dụng những tờ giấy đã viết 1 mặt</a:t>
            </a:r>
            <a:endParaRPr lang="en-US" sz="36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B6BE18-87D6-22CE-794E-A5831A9E82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8919" y="3297506"/>
            <a:ext cx="6370161" cy="509206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A4E8E0E-FC36-F9EE-1DD6-88A1F20CBFCD}"/>
              </a:ext>
            </a:extLst>
          </p:cNvPr>
          <p:cNvSpPr txBox="1"/>
          <p:nvPr/>
        </p:nvSpPr>
        <p:spPr>
          <a:xfrm>
            <a:off x="931355" y="3514519"/>
            <a:ext cx="8133906" cy="21084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2000"/>
              </a:lnSpc>
            </a:pPr>
            <a:r>
              <a:rPr lang="en-US" sz="400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K</a:t>
            </a:r>
            <a:r>
              <a:rPr lang="en-US" sz="400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iểm tra lại đồ dùng học tập của mình xem có món đồ nào cần phải sửa chữa không?</a:t>
            </a:r>
          </a:p>
        </p:txBody>
      </p:sp>
    </p:spTree>
    <p:extLst>
      <p:ext uri="{BB962C8B-B14F-4D97-AF65-F5344CB8AC3E}">
        <p14:creationId xmlns:p14="http://schemas.microsoft.com/office/powerpoint/2010/main" val="34778263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211494" y="103853"/>
            <a:ext cx="5878532" cy="994830"/>
            <a:chOff x="5063633" y="164812"/>
            <a:chExt cx="5779343" cy="994830"/>
          </a:xfrm>
        </p:grpSpPr>
        <p:grpSp>
          <p:nvGrpSpPr>
            <p:cNvPr id="27" name="Group 26"/>
            <p:cNvGrpSpPr/>
            <p:nvPr/>
          </p:nvGrpSpPr>
          <p:grpSpPr>
            <a:xfrm>
              <a:off x="5063633" y="164812"/>
              <a:ext cx="5779343" cy="994830"/>
              <a:chOff x="5063633" y="164812"/>
              <a:chExt cx="5779343" cy="994830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063633" y="164812"/>
                <a:ext cx="5779343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498868" y="636422"/>
                <a:ext cx="492189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HOẠT ĐỘNG TRẢI NGHIỆM</a:t>
                </a:r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5618731" y="1136154"/>
              <a:ext cx="469984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1" name="Text Box 14"/>
          <p:cNvSpPr txBox="1">
            <a:spLocks noChangeArrowheads="1"/>
          </p:cNvSpPr>
          <p:nvPr/>
        </p:nvSpPr>
        <p:spPr bwMode="auto">
          <a:xfrm>
            <a:off x="2880519" y="1097280"/>
            <a:ext cx="105156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SINH HOẠT LỚP: NÉT RIÊNG CỦA MỖI NGƯỜI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746919" y="1782783"/>
            <a:ext cx="8839200" cy="677108"/>
            <a:chOff x="1508918" y="1888664"/>
            <a:chExt cx="7874923" cy="677108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7874923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III. Sinh hoạt chủ đề “Nét riêng của em”.</a:t>
              </a: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1673234" y="2519755"/>
              <a:ext cx="6963847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6" name="TextBox 15"/>
          <p:cNvSpPr txBox="1"/>
          <p:nvPr/>
        </p:nvSpPr>
        <p:spPr>
          <a:xfrm>
            <a:off x="777558" y="2590799"/>
            <a:ext cx="79703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FF"/>
                </a:solidFill>
                <a:latin typeface="Times New Roman" panose="02020603050405020304" pitchFamily="18" charset="0"/>
                <a:cs typeface="Times New Roman" pitchFamily="18" charset="0"/>
              </a:rPr>
              <a:t>2) Cam kết hành động:</a:t>
            </a:r>
            <a:endParaRPr lang="en-US" sz="4000">
              <a:solidFill>
                <a:srgbClr val="FF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B6BE18-87D6-22CE-794E-A5831A9E82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8919" y="3297506"/>
            <a:ext cx="6370161" cy="509206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A4E8E0E-FC36-F9EE-1DD6-88A1F20CBFCD}"/>
              </a:ext>
            </a:extLst>
          </p:cNvPr>
          <p:cNvSpPr txBox="1"/>
          <p:nvPr/>
        </p:nvSpPr>
        <p:spPr>
          <a:xfrm>
            <a:off x="931355" y="3962400"/>
            <a:ext cx="8133906" cy="21084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2000"/>
              </a:lnSpc>
            </a:pPr>
            <a:r>
              <a:rPr lang="en-US" sz="400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</a:t>
            </a:r>
            <a:r>
              <a:rPr lang="vi-VN" sz="400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Nếu đi mua sắm cùng gia đình thì hãy nhớ thực hành kĩ năng “nghĩ lại” trước khi mua hàng.</a:t>
            </a:r>
            <a:endParaRPr lang="en-US" sz="4000">
              <a:solidFill>
                <a:srgbClr val="0000CC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8845294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C8695F-00D1-1D04-0D5E-439338E7E0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3F6AED-3C4E-48E0-3049-4953083CBE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9228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nh dep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93" y="388938"/>
            <a:ext cx="14920252" cy="875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WordArt 3"/>
          <p:cNvSpPr>
            <a:spLocks noChangeArrowheads="1" noChangeShapeType="1" noTextEdit="1"/>
          </p:cNvSpPr>
          <p:nvPr/>
        </p:nvSpPr>
        <p:spPr bwMode="auto">
          <a:xfrm>
            <a:off x="3642519" y="4114800"/>
            <a:ext cx="9220200" cy="11255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6339709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Cascade</Template>
  <TotalTime>10402</TotalTime>
  <Words>546</Words>
  <Application>Microsoft Office PowerPoint</Application>
  <PresentationFormat>Custom</PresentationFormat>
  <Paragraphs>47</Paragraphs>
  <Slides>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2" baseType="lpstr">
      <vt:lpstr>Arial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 Hong Minh</dc:creator>
  <cp:lastModifiedBy>Administrator</cp:lastModifiedBy>
  <cp:revision>1177</cp:revision>
  <dcterms:created xsi:type="dcterms:W3CDTF">2008-09-09T22:52:10Z</dcterms:created>
  <dcterms:modified xsi:type="dcterms:W3CDTF">2022-07-29T03:25:12Z</dcterms:modified>
</cp:coreProperties>
</file>