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0" r:id="rId2"/>
    <p:sldId id="432" r:id="rId3"/>
    <p:sldId id="434" r:id="rId4"/>
    <p:sldId id="442" r:id="rId5"/>
    <p:sldId id="445" r:id="rId6"/>
    <p:sldId id="447" r:id="rId7"/>
    <p:sldId id="448" r:id="rId8"/>
    <p:sldId id="431"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FF0066"/>
    <a:srgbClr val="FF7C80"/>
    <a:srgbClr val="FF6600"/>
    <a:srgbClr val="66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6DB4C-B44C-4DE8-8473-192BDABAF6B7}" v="94" dt="2022-08-24T17:55:44.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48" d="100"/>
          <a:sy n="48" d="100"/>
        </p:scale>
        <p:origin x="63" y="279"/>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DF36DB4C-B44C-4DE8-8473-192BDABAF6B7}"/>
    <pc:docChg chg="undo custSel addSld delSld modSld">
      <pc:chgData name="T H" userId="270efafb50020bd6" providerId="LiveId" clId="{DF36DB4C-B44C-4DE8-8473-192BDABAF6B7}" dt="2022-08-24T17:55:44.005" v="487"/>
      <pc:docMkLst>
        <pc:docMk/>
      </pc:docMkLst>
      <pc:sldChg chg="delSp add del mod delAnim">
        <pc:chgData name="T H" userId="270efafb50020bd6" providerId="LiveId" clId="{DF36DB4C-B44C-4DE8-8473-192BDABAF6B7}" dt="2022-08-24T17:55:02.300" v="480" actId="478"/>
        <pc:sldMkLst>
          <pc:docMk/>
          <pc:sldMk cId="2432748071" sldId="432"/>
        </pc:sldMkLst>
        <pc:picChg chg="del">
          <ac:chgData name="T H" userId="270efafb50020bd6" providerId="LiveId" clId="{DF36DB4C-B44C-4DE8-8473-192BDABAF6B7}" dt="2022-08-24T17:55:02.300" v="480" actId="478"/>
          <ac:picMkLst>
            <pc:docMk/>
            <pc:sldMk cId="2432748071" sldId="432"/>
            <ac:picMk id="3" creationId="{00000000-0000-0000-0000-000000000000}"/>
          </ac:picMkLst>
        </pc:picChg>
      </pc:sldChg>
      <pc:sldChg chg="modSp mod">
        <pc:chgData name="T H" userId="270efafb50020bd6" providerId="LiveId" clId="{DF36DB4C-B44C-4DE8-8473-192BDABAF6B7}" dt="2022-08-24T17:24:25.933" v="41" actId="20577"/>
        <pc:sldMkLst>
          <pc:docMk/>
          <pc:sldMk cId="1447409419" sldId="434"/>
        </pc:sldMkLst>
        <pc:spChg chg="mod">
          <ac:chgData name="T H" userId="270efafb50020bd6" providerId="LiveId" clId="{DF36DB4C-B44C-4DE8-8473-192BDABAF6B7}" dt="2022-08-24T17:24:25.933" v="41" actId="20577"/>
          <ac:spMkLst>
            <pc:docMk/>
            <pc:sldMk cId="1447409419" sldId="434"/>
            <ac:spMk id="2" creationId="{9E72191A-DD9E-EFBA-98D3-37B6A479CCE6}"/>
          </ac:spMkLst>
        </pc:spChg>
      </pc:sldChg>
      <pc:sldChg chg="modSp mod">
        <pc:chgData name="T H" userId="270efafb50020bd6" providerId="LiveId" clId="{DF36DB4C-B44C-4DE8-8473-192BDABAF6B7}" dt="2022-08-24T17:24:47.882" v="83" actId="20577"/>
        <pc:sldMkLst>
          <pc:docMk/>
          <pc:sldMk cId="3622397350" sldId="442"/>
        </pc:sldMkLst>
        <pc:spChg chg="mod">
          <ac:chgData name="T H" userId="270efafb50020bd6" providerId="LiveId" clId="{DF36DB4C-B44C-4DE8-8473-192BDABAF6B7}" dt="2022-08-24T17:24:47.882" v="83" actId="20577"/>
          <ac:spMkLst>
            <pc:docMk/>
            <pc:sldMk cId="3622397350" sldId="442"/>
            <ac:spMk id="31" creationId="{00000000-0000-0000-0000-000000000000}"/>
          </ac:spMkLst>
        </pc:spChg>
      </pc:sldChg>
      <pc:sldChg chg="modSp del mod">
        <pc:chgData name="T H" userId="270efafb50020bd6" providerId="LiveId" clId="{DF36DB4C-B44C-4DE8-8473-192BDABAF6B7}" dt="2022-08-24T17:53:24.782" v="468" actId="2696"/>
        <pc:sldMkLst>
          <pc:docMk/>
          <pc:sldMk cId="313440657" sldId="443"/>
        </pc:sldMkLst>
        <pc:spChg chg="mod">
          <ac:chgData name="T H" userId="270efafb50020bd6" providerId="LiveId" clId="{DF36DB4C-B44C-4DE8-8473-192BDABAF6B7}" dt="2022-08-24T17:37:13.594" v="430" actId="20577"/>
          <ac:spMkLst>
            <pc:docMk/>
            <pc:sldMk cId="313440657" sldId="443"/>
            <ac:spMk id="20" creationId="{88DFE8E9-885D-33C4-7931-178D1ACC87FB}"/>
          </ac:spMkLst>
        </pc:spChg>
      </pc:sldChg>
      <pc:sldChg chg="modSp del mod">
        <pc:chgData name="T H" userId="270efafb50020bd6" providerId="LiveId" clId="{DF36DB4C-B44C-4DE8-8473-192BDABAF6B7}" dt="2022-08-24T17:54:45.547" v="476" actId="2696"/>
        <pc:sldMkLst>
          <pc:docMk/>
          <pc:sldMk cId="34778263" sldId="444"/>
        </pc:sldMkLst>
        <pc:spChg chg="mod">
          <ac:chgData name="T H" userId="270efafb50020bd6" providerId="LiveId" clId="{DF36DB4C-B44C-4DE8-8473-192BDABAF6B7}" dt="2022-08-24T17:25:09.904" v="167" actId="20577"/>
          <ac:spMkLst>
            <pc:docMk/>
            <pc:sldMk cId="34778263" sldId="444"/>
            <ac:spMk id="4" creationId="{D4946B14-A4B9-0BB9-78DB-8F1F40E67E22}"/>
          </ac:spMkLst>
        </pc:spChg>
      </pc:sldChg>
      <pc:sldChg chg="addSp delSp modSp mod delAnim modAnim">
        <pc:chgData name="T H" userId="270efafb50020bd6" providerId="LiveId" clId="{DF36DB4C-B44C-4DE8-8473-192BDABAF6B7}" dt="2022-08-24T17:47:47.400" v="440" actId="1076"/>
        <pc:sldMkLst>
          <pc:docMk/>
          <pc:sldMk cId="1178631736" sldId="445"/>
        </pc:sldMkLst>
        <pc:spChg chg="mod">
          <ac:chgData name="T H" userId="270efafb50020bd6" providerId="LiveId" clId="{DF36DB4C-B44C-4DE8-8473-192BDABAF6B7}" dt="2022-08-24T17:24:59.203" v="125" actId="20577"/>
          <ac:spMkLst>
            <pc:docMk/>
            <pc:sldMk cId="1178631736" sldId="445"/>
            <ac:spMk id="2" creationId="{41EDE32A-499B-9EDB-A934-C6E62C732633}"/>
          </ac:spMkLst>
        </pc:spChg>
        <pc:spChg chg="mod">
          <ac:chgData name="T H" userId="270efafb50020bd6" providerId="LiveId" clId="{DF36DB4C-B44C-4DE8-8473-192BDABAF6B7}" dt="2022-08-24T17:47:47.400" v="440" actId="1076"/>
          <ac:spMkLst>
            <pc:docMk/>
            <pc:sldMk cId="1178631736" sldId="445"/>
            <ac:spMk id="8" creationId="{C1A62B77-93BC-C51B-E0A1-2A7A2D81841F}"/>
          </ac:spMkLst>
        </pc:spChg>
        <pc:spChg chg="mod">
          <ac:chgData name="T H" userId="270efafb50020bd6" providerId="LiveId" clId="{DF36DB4C-B44C-4DE8-8473-192BDABAF6B7}" dt="2022-08-24T17:31:20.369" v="340" actId="20577"/>
          <ac:spMkLst>
            <pc:docMk/>
            <pc:sldMk cId="1178631736" sldId="445"/>
            <ac:spMk id="10" creationId="{00000000-0000-0000-0000-000000000000}"/>
          </ac:spMkLst>
        </pc:spChg>
        <pc:spChg chg="mod">
          <ac:chgData name="T H" userId="270efafb50020bd6" providerId="LiveId" clId="{DF36DB4C-B44C-4DE8-8473-192BDABAF6B7}" dt="2022-08-24T17:29:14.527" v="271" actId="20577"/>
          <ac:spMkLst>
            <pc:docMk/>
            <pc:sldMk cId="1178631736" sldId="445"/>
            <ac:spMk id="16" creationId="{00000000-0000-0000-0000-000000000000}"/>
          </ac:spMkLst>
        </pc:spChg>
        <pc:spChg chg="mod">
          <ac:chgData name="T H" userId="270efafb50020bd6" providerId="LiveId" clId="{DF36DB4C-B44C-4DE8-8473-192BDABAF6B7}" dt="2022-08-24T17:36:11.637" v="374" actId="20577"/>
          <ac:spMkLst>
            <pc:docMk/>
            <pc:sldMk cId="1178631736" sldId="445"/>
            <ac:spMk id="17" creationId="{00000000-0000-0000-0000-000000000000}"/>
          </ac:spMkLst>
        </pc:spChg>
        <pc:picChg chg="del">
          <ac:chgData name="T H" userId="270efafb50020bd6" providerId="LiveId" clId="{DF36DB4C-B44C-4DE8-8473-192BDABAF6B7}" dt="2022-08-24T17:33:33.948" v="344" actId="478"/>
          <ac:picMkLst>
            <pc:docMk/>
            <pc:sldMk cId="1178631736" sldId="445"/>
            <ac:picMk id="3" creationId="{75CCF32A-9FBF-5863-59D7-B63D257EDDC6}"/>
          </ac:picMkLst>
        </pc:picChg>
        <pc:picChg chg="del">
          <ac:chgData name="T H" userId="270efafb50020bd6" providerId="LiveId" clId="{DF36DB4C-B44C-4DE8-8473-192BDABAF6B7}" dt="2022-08-24T17:33:35.144" v="345" actId="478"/>
          <ac:picMkLst>
            <pc:docMk/>
            <pc:sldMk cId="1178631736" sldId="445"/>
            <ac:picMk id="6" creationId="{2ACA797B-F26D-5C7D-8475-C14632ED891C}"/>
          </ac:picMkLst>
        </pc:picChg>
        <pc:picChg chg="add mod">
          <ac:chgData name="T H" userId="270efafb50020bd6" providerId="LiveId" clId="{DF36DB4C-B44C-4DE8-8473-192BDABAF6B7}" dt="2022-08-24T17:35:30.309" v="367" actId="1076"/>
          <ac:picMkLst>
            <pc:docMk/>
            <pc:sldMk cId="1178631736" sldId="445"/>
            <ac:picMk id="7" creationId="{73ED97DF-0B3E-FC3A-D95E-21A93F66B259}"/>
          </ac:picMkLst>
        </pc:picChg>
        <pc:cxnChg chg="mod">
          <ac:chgData name="T H" userId="270efafb50020bd6" providerId="LiveId" clId="{DF36DB4C-B44C-4DE8-8473-192BDABAF6B7}" dt="2022-08-24T17:32:43.282" v="341" actId="14100"/>
          <ac:cxnSpMkLst>
            <pc:docMk/>
            <pc:sldMk cId="1178631736" sldId="445"/>
            <ac:cxnSpMk id="11" creationId="{00000000-0000-0000-0000-000000000000}"/>
          </ac:cxnSpMkLst>
        </pc:cxnChg>
      </pc:sldChg>
      <pc:sldChg chg="modSp del mod">
        <pc:chgData name="T H" userId="270efafb50020bd6" providerId="LiveId" clId="{DF36DB4C-B44C-4DE8-8473-192BDABAF6B7}" dt="2022-08-24T17:54:47.555" v="477" actId="2696"/>
        <pc:sldMkLst>
          <pc:docMk/>
          <pc:sldMk cId="1298985237" sldId="446"/>
        </pc:sldMkLst>
        <pc:spChg chg="mod">
          <ac:chgData name="T H" userId="270efafb50020bd6" providerId="LiveId" clId="{DF36DB4C-B44C-4DE8-8473-192BDABAF6B7}" dt="2022-08-24T17:25:24.278" v="209" actId="20577"/>
          <ac:spMkLst>
            <pc:docMk/>
            <pc:sldMk cId="1298985237" sldId="446"/>
            <ac:spMk id="4" creationId="{D4946B14-A4B9-0BB9-78DB-8F1F40E67E22}"/>
          </ac:spMkLst>
        </pc:spChg>
      </pc:sldChg>
      <pc:sldChg chg="addSp delSp modSp add mod delAnim modAnim">
        <pc:chgData name="T H" userId="270efafb50020bd6" providerId="LiveId" clId="{DF36DB4C-B44C-4DE8-8473-192BDABAF6B7}" dt="2022-08-24T17:55:44.005" v="487"/>
        <pc:sldMkLst>
          <pc:docMk/>
          <pc:sldMk cId="1525218750" sldId="447"/>
        </pc:sldMkLst>
        <pc:spChg chg="add mod">
          <ac:chgData name="T H" userId="270efafb50020bd6" providerId="LiveId" clId="{DF36DB4C-B44C-4DE8-8473-192BDABAF6B7}" dt="2022-08-24T17:53:50.031" v="475" actId="14100"/>
          <ac:spMkLst>
            <pc:docMk/>
            <pc:sldMk cId="1525218750" sldId="447"/>
            <ac:spMk id="4" creationId="{EB9A846E-33CD-3F2B-7745-47EC29DF1457}"/>
          </ac:spMkLst>
        </pc:spChg>
        <pc:spChg chg="del mod">
          <ac:chgData name="T H" userId="270efafb50020bd6" providerId="LiveId" clId="{DF36DB4C-B44C-4DE8-8473-192BDABAF6B7}" dt="2022-08-24T17:47:39.091" v="439" actId="478"/>
          <ac:spMkLst>
            <pc:docMk/>
            <pc:sldMk cId="1525218750" sldId="447"/>
            <ac:spMk id="8" creationId="{C1A62B77-93BC-C51B-E0A1-2A7A2D81841F}"/>
          </ac:spMkLst>
        </pc:spChg>
        <pc:spChg chg="mod">
          <ac:chgData name="T H" userId="270efafb50020bd6" providerId="LiveId" clId="{DF36DB4C-B44C-4DE8-8473-192BDABAF6B7}" dt="2022-08-24T17:48:25.905" v="443" actId="207"/>
          <ac:spMkLst>
            <pc:docMk/>
            <pc:sldMk cId="1525218750" sldId="447"/>
            <ac:spMk id="16" creationId="{00000000-0000-0000-0000-000000000000}"/>
          </ac:spMkLst>
        </pc:spChg>
        <pc:spChg chg="mod">
          <ac:chgData name="T H" userId="270efafb50020bd6" providerId="LiveId" clId="{DF36DB4C-B44C-4DE8-8473-192BDABAF6B7}" dt="2022-08-24T17:53:13.455" v="467" actId="207"/>
          <ac:spMkLst>
            <pc:docMk/>
            <pc:sldMk cId="1525218750" sldId="447"/>
            <ac:spMk id="17" creationId="{00000000-0000-0000-0000-000000000000}"/>
          </ac:spMkLst>
        </pc:spChg>
        <pc:picChg chg="add mod modCrop">
          <ac:chgData name="T H" userId="270efafb50020bd6" providerId="LiveId" clId="{DF36DB4C-B44C-4DE8-8473-192BDABAF6B7}" dt="2022-08-24T17:51:42.546" v="461" actId="732"/>
          <ac:picMkLst>
            <pc:docMk/>
            <pc:sldMk cId="1525218750" sldId="447"/>
            <ac:picMk id="6" creationId="{9352C345-4C2E-34C6-B642-EBE9DD3647DB}"/>
          </ac:picMkLst>
        </pc:picChg>
        <pc:picChg chg="del">
          <ac:chgData name="T H" userId="270efafb50020bd6" providerId="LiveId" clId="{DF36DB4C-B44C-4DE8-8473-192BDABAF6B7}" dt="2022-08-24T17:47:34.055" v="437" actId="478"/>
          <ac:picMkLst>
            <pc:docMk/>
            <pc:sldMk cId="1525218750" sldId="447"/>
            <ac:picMk id="7" creationId="{73ED97DF-0B3E-FC3A-D95E-21A93F66B259}"/>
          </ac:picMkLst>
        </pc:picChg>
      </pc:sldChg>
      <pc:sldChg chg="delSp new">
        <pc:chgData name="T H" userId="270efafb50020bd6" providerId="LiveId" clId="{DF36DB4C-B44C-4DE8-8473-192BDABAF6B7}" dt="2022-08-24T17:55:14.909" v="483" actId="478"/>
        <pc:sldMkLst>
          <pc:docMk/>
          <pc:sldMk cId="649402064" sldId="448"/>
        </pc:sldMkLst>
        <pc:spChg chg="del">
          <ac:chgData name="T H" userId="270efafb50020bd6" providerId="LiveId" clId="{DF36DB4C-B44C-4DE8-8473-192BDABAF6B7}" dt="2022-08-24T17:55:14.909" v="483" actId="478"/>
          <ac:spMkLst>
            <pc:docMk/>
            <pc:sldMk cId="649402064" sldId="448"/>
            <ac:spMk id="2" creationId="{ECC61246-7926-6159-D713-BFD7FAD87110}"/>
          </ac:spMkLst>
        </pc:spChg>
        <pc:spChg chg="del">
          <ac:chgData name="T H" userId="270efafb50020bd6" providerId="LiveId" clId="{DF36DB4C-B44C-4DE8-8473-192BDABAF6B7}" dt="2022-08-24T17:55:12.936" v="482" actId="478"/>
          <ac:spMkLst>
            <pc:docMk/>
            <pc:sldMk cId="649402064" sldId="448"/>
            <ac:spMk id="3" creationId="{BACD1631-784A-48AD-FA5F-CDC56906CFDC}"/>
          </ac:spMkLst>
        </pc:spChg>
      </pc:sldChg>
    </pc:docChg>
  </pc:docChgLst>
  <pc:docChgLst>
    <pc:chgData name="T H" userId="270efafb50020bd6" providerId="LiveId" clId="{50C1490A-819C-46A6-9225-58324D10F4C7}"/>
    <pc:docChg chg="undo custSel addSld modSld sldOrd">
      <pc:chgData name="T H" userId="270efafb50020bd6" providerId="LiveId" clId="{50C1490A-819C-46A6-9225-58324D10F4C7}" dt="2022-08-22T16:57:50.363" v="1184" actId="113"/>
      <pc:docMkLst>
        <pc:docMk/>
      </pc:docMkLst>
      <pc:sldChg chg="modSp mod">
        <pc:chgData name="T H" userId="270efafb50020bd6" providerId="LiveId" clId="{50C1490A-819C-46A6-9225-58324D10F4C7}" dt="2022-08-22T10:09:41.225" v="65" actId="20577"/>
        <pc:sldMkLst>
          <pc:docMk/>
          <pc:sldMk cId="2305291919" sldId="430"/>
        </pc:sldMkLst>
        <pc:spChg chg="mod">
          <ac:chgData name="T H" userId="270efafb50020bd6" providerId="LiveId" clId="{50C1490A-819C-46A6-9225-58324D10F4C7}" dt="2022-08-22T10:09:41.225" v="65" actId="20577"/>
          <ac:spMkLst>
            <pc:docMk/>
            <pc:sldMk cId="2305291919" sldId="430"/>
            <ac:spMk id="30" creationId="{00000000-0000-0000-0000-000000000000}"/>
          </ac:spMkLst>
        </pc:spChg>
      </pc:sldChg>
      <pc:sldChg chg="addSp delSp modSp">
        <pc:chgData name="T H" userId="270efafb50020bd6" providerId="LiveId" clId="{50C1490A-819C-46A6-9225-58324D10F4C7}" dt="2022-08-22T10:11:36.011" v="120"/>
        <pc:sldMkLst>
          <pc:docMk/>
          <pc:sldMk cId="1447409419" sldId="434"/>
        </pc:sldMkLst>
        <pc:spChg chg="add mod">
          <ac:chgData name="T H" userId="270efafb50020bd6" providerId="LiveId" clId="{50C1490A-819C-46A6-9225-58324D10F4C7}" dt="2022-08-22T10:11:36.011" v="120"/>
          <ac:spMkLst>
            <pc:docMk/>
            <pc:sldMk cId="1447409419" sldId="434"/>
            <ac:spMk id="2" creationId="{9E72191A-DD9E-EFBA-98D3-37B6A479CCE6}"/>
          </ac:spMkLst>
        </pc:spChg>
        <pc:spChg chg="del">
          <ac:chgData name="T H" userId="270efafb50020bd6" providerId="LiveId" clId="{50C1490A-819C-46A6-9225-58324D10F4C7}" dt="2022-08-22T10:11:35.373" v="119" actId="478"/>
          <ac:spMkLst>
            <pc:docMk/>
            <pc:sldMk cId="1447409419" sldId="434"/>
            <ac:spMk id="31" creationId="{00000000-0000-0000-0000-000000000000}"/>
          </ac:spMkLst>
        </pc:spChg>
      </pc:sldChg>
      <pc:sldChg chg="modSp mod">
        <pc:chgData name="T H" userId="270efafb50020bd6" providerId="LiveId" clId="{50C1490A-819C-46A6-9225-58324D10F4C7}" dt="2022-08-22T10:11:10.147" v="118" actId="20577"/>
        <pc:sldMkLst>
          <pc:docMk/>
          <pc:sldMk cId="3622397350" sldId="442"/>
        </pc:sldMkLst>
        <pc:spChg chg="mod">
          <ac:chgData name="T H" userId="270efafb50020bd6" providerId="LiveId" clId="{50C1490A-819C-46A6-9225-58324D10F4C7}" dt="2022-08-22T10:11:10.147" v="118" actId="20577"/>
          <ac:spMkLst>
            <pc:docMk/>
            <pc:sldMk cId="3622397350" sldId="442"/>
            <ac:spMk id="31" creationId="{00000000-0000-0000-0000-000000000000}"/>
          </ac:spMkLst>
        </pc:spChg>
      </pc:sldChg>
      <pc:sldChg chg="addSp delSp modSp mod delAnim modAnim">
        <pc:chgData name="T H" userId="270efafb50020bd6" providerId="LiveId" clId="{50C1490A-819C-46A6-9225-58324D10F4C7}" dt="2022-08-22T16:56:41.182" v="1175"/>
        <pc:sldMkLst>
          <pc:docMk/>
          <pc:sldMk cId="313440657" sldId="443"/>
        </pc:sldMkLst>
        <pc:spChg chg="add del mod">
          <ac:chgData name="T H" userId="270efafb50020bd6" providerId="LiveId" clId="{50C1490A-819C-46A6-9225-58324D10F4C7}" dt="2022-08-22T10:30:19.058" v="595" actId="478"/>
          <ac:spMkLst>
            <pc:docMk/>
            <pc:sldMk cId="313440657" sldId="443"/>
            <ac:spMk id="4" creationId="{D16C7DA3-4EA0-356C-A49C-9E324574BEA1}"/>
          </ac:spMkLst>
        </pc:spChg>
        <pc:spChg chg="add del mod">
          <ac:chgData name="T H" userId="270efafb50020bd6" providerId="LiveId" clId="{50C1490A-819C-46A6-9225-58324D10F4C7}" dt="2022-08-22T10:48:27.422" v="667" actId="478"/>
          <ac:spMkLst>
            <pc:docMk/>
            <pc:sldMk cId="313440657" sldId="443"/>
            <ac:spMk id="8" creationId="{C1A62B77-93BC-C51B-E0A1-2A7A2D81841F}"/>
          </ac:spMkLst>
        </pc:spChg>
        <pc:spChg chg="mod">
          <ac:chgData name="T H" userId="270efafb50020bd6" providerId="LiveId" clId="{50C1490A-819C-46A6-9225-58324D10F4C7}" dt="2022-08-22T10:12:07.566" v="184" actId="20577"/>
          <ac:spMkLst>
            <pc:docMk/>
            <pc:sldMk cId="313440657" sldId="443"/>
            <ac:spMk id="10" creationId="{00000000-0000-0000-0000-000000000000}"/>
          </ac:spMkLst>
        </pc:spChg>
        <pc:spChg chg="add mod">
          <ac:chgData name="T H" userId="270efafb50020bd6" providerId="LiveId" clId="{50C1490A-819C-46A6-9225-58324D10F4C7}" dt="2022-08-22T16:56:19.335" v="1171" actId="14100"/>
          <ac:spMkLst>
            <pc:docMk/>
            <pc:sldMk cId="313440657" sldId="443"/>
            <ac:spMk id="12" creationId="{0CE8341B-C15B-140E-795E-DF0E991D7A73}"/>
          </ac:spMkLst>
        </pc:spChg>
        <pc:spChg chg="add mod">
          <ac:chgData name="T H" userId="270efafb50020bd6" providerId="LiveId" clId="{50C1490A-819C-46A6-9225-58324D10F4C7}" dt="2022-08-22T10:48:02.964" v="660"/>
          <ac:spMkLst>
            <pc:docMk/>
            <pc:sldMk cId="313440657" sldId="443"/>
            <ac:spMk id="13" creationId="{48C2D936-D8A0-FE2F-9B67-0DD44F2AB654}"/>
          </ac:spMkLst>
        </pc:spChg>
        <pc:spChg chg="add del mod">
          <ac:chgData name="T H" userId="270efafb50020bd6" providerId="LiveId" clId="{50C1490A-819C-46A6-9225-58324D10F4C7}" dt="2022-08-22T16:53:56.971" v="1161" actId="113"/>
          <ac:spMkLst>
            <pc:docMk/>
            <pc:sldMk cId="313440657" sldId="443"/>
            <ac:spMk id="15" creationId="{036E57EB-08DA-E53C-1166-D972204087DA}"/>
          </ac:spMkLst>
        </pc:spChg>
        <pc:spChg chg="mod">
          <ac:chgData name="T H" userId="270efafb50020bd6" providerId="LiveId" clId="{50C1490A-819C-46A6-9225-58324D10F4C7}" dt="2022-08-22T10:17:39.121" v="281" actId="20577"/>
          <ac:spMkLst>
            <pc:docMk/>
            <pc:sldMk cId="313440657" sldId="443"/>
            <ac:spMk id="16" creationId="{00000000-0000-0000-0000-000000000000}"/>
          </ac:spMkLst>
        </pc:spChg>
        <pc:spChg chg="mod">
          <ac:chgData name="T H" userId="270efafb50020bd6" providerId="LiveId" clId="{50C1490A-819C-46A6-9225-58324D10F4C7}" dt="2022-08-22T16:56:12.926" v="1170" actId="1076"/>
          <ac:spMkLst>
            <pc:docMk/>
            <pc:sldMk cId="313440657" sldId="443"/>
            <ac:spMk id="17" creationId="{00000000-0000-0000-0000-000000000000}"/>
          </ac:spMkLst>
        </pc:spChg>
        <pc:spChg chg="add mod">
          <ac:chgData name="T H" userId="270efafb50020bd6" providerId="LiveId" clId="{50C1490A-819C-46A6-9225-58324D10F4C7}" dt="2022-08-22T11:36:14.992" v="1060"/>
          <ac:spMkLst>
            <pc:docMk/>
            <pc:sldMk cId="313440657" sldId="443"/>
            <ac:spMk id="20" creationId="{88DFE8E9-885D-33C4-7931-178D1ACC87FB}"/>
          </ac:spMkLst>
        </pc:spChg>
        <pc:spChg chg="del">
          <ac:chgData name="T H" userId="270efafb50020bd6" providerId="LiveId" clId="{50C1490A-819C-46A6-9225-58324D10F4C7}" dt="2022-08-22T11:36:14.266" v="1059" actId="478"/>
          <ac:spMkLst>
            <pc:docMk/>
            <pc:sldMk cId="313440657" sldId="443"/>
            <ac:spMk id="31" creationId="{00000000-0000-0000-0000-000000000000}"/>
          </ac:spMkLst>
        </pc:spChg>
        <pc:grpChg chg="mod">
          <ac:chgData name="T H" userId="270efafb50020bd6" providerId="LiveId" clId="{50C1490A-819C-46A6-9225-58324D10F4C7}" dt="2022-08-22T10:12:02.023" v="171" actId="14100"/>
          <ac:grpSpMkLst>
            <pc:docMk/>
            <pc:sldMk cId="313440657" sldId="443"/>
            <ac:grpSpMk id="9" creationId="{00000000-0000-0000-0000-000000000000}"/>
          </ac:grpSpMkLst>
        </pc:grpChg>
        <pc:picChg chg="add del mod modCrop">
          <ac:chgData name="T H" userId="270efafb50020bd6" providerId="LiveId" clId="{50C1490A-819C-46A6-9225-58324D10F4C7}" dt="2022-08-22T10:50:19.485" v="669" actId="478"/>
          <ac:picMkLst>
            <pc:docMk/>
            <pc:sldMk cId="313440657" sldId="443"/>
            <ac:picMk id="3" creationId="{75CCF32A-9FBF-5863-59D7-B63D257EDDC6}"/>
          </ac:picMkLst>
        </pc:picChg>
        <pc:picChg chg="add del">
          <ac:chgData name="T H" userId="270efafb50020bd6" providerId="LiveId" clId="{50C1490A-819C-46A6-9225-58324D10F4C7}" dt="2022-08-22T10:30:57.932" v="604"/>
          <ac:picMkLst>
            <pc:docMk/>
            <pc:sldMk cId="313440657" sldId="443"/>
            <ac:picMk id="5" creationId="{F9D6D77D-0B8D-F1C9-E0CC-541D7AB09A0D}"/>
          </ac:picMkLst>
        </pc:picChg>
        <pc:picChg chg="add del mod modCrop">
          <ac:chgData name="T H" userId="270efafb50020bd6" providerId="LiveId" clId="{50C1490A-819C-46A6-9225-58324D10F4C7}" dt="2022-08-22T10:53:56.884" v="915" actId="478"/>
          <ac:picMkLst>
            <pc:docMk/>
            <pc:sldMk cId="313440657" sldId="443"/>
            <ac:picMk id="6" creationId="{2ACA797B-F26D-5C7D-8475-C14632ED891C}"/>
          </ac:picMkLst>
        </pc:picChg>
        <pc:picChg chg="add mod">
          <ac:chgData name="T H" userId="270efafb50020bd6" providerId="LiveId" clId="{50C1490A-819C-46A6-9225-58324D10F4C7}" dt="2022-08-22T16:54:50.825" v="1164" actId="1076"/>
          <ac:picMkLst>
            <pc:docMk/>
            <pc:sldMk cId="313440657" sldId="443"/>
            <ac:picMk id="14" creationId="{BA6D6A56-2690-029D-6101-1B290A5398BD}"/>
          </ac:picMkLst>
        </pc:picChg>
        <pc:picChg chg="add del mod">
          <ac:chgData name="T H" userId="270efafb50020bd6" providerId="LiveId" clId="{50C1490A-819C-46A6-9225-58324D10F4C7}" dt="2022-08-22T10:53:05.749" v="912"/>
          <ac:picMkLst>
            <pc:docMk/>
            <pc:sldMk cId="313440657" sldId="443"/>
            <ac:picMk id="18" creationId="{CF131BD8-7D39-1772-27EE-2F9F898445A5}"/>
          </ac:picMkLst>
        </pc:picChg>
        <pc:picChg chg="add mod">
          <ac:chgData name="T H" userId="270efafb50020bd6" providerId="LiveId" clId="{50C1490A-819C-46A6-9225-58324D10F4C7}" dt="2022-08-22T16:54:47.540" v="1163" actId="1076"/>
          <ac:picMkLst>
            <pc:docMk/>
            <pc:sldMk cId="313440657" sldId="443"/>
            <ac:picMk id="19" creationId="{9817320C-F248-F647-8E85-427DFEFB091C}"/>
          </ac:picMkLst>
        </pc:picChg>
        <pc:picChg chg="del mod">
          <ac:chgData name="T H" userId="270efafb50020bd6" providerId="LiveId" clId="{50C1490A-819C-46A6-9225-58324D10F4C7}" dt="2022-08-22T10:29:57.532" v="573" actId="478"/>
          <ac:picMkLst>
            <pc:docMk/>
            <pc:sldMk cId="313440657" sldId="443"/>
            <ac:picMk id="1026" creationId="{00000000-0000-0000-0000-000000000000}"/>
          </ac:picMkLst>
        </pc:picChg>
      </pc:sldChg>
      <pc:sldChg chg="addSp delSp modSp mod delAnim modAnim">
        <pc:chgData name="T H" userId="270efafb50020bd6" providerId="LiveId" clId="{50C1490A-819C-46A6-9225-58324D10F4C7}" dt="2022-08-22T16:56:49.690" v="1176"/>
        <pc:sldMkLst>
          <pc:docMk/>
          <pc:sldMk cId="34778263" sldId="444"/>
        </pc:sldMkLst>
        <pc:spChg chg="add mod">
          <ac:chgData name="T H" userId="270efafb50020bd6" providerId="LiveId" clId="{50C1490A-819C-46A6-9225-58324D10F4C7}" dt="2022-08-22T11:36:20.762" v="1062"/>
          <ac:spMkLst>
            <pc:docMk/>
            <pc:sldMk cId="34778263" sldId="444"/>
            <ac:spMk id="4" creationId="{D4946B14-A4B9-0BB9-78DB-8F1F40E67E22}"/>
          </ac:spMkLst>
        </pc:spChg>
        <pc:spChg chg="add del mod">
          <ac:chgData name="T H" userId="270efafb50020bd6" providerId="LiveId" clId="{50C1490A-819C-46A6-9225-58324D10F4C7}" dt="2022-08-22T16:48:02.538" v="1123" actId="478"/>
          <ac:spMkLst>
            <pc:docMk/>
            <pc:sldMk cId="34778263" sldId="444"/>
            <ac:spMk id="6" creationId="{234B9344-EB7D-0BE1-C09D-8E6E5A3F31C7}"/>
          </ac:spMkLst>
        </pc:spChg>
        <pc:spChg chg="add del mod">
          <ac:chgData name="T H" userId="270efafb50020bd6" providerId="LiveId" clId="{50C1490A-819C-46A6-9225-58324D10F4C7}" dt="2022-08-22T16:48:05.569" v="1124" actId="478"/>
          <ac:spMkLst>
            <pc:docMk/>
            <pc:sldMk cId="34778263" sldId="444"/>
            <ac:spMk id="8" creationId="{F6087F7F-027A-C734-48CE-894EF4A1E71D}"/>
          </ac:spMkLst>
        </pc:spChg>
        <pc:spChg chg="mod">
          <ac:chgData name="T H" userId="270efafb50020bd6" providerId="LiveId" clId="{50C1490A-819C-46A6-9225-58324D10F4C7}" dt="2022-08-22T11:43:14.266" v="1074" actId="20577"/>
          <ac:spMkLst>
            <pc:docMk/>
            <pc:sldMk cId="34778263" sldId="444"/>
            <ac:spMk id="16" creationId="{00000000-0000-0000-0000-000000000000}"/>
          </ac:spMkLst>
        </pc:spChg>
        <pc:spChg chg="del mod">
          <ac:chgData name="T H" userId="270efafb50020bd6" providerId="LiveId" clId="{50C1490A-819C-46A6-9225-58324D10F4C7}" dt="2022-08-22T11:33:52.794" v="1049" actId="478"/>
          <ac:spMkLst>
            <pc:docMk/>
            <pc:sldMk cId="34778263" sldId="444"/>
            <ac:spMk id="17" creationId="{00000000-0000-0000-0000-000000000000}"/>
          </ac:spMkLst>
        </pc:spChg>
        <pc:spChg chg="del">
          <ac:chgData name="T H" userId="270efafb50020bd6" providerId="LiveId" clId="{50C1490A-819C-46A6-9225-58324D10F4C7}" dt="2022-08-22T11:36:19.973" v="1061" actId="478"/>
          <ac:spMkLst>
            <pc:docMk/>
            <pc:sldMk cId="34778263" sldId="444"/>
            <ac:spMk id="31" creationId="{00000000-0000-0000-0000-000000000000}"/>
          </ac:spMkLst>
        </pc:spChg>
        <pc:picChg chg="add del mod modCrop">
          <ac:chgData name="T H" userId="270efafb50020bd6" providerId="LiveId" clId="{50C1490A-819C-46A6-9225-58324D10F4C7}" dt="2022-08-22T16:48:08.803" v="1127" actId="478"/>
          <ac:picMkLst>
            <pc:docMk/>
            <pc:sldMk cId="34778263" sldId="444"/>
            <ac:picMk id="3" creationId="{AF5879A0-CEC5-E43D-61A3-6B39487DB024}"/>
          </ac:picMkLst>
        </pc:picChg>
        <pc:picChg chg="add mod">
          <ac:chgData name="T H" userId="270efafb50020bd6" providerId="LiveId" clId="{50C1490A-819C-46A6-9225-58324D10F4C7}" dt="2022-08-22T16:52:26.662" v="1156" actId="1076"/>
          <ac:picMkLst>
            <pc:docMk/>
            <pc:sldMk cId="34778263" sldId="444"/>
            <ac:picMk id="12" creationId="{96BA064C-BCDD-7F0C-DEDA-8C2FAAF21201}"/>
          </ac:picMkLst>
        </pc:picChg>
        <pc:picChg chg="del">
          <ac:chgData name="T H" userId="270efafb50020bd6" providerId="LiveId" clId="{50C1490A-819C-46A6-9225-58324D10F4C7}" dt="2022-08-22T11:33:57.605" v="1051" actId="478"/>
          <ac:picMkLst>
            <pc:docMk/>
            <pc:sldMk cId="34778263" sldId="444"/>
            <ac:picMk id="2050" creationId="{00000000-0000-0000-0000-000000000000}"/>
          </ac:picMkLst>
        </pc:picChg>
      </pc:sldChg>
      <pc:sldChg chg="addSp delSp modSp add mod ord modAnim">
        <pc:chgData name="T H" userId="270efafb50020bd6" providerId="LiveId" clId="{50C1490A-819C-46A6-9225-58324D10F4C7}" dt="2022-08-22T16:53:06.486" v="1157"/>
        <pc:sldMkLst>
          <pc:docMk/>
          <pc:sldMk cId="1178631736" sldId="445"/>
        </pc:sldMkLst>
        <pc:spChg chg="add mod">
          <ac:chgData name="T H" userId="270efafb50020bd6" providerId="LiveId" clId="{50C1490A-819C-46A6-9225-58324D10F4C7}" dt="2022-08-22T11:36:04.585" v="1058"/>
          <ac:spMkLst>
            <pc:docMk/>
            <pc:sldMk cId="1178631736" sldId="445"/>
            <ac:spMk id="2" creationId="{41EDE32A-499B-9EDB-A934-C6E62C732633}"/>
          </ac:spMkLst>
        </pc:spChg>
        <pc:spChg chg="mod">
          <ac:chgData name="T H" userId="270efafb50020bd6" providerId="LiveId" clId="{50C1490A-819C-46A6-9225-58324D10F4C7}" dt="2022-08-22T10:48:11.443" v="663" actId="1076"/>
          <ac:spMkLst>
            <pc:docMk/>
            <pc:sldMk cId="1178631736" sldId="445"/>
            <ac:spMk id="8" creationId="{C1A62B77-93BC-C51B-E0A1-2A7A2D81841F}"/>
          </ac:spMkLst>
        </pc:spChg>
        <pc:spChg chg="del">
          <ac:chgData name="T H" userId="270efafb50020bd6" providerId="LiveId" clId="{50C1490A-819C-46A6-9225-58324D10F4C7}" dt="2022-08-22T10:48:07.386" v="662" actId="478"/>
          <ac:spMkLst>
            <pc:docMk/>
            <pc:sldMk cId="1178631736" sldId="445"/>
            <ac:spMk id="12" creationId="{0CE8341B-C15B-140E-795E-DF0E991D7A73}"/>
          </ac:spMkLst>
        </pc:spChg>
        <pc:spChg chg="del">
          <ac:chgData name="T H" userId="270efafb50020bd6" providerId="LiveId" clId="{50C1490A-819C-46A6-9225-58324D10F4C7}" dt="2022-08-22T11:36:04.073" v="1057" actId="478"/>
          <ac:spMkLst>
            <pc:docMk/>
            <pc:sldMk cId="1178631736" sldId="445"/>
            <ac:spMk id="31" creationId="{00000000-0000-0000-0000-000000000000}"/>
          </ac:spMkLst>
        </pc:spChg>
        <pc:picChg chg="mod">
          <ac:chgData name="T H" userId="270efafb50020bd6" providerId="LiveId" clId="{50C1490A-819C-46A6-9225-58324D10F4C7}" dt="2022-08-22T11:35:04.075" v="1056"/>
          <ac:picMkLst>
            <pc:docMk/>
            <pc:sldMk cId="1178631736" sldId="445"/>
            <ac:picMk id="3" creationId="{75CCF32A-9FBF-5863-59D7-B63D257EDDC6}"/>
          </ac:picMkLst>
        </pc:picChg>
        <pc:picChg chg="mod">
          <ac:chgData name="T H" userId="270efafb50020bd6" providerId="LiveId" clId="{50C1490A-819C-46A6-9225-58324D10F4C7}" dt="2022-08-22T11:28:05.870" v="928" actId="14100"/>
          <ac:picMkLst>
            <pc:docMk/>
            <pc:sldMk cId="1178631736" sldId="445"/>
            <ac:picMk id="6" creationId="{2ACA797B-F26D-5C7D-8475-C14632ED891C}"/>
          </ac:picMkLst>
        </pc:picChg>
      </pc:sldChg>
      <pc:sldChg chg="delSp modSp add mod modAnim">
        <pc:chgData name="T H" userId="270efafb50020bd6" providerId="LiveId" clId="{50C1490A-819C-46A6-9225-58324D10F4C7}" dt="2022-08-22T16:57:50.363" v="1184" actId="113"/>
        <pc:sldMkLst>
          <pc:docMk/>
          <pc:sldMk cId="1298985237" sldId="446"/>
        </pc:sldMkLst>
        <pc:spChg chg="mod">
          <ac:chgData name="T H" userId="270efafb50020bd6" providerId="LiveId" clId="{50C1490A-819C-46A6-9225-58324D10F4C7}" dt="2022-08-22T16:57:06.691" v="1179" actId="1076"/>
          <ac:spMkLst>
            <pc:docMk/>
            <pc:sldMk cId="1298985237" sldId="446"/>
            <ac:spMk id="4" creationId="{D4946B14-A4B9-0BB9-78DB-8F1F40E67E22}"/>
          </ac:spMkLst>
        </pc:spChg>
        <pc:spChg chg="mod">
          <ac:chgData name="T H" userId="270efafb50020bd6" providerId="LiveId" clId="{50C1490A-819C-46A6-9225-58324D10F4C7}" dt="2022-08-22T16:57:50.363" v="1184" actId="113"/>
          <ac:spMkLst>
            <pc:docMk/>
            <pc:sldMk cId="1298985237" sldId="446"/>
            <ac:spMk id="6" creationId="{234B9344-EB7D-0BE1-C09D-8E6E5A3F31C7}"/>
          </ac:spMkLst>
        </pc:spChg>
        <pc:spChg chg="mod">
          <ac:chgData name="T H" userId="270efafb50020bd6" providerId="LiveId" clId="{50C1490A-819C-46A6-9225-58324D10F4C7}" dt="2022-08-22T16:57:50.363" v="1184" actId="113"/>
          <ac:spMkLst>
            <pc:docMk/>
            <pc:sldMk cId="1298985237" sldId="446"/>
            <ac:spMk id="8" creationId="{F6087F7F-027A-C734-48CE-894EF4A1E71D}"/>
          </ac:spMkLst>
        </pc:spChg>
        <pc:picChg chg="del">
          <ac:chgData name="T H" userId="270efafb50020bd6" providerId="LiveId" clId="{50C1490A-819C-46A6-9225-58324D10F4C7}" dt="2022-08-22T16:48:30.247" v="1136" actId="478"/>
          <ac:picMkLst>
            <pc:docMk/>
            <pc:sldMk cId="1298985237" sldId="446"/>
            <ac:picMk id="3" creationId="{AF5879A0-CEC5-E43D-61A3-6B39487DB024}"/>
          </ac:picMkLst>
        </pc:picChg>
        <pc:picChg chg="del">
          <ac:chgData name="T H" userId="270efafb50020bd6" providerId="LiveId" clId="{50C1490A-819C-46A6-9225-58324D10F4C7}" dt="2022-08-22T16:48:29.049" v="1135" actId="478"/>
          <ac:picMkLst>
            <pc:docMk/>
            <pc:sldMk cId="1298985237" sldId="446"/>
            <ac:picMk id="12" creationId="{96BA064C-BCDD-7F0C-DEDA-8C2FAAF2120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30" name="Text Box 14"/>
          <p:cNvSpPr txBox="1">
            <a:spLocks noChangeArrowheads="1"/>
          </p:cNvSpPr>
          <p:nvPr/>
        </p:nvSpPr>
        <p:spPr bwMode="auto">
          <a:xfrm>
            <a:off x="1383603" y="3652427"/>
            <a:ext cx="12545916"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 động trải nghiệm</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4: SINH HOẠT LỚP</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DANH MỤC SÁCH THEO SỞ THÍCH</a:t>
            </a: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351" y="681753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
        <p:nvSpPr>
          <p:cNvPr id="2" name="Text Box 14">
            <a:extLst>
              <a:ext uri="{FF2B5EF4-FFF2-40B4-BE49-F238E27FC236}">
                <a16:creationId xmlns:a16="http://schemas.microsoft.com/office/drawing/2014/main" id="{9E72191A-DD9E-EFBA-98D3-37B6A479CCE6}"/>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468437"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1) Chia sẻ về Cuốn sổ nhắc việc.</a:t>
            </a:r>
          </a:p>
        </p:txBody>
      </p:sp>
      <p:sp>
        <p:nvSpPr>
          <p:cNvPr id="17" name="TextBox 16"/>
          <p:cNvSpPr txBox="1"/>
          <p:nvPr/>
        </p:nvSpPr>
        <p:spPr>
          <a:xfrm>
            <a:off x="777558" y="3189488"/>
            <a:ext cx="9962107" cy="1200329"/>
          </a:xfrm>
          <a:prstGeom prst="rect">
            <a:avLst/>
          </a:prstGeom>
          <a:noFill/>
        </p:spPr>
        <p:txBody>
          <a:bodyPr wrap="square" rtlCol="0">
            <a:spAutoFit/>
          </a:bodyPr>
          <a:lstStyle/>
          <a:p>
            <a:pPr algn="just"/>
            <a:r>
              <a:rPr lang="en-US" sz="3600">
                <a:solidFill>
                  <a:srgbClr val="0000CC"/>
                </a:solidFill>
                <a:latin typeface="Times New Roman" panose="02020603050405020304" pitchFamily="18" charset="0"/>
                <a:cs typeface="Times New Roman" pitchFamily="18" charset="0"/>
              </a:rPr>
              <a:t>- Hãy cùng nhau sinh hoạt nhóm 2 để chia sẻ , kể lại kết quả thực hiện theo lời nhắc của cuốn sổ</a:t>
            </a:r>
          </a:p>
        </p:txBody>
      </p:sp>
      <p:sp>
        <p:nvSpPr>
          <p:cNvPr id="8" name="TextBox 7">
            <a:extLst>
              <a:ext uri="{FF2B5EF4-FFF2-40B4-BE49-F238E27FC236}">
                <a16:creationId xmlns:a16="http://schemas.microsoft.com/office/drawing/2014/main" id="{C1A62B77-93BC-C51B-E0A1-2A7A2D81841F}"/>
              </a:ext>
            </a:extLst>
          </p:cNvPr>
          <p:cNvSpPr txBox="1"/>
          <p:nvPr/>
        </p:nvSpPr>
        <p:spPr>
          <a:xfrm>
            <a:off x="746919" y="4572000"/>
            <a:ext cx="9962107" cy="3970318"/>
          </a:xfrm>
          <a:prstGeom prst="rect">
            <a:avLst/>
          </a:prstGeom>
          <a:noFill/>
        </p:spPr>
        <p:txBody>
          <a:bodyPr wrap="square">
            <a:spAutoFit/>
          </a:bodyPr>
          <a:lstStyle/>
          <a:p>
            <a:r>
              <a:rPr lang="en-US" sz="3600">
                <a:solidFill>
                  <a:srgbClr val="0000CC"/>
                </a:solidFill>
                <a:latin typeface="Times New Roman" pitchFamily="18" charset="0"/>
                <a:cs typeface="Times New Roman" pitchFamily="18" charset="0"/>
              </a:rPr>
              <a:t>+ </a:t>
            </a:r>
            <a:r>
              <a:rPr lang="vi-VN" sz="3600" b="0" i="0">
                <a:solidFill>
                  <a:srgbClr val="0000CC"/>
                </a:solidFill>
                <a:effectLst/>
                <a:latin typeface="Times New Roman" panose="02020603050405020304" pitchFamily="18" charset="0"/>
                <a:cs typeface="Times New Roman" panose="02020603050405020304" pitchFamily="18" charset="0"/>
              </a:rPr>
              <a:t> Em sẽ kể những mốc thời gian em đã lên kế hoạch trong cuốn sổ, chia sẻ về những hoạt động đó. Kết quả thực hiện rất tốt khi các em đã đều làm một cách chính xác và chuẩn chỉnh so với những gì đã ghi vào. Ngược lại nếu các hành động có chênh lệch về thời gian so với kế hoạch đề ra là chưa tốt và cần phải quan sát kĩ càng và cẩn thận hơn</a:t>
            </a:r>
            <a:endParaRPr lang="en-US" sz="3600">
              <a:solidFill>
                <a:srgbClr val="0000CC"/>
              </a:solidFill>
              <a:latin typeface="Times New Roman" pitchFamily="18" charset="0"/>
              <a:cs typeface="Times New Roman" pitchFamily="18" charset="0"/>
            </a:endParaRPr>
          </a:p>
        </p:txBody>
      </p:sp>
      <p:sp>
        <p:nvSpPr>
          <p:cNvPr id="2" name="Text Box 14">
            <a:extLst>
              <a:ext uri="{FF2B5EF4-FFF2-40B4-BE49-F238E27FC236}">
                <a16:creationId xmlns:a16="http://schemas.microsoft.com/office/drawing/2014/main"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pic>
        <p:nvPicPr>
          <p:cNvPr id="7" name="Picture 6">
            <a:extLst>
              <a:ext uri="{FF2B5EF4-FFF2-40B4-BE49-F238E27FC236}">
                <a16:creationId xmlns:a16="http://schemas.microsoft.com/office/drawing/2014/main" id="{73ED97DF-0B3E-FC3A-D95E-21A93F66B259}"/>
              </a:ext>
            </a:extLst>
          </p:cNvPr>
          <p:cNvPicPr>
            <a:picLocks noChangeAspect="1"/>
          </p:cNvPicPr>
          <p:nvPr/>
        </p:nvPicPr>
        <p:blipFill>
          <a:blip r:embed="rId2"/>
          <a:stretch>
            <a:fillRect/>
          </a:stretch>
        </p:blipFill>
        <p:spPr>
          <a:xfrm>
            <a:off x="10881519" y="3352800"/>
            <a:ext cx="4888134" cy="3881216"/>
          </a:xfrm>
          <a:prstGeom prst="rect">
            <a:avLst/>
          </a:prstGeom>
        </p:spPr>
      </p:pic>
    </p:spTree>
    <p:extLst>
      <p:ext uri="{BB962C8B-B14F-4D97-AF65-F5344CB8AC3E}">
        <p14:creationId xmlns:p14="http://schemas.microsoft.com/office/powerpoint/2010/main" val="117863173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9541395" cy="646331"/>
          </a:xfrm>
          <a:prstGeom prst="rect">
            <a:avLst/>
          </a:prstGeom>
          <a:noFill/>
        </p:spPr>
        <p:txBody>
          <a:bodyPr wrap="none" rtlCol="0">
            <a:spAutoFit/>
          </a:bodyPr>
          <a:lstStyle/>
          <a:p>
            <a:r>
              <a:rPr lang="en-US" sz="3600" b="1">
                <a:solidFill>
                  <a:srgbClr val="FF0000"/>
                </a:solidFill>
                <a:latin typeface="Times New Roman" pitchFamily="18" charset="0"/>
                <a:cs typeface="Times New Roman" pitchFamily="18" charset="0"/>
              </a:rPr>
              <a:t>2) </a:t>
            </a:r>
            <a:r>
              <a:rPr lang="vi-VN" sz="3600" b="1">
                <a:solidFill>
                  <a:srgbClr val="FF0000"/>
                </a:solidFill>
                <a:latin typeface="Times New Roman" panose="02020603050405020304" pitchFamily="18" charset="0"/>
                <a:cs typeface="Times New Roman" panose="02020603050405020304" pitchFamily="18" charset="0"/>
              </a:rPr>
              <a:t>Diễn tiểu phẩm tương tác Chú khỉ đãng trí</a:t>
            </a:r>
            <a:r>
              <a:rPr lang="en-US" sz="3600" b="1">
                <a:solidFill>
                  <a:srgbClr val="FF0000"/>
                </a:solidFill>
                <a:latin typeface="Times New Roman" pitchFamily="18" charset="0"/>
                <a:cs typeface="Times New Roman" pitchFamily="18" charset="0"/>
              </a:rPr>
              <a:t>.</a:t>
            </a:r>
          </a:p>
        </p:txBody>
      </p:sp>
      <p:sp>
        <p:nvSpPr>
          <p:cNvPr id="17" name="TextBox 16"/>
          <p:cNvSpPr txBox="1"/>
          <p:nvPr/>
        </p:nvSpPr>
        <p:spPr>
          <a:xfrm>
            <a:off x="818845" y="6705600"/>
            <a:ext cx="14856989" cy="1754326"/>
          </a:xfrm>
          <a:prstGeom prst="rect">
            <a:avLst/>
          </a:prstGeom>
          <a:noFill/>
        </p:spPr>
        <p:txBody>
          <a:bodyPr wrap="square" rtlCol="0">
            <a:spAutoFit/>
          </a:bodyPr>
          <a:lstStyle/>
          <a:p>
            <a:pPr algn="just"/>
            <a:r>
              <a:rPr lang="vi-VN" sz="3600">
                <a:solidFill>
                  <a:srgbClr val="0000CC"/>
                </a:solidFill>
                <a:latin typeface="Times New Roman" panose="02020603050405020304" pitchFamily="18" charset="0"/>
                <a:cs typeface="Times New Roman" panose="02020603050405020304" pitchFamily="18" charset="0"/>
              </a:rPr>
              <a:t>- Đưa ra lời khuyên để chú khỉ nhớ được công việc cần làm là chú khỉ nên viết các công việc cần làm vào một cuốn sổ tay để ở một nơi dễ thấy cũng như dễ quan sát. Các việc cần làm này sẽ được viết theo tuần theo tháng.</a:t>
            </a:r>
          </a:p>
        </p:txBody>
      </p:sp>
      <p:sp>
        <p:nvSpPr>
          <p:cNvPr id="2" name="Text Box 14">
            <a:extLst>
              <a:ext uri="{FF2B5EF4-FFF2-40B4-BE49-F238E27FC236}">
                <a16:creationId xmlns:a16="http://schemas.microsoft.com/office/drawing/2014/main"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
        <p:nvSpPr>
          <p:cNvPr id="4" name="TextBox 3">
            <a:extLst>
              <a:ext uri="{FF2B5EF4-FFF2-40B4-BE49-F238E27FC236}">
                <a16:creationId xmlns:a16="http://schemas.microsoft.com/office/drawing/2014/main" id="{EB9A846E-33CD-3F2B-7745-47EC29DF1457}"/>
              </a:ext>
            </a:extLst>
          </p:cNvPr>
          <p:cNvSpPr txBox="1"/>
          <p:nvPr/>
        </p:nvSpPr>
        <p:spPr>
          <a:xfrm>
            <a:off x="833665" y="3284402"/>
            <a:ext cx="11876654" cy="64633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a:t>
            </a:r>
            <a:r>
              <a:rPr kumimoji="0" lang="en-US"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HS </a:t>
            </a:r>
            <a:r>
              <a:rPr lang="en-US" sz="3600">
                <a:solidFill>
                  <a:srgbClr val="0000CC"/>
                </a:solidFill>
                <a:latin typeface="Times New Roman" panose="02020603050405020304" pitchFamily="18" charset="0"/>
                <a:cs typeface="Times New Roman" panose="02020603050405020304" pitchFamily="18" charset="0"/>
              </a:rPr>
              <a:t>t</a:t>
            </a: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ham gia diễn tiểu phẩm về một chú khỉ hay quên</a:t>
            </a:r>
          </a:p>
        </p:txBody>
      </p:sp>
      <p:pic>
        <p:nvPicPr>
          <p:cNvPr id="6" name="Picture 5">
            <a:extLst>
              <a:ext uri="{FF2B5EF4-FFF2-40B4-BE49-F238E27FC236}">
                <a16:creationId xmlns:a16="http://schemas.microsoft.com/office/drawing/2014/main" id="{9352C345-4C2E-34C6-B642-EBE9DD3647DB}"/>
              </a:ext>
            </a:extLst>
          </p:cNvPr>
          <p:cNvPicPr>
            <a:picLocks noChangeAspect="1"/>
          </p:cNvPicPr>
          <p:nvPr/>
        </p:nvPicPr>
        <p:blipFill rotWithShape="1">
          <a:blip r:embed="rId2"/>
          <a:srcRect t="7922"/>
          <a:stretch/>
        </p:blipFill>
        <p:spPr>
          <a:xfrm>
            <a:off x="1585119" y="3882464"/>
            <a:ext cx="11125200" cy="2613586"/>
          </a:xfrm>
          <a:prstGeom prst="rect">
            <a:avLst/>
          </a:prstGeom>
        </p:spPr>
      </p:pic>
    </p:spTree>
    <p:extLst>
      <p:ext uri="{BB962C8B-B14F-4D97-AF65-F5344CB8AC3E}">
        <p14:creationId xmlns:p14="http://schemas.microsoft.com/office/powerpoint/2010/main" val="15252187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40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10855</TotalTime>
  <Words>589</Words>
  <Application>Microsoft Office PowerPoint</Application>
  <PresentationFormat>Custom</PresentationFormat>
  <Paragraphs>41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T H</cp:lastModifiedBy>
  <cp:revision>1176</cp:revision>
  <dcterms:created xsi:type="dcterms:W3CDTF">2008-09-09T22:52:10Z</dcterms:created>
  <dcterms:modified xsi:type="dcterms:W3CDTF">2022-08-24T17:55:46Z</dcterms:modified>
</cp:coreProperties>
</file>