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Lst>
  <p:notesMasterIdLst>
    <p:notesMasterId r:id="rId33"/>
  </p:notesMasterIdLst>
  <p:sldIdLst>
    <p:sldId id="258" r:id="rId4"/>
    <p:sldId id="340" r:id="rId5"/>
    <p:sldId id="298" r:id="rId6"/>
    <p:sldId id="295" r:id="rId7"/>
    <p:sldId id="341" r:id="rId8"/>
    <p:sldId id="268" r:id="rId9"/>
    <p:sldId id="274" r:id="rId10"/>
    <p:sldId id="296" r:id="rId11"/>
    <p:sldId id="338" r:id="rId12"/>
    <p:sldId id="310" r:id="rId13"/>
    <p:sldId id="342" r:id="rId14"/>
    <p:sldId id="297" r:id="rId15"/>
    <p:sldId id="343" r:id="rId16"/>
    <p:sldId id="344" r:id="rId17"/>
    <p:sldId id="306" r:id="rId18"/>
    <p:sldId id="312" r:id="rId19"/>
    <p:sldId id="309" r:id="rId20"/>
    <p:sldId id="345" r:id="rId21"/>
    <p:sldId id="346" r:id="rId22"/>
    <p:sldId id="348" r:id="rId23"/>
    <p:sldId id="299" r:id="rId24"/>
    <p:sldId id="349" r:id="rId25"/>
    <p:sldId id="350" r:id="rId26"/>
    <p:sldId id="300" r:id="rId27"/>
    <p:sldId id="301" r:id="rId28"/>
    <p:sldId id="302" r:id="rId29"/>
    <p:sldId id="303" r:id="rId30"/>
    <p:sldId id="304" r:id="rId31"/>
    <p:sldId id="33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834" autoAdjust="0"/>
  </p:normalViewPr>
  <p:slideViewPr>
    <p:cSldViewPr snapToGrid="0">
      <p:cViewPr>
        <p:scale>
          <a:sx n="30" d="100"/>
          <a:sy n="30" d="100"/>
        </p:scale>
        <p:origin x="1988" y="6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8E363-87A4-4D3B-9B26-717202A2D456}"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2A9E5-FE8F-4D3B-8EC2-ED3D823BC99C}" type="slidenum">
              <a:rPr lang="en-US" smtClean="0"/>
              <a:t>‹#›</a:t>
            </a:fld>
            <a:endParaRPr lang="en-US"/>
          </a:p>
        </p:txBody>
      </p:sp>
    </p:spTree>
    <p:extLst>
      <p:ext uri="{BB962C8B-B14F-4D97-AF65-F5344CB8AC3E}">
        <p14:creationId xmlns:p14="http://schemas.microsoft.com/office/powerpoint/2010/main" val="190985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Bài hát về tình bạn tuổi thơ đầy tiếng cười, niềm vui, chan hòa yêu thương khiến cho tình bạn trở nên đẹp hơn, đáng trân quý hơn. Để có được tình bạn đẹp như trong lời ca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i="1" dirty="0">
                <a:effectLst/>
                <a:latin typeface="Times New Roman" panose="02020603050405020304" pitchFamily="18" charset="0"/>
                <a:ea typeface="Calibri" panose="020F0502020204030204" pitchFamily="34" charset="0"/>
              </a:rPr>
              <a:t> </a:t>
            </a:r>
            <a:r>
              <a:rPr lang="vi-VN" sz="1800" b="1" i="1" dirty="0">
                <a:solidFill>
                  <a:srgbClr val="000000"/>
                </a:solidFill>
                <a:effectLst/>
                <a:latin typeface="Times New Roman" panose="02020603050405020304" pitchFamily="18" charset="0"/>
                <a:ea typeface="Calibri" panose="020F0502020204030204" pitchFamily="34" charset="0"/>
              </a:rPr>
              <a:t>Thực hiện lời nói, việc làm để duy trì và phát triển mối quan hệ với bạn bè.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FE2A9E5-FE8F-4D3B-8EC2-ED3D823BC99C}" type="slidenum">
              <a:rPr lang="en-US" smtClean="0"/>
              <a:t>4</a:t>
            </a:fld>
            <a:endParaRPr lang="en-US"/>
          </a:p>
        </p:txBody>
      </p:sp>
    </p:spTree>
    <p:extLst>
      <p:ext uri="{BB962C8B-B14F-4D97-AF65-F5344CB8AC3E}">
        <p14:creationId xmlns:p14="http://schemas.microsoft.com/office/powerpoint/2010/main" val="29581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2A9E5-FE8F-4D3B-8EC2-ED3D823BC99C}" type="slidenum">
              <a:rPr lang="en-US" smtClean="0"/>
              <a:t>10</a:t>
            </a:fld>
            <a:endParaRPr lang="en-US"/>
          </a:p>
        </p:txBody>
      </p:sp>
    </p:spTree>
    <p:extLst>
      <p:ext uri="{BB962C8B-B14F-4D97-AF65-F5344CB8AC3E}">
        <p14:creationId xmlns:p14="http://schemas.microsoft.com/office/powerpoint/2010/main" val="252090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2A9E5-FE8F-4D3B-8EC2-ED3D823BC99C}" type="slidenum">
              <a:rPr lang="en-US" smtClean="0"/>
              <a:t>21</a:t>
            </a:fld>
            <a:endParaRPr lang="en-US"/>
          </a:p>
        </p:txBody>
      </p:sp>
    </p:spTree>
    <p:extLst>
      <p:ext uri="{BB962C8B-B14F-4D97-AF65-F5344CB8AC3E}">
        <p14:creationId xmlns:p14="http://schemas.microsoft.com/office/powerpoint/2010/main" val="276739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91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2024/8/22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4325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2024/8/22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88352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98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45442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059976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095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3446346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81764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0888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23625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2024/8/22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7683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433096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5326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02708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357084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010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60264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304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2736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74702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736580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2024/8/22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26038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89457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85559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04220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69713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7546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01560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35077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90639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488517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19274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2024/8/22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4762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59876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8/22/2024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173823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2024/8/22</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7374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2024/8/22</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077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2024/8/22</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883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2024/8/22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17570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2024/8/22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59155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02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00520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98025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7.png"/><Relationship Id="rId3" Type="http://schemas.openxmlformats.org/officeDocument/2006/relationships/notesSlide" Target="../notesSlides/notesSlide2.xml"/><Relationship Id="rId7" Type="http://schemas.openxmlformats.org/officeDocument/2006/relationships/image" Target="../media/image34.png"/><Relationship Id="rId12" Type="http://schemas.microsoft.com/office/2007/relationships/hdphoto" Target="../media/hdphoto10.wdp"/><Relationship Id="rId2" Type="http://schemas.openxmlformats.org/officeDocument/2006/relationships/slideLayout" Target="../slideLayouts/slideLayout26.xml"/><Relationship Id="rId1" Type="http://schemas.openxmlformats.org/officeDocument/2006/relationships/tags" Target="../tags/tag5.xml"/><Relationship Id="rId6" Type="http://schemas.microsoft.com/office/2007/relationships/hdphoto" Target="../media/hdphoto5.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9.wdp"/><Relationship Id="rId4" Type="http://schemas.openxmlformats.org/officeDocument/2006/relationships/image" Target="../media/image3.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0.wdp"/><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36.png"/><Relationship Id="rId5" Type="http://schemas.microsoft.com/office/2007/relationships/hdphoto" Target="../media/hdphoto8.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1.xml"/><Relationship Id="rId6" Type="http://schemas.microsoft.com/office/2007/relationships/hdphoto" Target="../media/hdphoto12.wdp"/><Relationship Id="rId5" Type="http://schemas.openxmlformats.org/officeDocument/2006/relationships/image" Target="../media/image39.png"/><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1.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tags" Target="../tags/tag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slideLayout" Target="../slideLayouts/slideLayout26.xml"/><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tags" Target="../tags/tag9.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53.png"/><Relationship Id="rId4" Type="http://schemas.openxmlformats.org/officeDocument/2006/relationships/image" Target="../media/image4.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slideLayout" Target="../slideLayouts/slideLayout37.xml"/><Relationship Id="rId7"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notesSlide" Target="../notesSlides/notesSlide3.xml"/><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37.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65.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7.svg"/><Relationship Id="rId7" Type="http://schemas.openxmlformats.org/officeDocument/2006/relationships/image" Target="../media/image63.png"/><Relationship Id="rId12" Type="http://schemas.openxmlformats.org/officeDocument/2006/relationships/slide" Target="slide25.xml"/><Relationship Id="rId17" Type="http://schemas.openxmlformats.org/officeDocument/2006/relationships/image" Target="../media/image73.svg"/><Relationship Id="rId25" Type="http://schemas.openxmlformats.org/officeDocument/2006/relationships/slide" Target="slide29.xml"/><Relationship Id="rId2" Type="http://schemas.openxmlformats.org/officeDocument/2006/relationships/notesSlide" Target="../notesSlides/notesSlide4.xml"/><Relationship Id="rId16" Type="http://schemas.openxmlformats.org/officeDocument/2006/relationships/image" Target="../media/image66.png"/><Relationship Id="rId20" Type="http://schemas.openxmlformats.org/officeDocument/2006/relationships/image" Target="../media/image69.png"/><Relationship Id="rId1" Type="http://schemas.openxmlformats.org/officeDocument/2006/relationships/slideLayout" Target="../slideLayouts/slideLayout37.xml"/><Relationship Id="rId6" Type="http://schemas.openxmlformats.org/officeDocument/2006/relationships/slide" Target="slide27.xml"/><Relationship Id="rId11" Type="http://schemas.openxmlformats.org/officeDocument/2006/relationships/image" Target="../media/image69.svg"/><Relationship Id="rId24" Type="http://schemas.openxmlformats.org/officeDocument/2006/relationships/image" Target="../media/image79.svg"/><Relationship Id="rId5" Type="http://schemas.openxmlformats.org/officeDocument/2006/relationships/image" Target="../media/image60.jpg"/><Relationship Id="rId15" Type="http://schemas.openxmlformats.org/officeDocument/2006/relationships/slide" Target="slide28.xml"/><Relationship Id="rId23" Type="http://schemas.openxmlformats.org/officeDocument/2006/relationships/image" Target="../media/image70.png"/><Relationship Id="rId10" Type="http://schemas.openxmlformats.org/officeDocument/2006/relationships/image" Target="../media/image64.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slide" Target="slide26.xml"/><Relationship Id="rId14" Type="http://schemas.openxmlformats.org/officeDocument/2006/relationships/image" Target="../media/image71.svg"/><Relationship Id="rId22"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71.png"/><Relationship Id="rId5"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71.png"/><Relationship Id="rId5"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71.png"/><Relationship Id="rId5"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71.png"/><Relationship Id="rId5"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71.png"/><Relationship Id="rId5"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slideLayout" Target="../slideLayouts/slideLayout26.xml"/><Relationship Id="rId1" Type="http://schemas.openxmlformats.org/officeDocument/2006/relationships/tags" Target="../tags/tag3.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tags" Target="../tags/tag4.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1.xml"/><Relationship Id="rId5" Type="http://schemas.openxmlformats.org/officeDocument/2006/relationships/image" Target="../media/image28.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1.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270" y="0"/>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3" name="图片 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4" name="图片 3"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10" name="组合 9"/>
            <p:cNvGrpSpPr/>
            <p:nvPr/>
          </p:nvGrpSpPr>
          <p:grpSpPr>
            <a:xfrm>
              <a:off x="542" y="552"/>
              <a:ext cx="18164" cy="9812"/>
              <a:chOff x="542" y="552"/>
              <a:chExt cx="18164" cy="9812"/>
            </a:xfrm>
          </p:grpSpPr>
          <p:sp>
            <p:nvSpPr>
              <p:cNvPr id="5" name="矩形 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9" name="矩形 8"/>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22" name="Picture 21" descr="Background pattern&#10;&#10;Description automatically generated">
            <a:extLst>
              <a:ext uri="{FF2B5EF4-FFF2-40B4-BE49-F238E27FC236}">
                <a16:creationId xmlns:a16="http://schemas.microsoft.com/office/drawing/2014/main" id="{CDB0ECA3-665F-9187-49AD-F9188CEC0F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269" y="0"/>
            <a:ext cx="12193270" cy="6858000"/>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4151A41B-F4E2-6444-FF56-65D40E8F0E0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1778" b="98424" l="43415" r="97987">
                        <a14:foregroundMark x1="66675" y1="61778" x2="73223" y2="63111"/>
                        <a14:foregroundMark x1="45986" y1="94667" x2="65753" y2="96646"/>
                        <a14:foregroundMark x1="81227" y1="93535" x2="98035" y2="93535"/>
                        <a14:foregroundMark x1="49867" y1="89980" x2="51880" y2="96000"/>
                        <a14:foregroundMark x1="62018" y1="92000" x2="62552" y2="96646"/>
                        <a14:foregroundMark x1="45865" y1="98222" x2="50667" y2="94869"/>
                        <a14:foregroundMark x1="43463" y1="94869" x2="48533" y2="94869"/>
                        <a14:foregroundMark x1="46398" y1="93778" x2="51079" y2="91758"/>
                        <a14:foregroundMark x1="51079" y1="91758" x2="51079" y2="91758"/>
                        <a14:foregroundMark x1="56682" y1="97980" x2="59617" y2="98222"/>
                        <a14:foregroundMark x1="79626" y1="92889" x2="84162" y2="93091"/>
                        <a14:foregroundMark x1="90153" y1="85980" x2="84962" y2="98424"/>
                        <a14:foregroundMark x1="85617" y1="87313" x2="87897" y2="89333"/>
                        <a14:foregroundMark x1="63352" y1="90222" x2="70677" y2="82667"/>
                        <a14:foregroundMark x1="71623" y1="82020" x2="80160" y2="87758"/>
                        <a14:foregroundMark x1="73611" y1="82869" x2="71089" y2="82869"/>
                        <a14:foregroundMark x1="73345" y1="81778" x2="64419" y2="85535"/>
                        <a14:foregroundMark x1="64419" y1="85535" x2="64419" y2="85535"/>
                        <a14:foregroundMark x1="91487" y1="90667" x2="91632" y2="84000"/>
                      </a14:backgroundRemoval>
                    </a14:imgEffect>
                  </a14:imgLayer>
                </a14:imgProps>
              </a:ext>
              <a:ext uri="{28A0092B-C50C-407E-A947-70E740481C1C}">
                <a14:useLocalDpi xmlns:a14="http://schemas.microsoft.com/office/drawing/2010/main" val="0"/>
              </a:ext>
            </a:extLst>
          </a:blip>
          <a:srcRect l="42175" t="58290"/>
          <a:stretch/>
        </p:blipFill>
        <p:spPr>
          <a:xfrm rot="20524108">
            <a:off x="-216534" y="169403"/>
            <a:ext cx="6604733" cy="2860499"/>
          </a:xfrm>
          <a:prstGeom prst="rect">
            <a:avLst/>
          </a:prstGeom>
        </p:spPr>
      </p:pic>
      <p:pic>
        <p:nvPicPr>
          <p:cNvPr id="27" name="Picture 26" descr="Icon&#10;&#10;Description automatically generated with medium confidence">
            <a:extLst>
              <a:ext uri="{FF2B5EF4-FFF2-40B4-BE49-F238E27FC236}">
                <a16:creationId xmlns:a16="http://schemas.microsoft.com/office/drawing/2014/main" id="{453A657C-5942-1783-5467-B82B8CF6D79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67" b="89978" l="9868" r="89995">
                        <a14:foregroundMark x1="9868" y1="42538" x2="17758" y2="59586"/>
                        <a14:foregroundMark x1="37244" y1="41612" x2="41132" y2="55991"/>
                        <a14:foregroundMark x1="41132" y1="55991" x2="41132" y2="55991"/>
                        <a14:foregroundMark x1="60618" y1="39216" x2="65121" y2="54793"/>
                        <a14:foregroundMark x1="65121" y1="54793" x2="65121" y2="54793"/>
                        <a14:foregroundMark x1="82742" y1="39542" x2="86880" y2="57462"/>
                      </a14:backgroundRemoval>
                    </a14:imgEffect>
                  </a14:imgLayer>
                </a14:imgProps>
              </a:ext>
              <a:ext uri="{28A0092B-C50C-407E-A947-70E740481C1C}">
                <a14:useLocalDpi xmlns:a14="http://schemas.microsoft.com/office/drawing/2010/main" val="0"/>
              </a:ext>
            </a:extLst>
          </a:blip>
          <a:srcRect r="73339"/>
          <a:stretch/>
        </p:blipFill>
        <p:spPr>
          <a:xfrm>
            <a:off x="-294006" y="2804884"/>
            <a:ext cx="3614245" cy="5659816"/>
          </a:xfrm>
          <a:prstGeom prst="rect">
            <a:avLst/>
          </a:prstGeom>
        </p:spPr>
      </p:pic>
      <p:pic>
        <p:nvPicPr>
          <p:cNvPr id="45" name="图片 20" descr="25">
            <a:extLst>
              <a:ext uri="{FF2B5EF4-FFF2-40B4-BE49-F238E27FC236}">
                <a16:creationId xmlns:a16="http://schemas.microsoft.com/office/drawing/2014/main" id="{654592F9-7B1F-4BC7-85E9-B1F8DD037458}"/>
              </a:ext>
            </a:extLst>
          </p:cNvPr>
          <p:cNvPicPr>
            <a:picLocks noChangeAspect="1"/>
          </p:cNvPicPr>
          <p:nvPr/>
        </p:nvPicPr>
        <p:blipFill>
          <a:blip r:embed="rId9"/>
          <a:stretch>
            <a:fillRect/>
          </a:stretch>
        </p:blipFill>
        <p:spPr>
          <a:xfrm>
            <a:off x="2608351" y="1894202"/>
            <a:ext cx="7459574" cy="4296591"/>
          </a:xfrm>
          <a:prstGeom prst="rect">
            <a:avLst/>
          </a:prstGeom>
        </p:spPr>
      </p:pic>
      <p:pic>
        <p:nvPicPr>
          <p:cNvPr id="12" name="Picture 11" descr="A red and green text on a black background&#10;&#10;Description automatically generated">
            <a:extLst>
              <a:ext uri="{FF2B5EF4-FFF2-40B4-BE49-F238E27FC236}">
                <a16:creationId xmlns:a16="http://schemas.microsoft.com/office/drawing/2014/main" id="{457D707C-B28A-D0E3-B7BB-3E994DC743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5224" y="2165691"/>
            <a:ext cx="5400225" cy="416105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B41555FE-3CFF-E925-1FE4-0912DC768615}"/>
              </a:ext>
            </a:extLst>
          </p:cNvPr>
          <p:cNvGrpSpPr/>
          <p:nvPr/>
        </p:nvGrpSpPr>
        <p:grpSpPr>
          <a:xfrm>
            <a:off x="-12700" y="-4445"/>
            <a:ext cx="12773660" cy="6858000"/>
            <a:chOff x="-34" y="0"/>
            <a:chExt cx="20116" cy="10800"/>
          </a:xfrm>
        </p:grpSpPr>
        <p:grpSp>
          <p:nvGrpSpPr>
            <p:cNvPr id="7" name="组合 4">
              <a:extLst>
                <a:ext uri="{FF2B5EF4-FFF2-40B4-BE49-F238E27FC236}">
                  <a16:creationId xmlns:a16="http://schemas.microsoft.com/office/drawing/2014/main" id="{296EC7E8-EDDA-0C3B-2A37-AD747AEF24E7}"/>
                </a:ext>
              </a:extLst>
            </p:cNvPr>
            <p:cNvGrpSpPr/>
            <p:nvPr/>
          </p:nvGrpSpPr>
          <p:grpSpPr>
            <a:xfrm>
              <a:off x="-34" y="0"/>
              <a:ext cx="20117" cy="10800"/>
              <a:chOff x="0" y="0"/>
              <a:chExt cx="20117" cy="10800"/>
            </a:xfrm>
          </p:grpSpPr>
          <p:pic>
            <p:nvPicPr>
              <p:cNvPr id="11" name="图片 17" descr="26">
                <a:extLst>
                  <a:ext uri="{FF2B5EF4-FFF2-40B4-BE49-F238E27FC236}">
                    <a16:creationId xmlns:a16="http://schemas.microsoft.com/office/drawing/2014/main" id="{69134D42-2A9E-5EB8-C844-448C6EA4860D}"/>
                  </a:ext>
                </a:extLst>
              </p:cNvPr>
              <p:cNvPicPr>
                <a:picLocks noChangeAspect="1"/>
              </p:cNvPicPr>
              <p:nvPr/>
            </p:nvPicPr>
            <p:blipFill>
              <a:blip r:embed="rId4"/>
              <a:srcRect t="186" r="61214"/>
              <a:stretch>
                <a:fillRect/>
              </a:stretch>
            </p:blipFill>
            <p:spPr>
              <a:xfrm>
                <a:off x="0" y="0"/>
                <a:ext cx="8819" cy="10800"/>
              </a:xfrm>
              <a:prstGeom prst="rect">
                <a:avLst/>
              </a:prstGeom>
            </p:spPr>
          </p:pic>
          <p:pic>
            <p:nvPicPr>
              <p:cNvPr id="12" name="图片 12" descr="26">
                <a:extLst>
                  <a:ext uri="{FF2B5EF4-FFF2-40B4-BE49-F238E27FC236}">
                    <a16:creationId xmlns:a16="http://schemas.microsoft.com/office/drawing/2014/main" id="{CCFC39B9-52FC-A681-DC8D-0369121F44CB}"/>
                  </a:ext>
                </a:extLst>
              </p:cNvPr>
              <p:cNvPicPr>
                <a:picLocks noChangeAspect="1"/>
              </p:cNvPicPr>
              <p:nvPr/>
            </p:nvPicPr>
            <p:blipFill>
              <a:blip r:embed="rId4"/>
              <a:srcRect l="70323" t="48702"/>
              <a:stretch>
                <a:fillRect/>
              </a:stretch>
            </p:blipFill>
            <p:spPr>
              <a:xfrm>
                <a:off x="13505" y="6116"/>
                <a:ext cx="5695" cy="4684"/>
              </a:xfrm>
              <a:prstGeom prst="rect">
                <a:avLst/>
              </a:prstGeom>
            </p:spPr>
          </p:pic>
          <p:pic>
            <p:nvPicPr>
              <p:cNvPr id="13" name="图片 22" descr="26">
                <a:extLst>
                  <a:ext uri="{FF2B5EF4-FFF2-40B4-BE49-F238E27FC236}">
                    <a16:creationId xmlns:a16="http://schemas.microsoft.com/office/drawing/2014/main" id="{B1A83D1C-2F8B-DE2B-71EA-826561B74AC7}"/>
                  </a:ext>
                </a:extLst>
              </p:cNvPr>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8" name="组合 23">
              <a:extLst>
                <a:ext uri="{FF2B5EF4-FFF2-40B4-BE49-F238E27FC236}">
                  <a16:creationId xmlns:a16="http://schemas.microsoft.com/office/drawing/2014/main" id="{7E9459C9-7DD1-478E-36CD-6562FA977898}"/>
                </a:ext>
              </a:extLst>
            </p:cNvPr>
            <p:cNvGrpSpPr/>
            <p:nvPr/>
          </p:nvGrpSpPr>
          <p:grpSpPr>
            <a:xfrm>
              <a:off x="542" y="552"/>
              <a:ext cx="18164" cy="9812"/>
              <a:chOff x="542" y="552"/>
              <a:chExt cx="18164" cy="9812"/>
            </a:xfrm>
          </p:grpSpPr>
          <p:sp>
            <p:nvSpPr>
              <p:cNvPr id="9" name="矩形 24">
                <a:extLst>
                  <a:ext uri="{FF2B5EF4-FFF2-40B4-BE49-F238E27FC236}">
                    <a16:creationId xmlns:a16="http://schemas.microsoft.com/office/drawing/2014/main" id="{D0B0BF9E-DC30-F1C5-6A2E-DFB6C8DB802A}"/>
                  </a:ext>
                </a:extLst>
              </p:cNvPr>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10" name="矩形 29">
                <a:extLst>
                  <a:ext uri="{FF2B5EF4-FFF2-40B4-BE49-F238E27FC236}">
                    <a16:creationId xmlns:a16="http://schemas.microsoft.com/office/drawing/2014/main" id="{1A26E0F0-68C4-9D79-7B9D-0C368CB589F1}"/>
                  </a:ext>
                </a:extLst>
              </p:cNvPr>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ndParaRPr>
              </a:p>
            </p:txBody>
          </p:sp>
        </p:grpSp>
      </p:grpSp>
      <p:sp>
        <p:nvSpPr>
          <p:cNvPr id="14" name="TextBox 13">
            <a:extLst>
              <a:ext uri="{FF2B5EF4-FFF2-40B4-BE49-F238E27FC236}">
                <a16:creationId xmlns:a16="http://schemas.microsoft.com/office/drawing/2014/main" id="{7957F5E4-3C85-8469-D666-1DFA4A6A70A8}"/>
              </a:ext>
            </a:extLst>
          </p:cNvPr>
          <p:cNvSpPr txBox="1"/>
          <p:nvPr/>
        </p:nvSpPr>
        <p:spPr>
          <a:xfrm>
            <a:off x="1397285" y="524095"/>
            <a:ext cx="10304980" cy="1200329"/>
          </a:xfrm>
          <a:prstGeom prst="rect">
            <a:avLst/>
          </a:prstGeom>
          <a:noFill/>
        </p:spPr>
        <p:txBody>
          <a:bodyPr wrap="square">
            <a:spAutoFit/>
          </a:bodyPr>
          <a:lstStyle/>
          <a:p>
            <a:pPr algn="ctr"/>
            <a:r>
              <a:rPr lang="vi-VN" sz="3600" b="1" dirty="0">
                <a:latin typeface="Cambria" panose="02040503050406030204" pitchFamily="18" charset="0"/>
                <a:ea typeface="Cambria" panose="02040503050406030204" pitchFamily="18" charset="0"/>
              </a:rPr>
              <a:t>Xác định các vấn đề thường nảy sinh trong mối quan hệ bạn bè cùng lớp</a:t>
            </a:r>
            <a:endParaRPr lang="en-US" sz="6000" dirty="0">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043BF000-4FC9-98DC-E2D1-A907B2A7C662}"/>
              </a:ext>
            </a:extLst>
          </p:cNvPr>
          <p:cNvGrpSpPr/>
          <p:nvPr/>
        </p:nvGrpSpPr>
        <p:grpSpPr>
          <a:xfrm>
            <a:off x="304165" y="288129"/>
            <a:ext cx="1463979" cy="1946786"/>
            <a:chOff x="1644121" y="-4337538"/>
            <a:chExt cx="2247798" cy="2690212"/>
          </a:xfrm>
        </p:grpSpPr>
        <p:grpSp>
          <p:nvGrpSpPr>
            <p:cNvPr id="29" name="Group 28">
              <a:extLst>
                <a:ext uri="{FF2B5EF4-FFF2-40B4-BE49-F238E27FC236}">
                  <a16:creationId xmlns:a16="http://schemas.microsoft.com/office/drawing/2014/main" id="{8731A5C8-0D9C-48EA-8C3B-A762FE11A79F}"/>
                </a:ext>
              </a:extLst>
            </p:cNvPr>
            <p:cNvGrpSpPr/>
            <p:nvPr/>
          </p:nvGrpSpPr>
          <p:grpSpPr>
            <a:xfrm>
              <a:off x="1644121" y="-4116331"/>
              <a:ext cx="2247798" cy="2247798"/>
              <a:chOff x="-4969921" y="-3341282"/>
              <a:chExt cx="2247798" cy="2247798"/>
            </a:xfrm>
          </p:grpSpPr>
          <p:sp>
            <p:nvSpPr>
              <p:cNvPr id="32" name="Oval 31">
                <a:extLst>
                  <a:ext uri="{FF2B5EF4-FFF2-40B4-BE49-F238E27FC236}">
                    <a16:creationId xmlns:a16="http://schemas.microsoft.com/office/drawing/2014/main" id="{3B71AE1F-B7A8-B81E-FAAB-73108FEB50CF}"/>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33" name="Oval 32">
                <a:extLst>
                  <a:ext uri="{FF2B5EF4-FFF2-40B4-BE49-F238E27FC236}">
                    <a16:creationId xmlns:a16="http://schemas.microsoft.com/office/drawing/2014/main" id="{D36F876E-7B96-B3C1-979D-A6ABD60515B5}"/>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grpSp>
        <p:pic>
          <p:nvPicPr>
            <p:cNvPr id="31" name="Picture 30">
              <a:extLst>
                <a:ext uri="{FF2B5EF4-FFF2-40B4-BE49-F238E27FC236}">
                  <a16:creationId xmlns:a16="http://schemas.microsoft.com/office/drawing/2014/main" id="{708175B1-34B1-3C2E-D00B-9CC38199E9C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0" b="47600" l="38350" r="54350">
                          <a14:foregroundMark x1="44400" y1="47600" x2="44400" y2="47600"/>
                        </a14:backgroundRemoval>
                      </a14:imgEffect>
                    </a14:imgLayer>
                  </a14:imgProps>
                </a:ext>
              </a:extLst>
            </a:blip>
            <a:srcRect l="36396" t="17874" r="45485" b="42900"/>
            <a:stretch/>
          </p:blipFill>
          <p:spPr>
            <a:xfrm>
              <a:off x="2146697" y="-4337538"/>
              <a:ext cx="1242647" cy="2690212"/>
            </a:xfrm>
            <a:prstGeom prst="rect">
              <a:avLst/>
            </a:prstGeom>
          </p:spPr>
        </p:pic>
      </p:grpSp>
      <p:pic>
        <p:nvPicPr>
          <p:cNvPr id="38" name="Picture 37">
            <a:extLst>
              <a:ext uri="{FF2B5EF4-FFF2-40B4-BE49-F238E27FC236}">
                <a16:creationId xmlns:a16="http://schemas.microsoft.com/office/drawing/2014/main" id="{E7492CB3-0D4A-2FEF-6120-637DBC818C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1448786" y="3204661"/>
            <a:ext cx="2400130" cy="3964454"/>
          </a:xfrm>
          <a:prstGeom prst="rect">
            <a:avLst/>
          </a:prstGeom>
        </p:spPr>
      </p:pic>
      <p:pic>
        <p:nvPicPr>
          <p:cNvPr id="39" name="Picture 38">
            <a:extLst>
              <a:ext uri="{FF2B5EF4-FFF2-40B4-BE49-F238E27FC236}">
                <a16:creationId xmlns:a16="http://schemas.microsoft.com/office/drawing/2014/main" id="{763A4A98-C46E-0F6D-3B41-E5649F87EFC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99375" l="41406" r="100000"/>
                    </a14:imgEffect>
                  </a14:imgLayer>
                </a14:imgProps>
              </a:ext>
              <a:ext uri="{28A0092B-C50C-407E-A947-70E740481C1C}">
                <a14:useLocalDpi xmlns:a14="http://schemas.microsoft.com/office/drawing/2010/main" val="0"/>
              </a:ext>
            </a:extLst>
          </a:blip>
          <a:srcRect l="44811"/>
          <a:stretch/>
        </p:blipFill>
        <p:spPr>
          <a:xfrm>
            <a:off x="3506130" y="3000053"/>
            <a:ext cx="2298251" cy="4164353"/>
          </a:xfrm>
          <a:prstGeom prst="rect">
            <a:avLst/>
          </a:prstGeom>
        </p:spPr>
      </p:pic>
      <p:pic>
        <p:nvPicPr>
          <p:cNvPr id="40" name="Picture 39">
            <a:extLst>
              <a:ext uri="{FF2B5EF4-FFF2-40B4-BE49-F238E27FC236}">
                <a16:creationId xmlns:a16="http://schemas.microsoft.com/office/drawing/2014/main" id="{A61BF108-0055-9EC2-0D95-D2E70D8EC91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359596" y="3455777"/>
            <a:ext cx="1942484" cy="3539032"/>
          </a:xfrm>
          <a:prstGeom prst="rect">
            <a:avLst/>
          </a:prstGeom>
        </p:spPr>
      </p:pic>
      <p:pic>
        <p:nvPicPr>
          <p:cNvPr id="44" name="Picture 43">
            <a:extLst>
              <a:ext uri="{FF2B5EF4-FFF2-40B4-BE49-F238E27FC236}">
                <a16:creationId xmlns:a16="http://schemas.microsoft.com/office/drawing/2014/main" id="{7C9B022E-C962-6EC1-BFC3-0A08D2B2D0A3}"/>
              </a:ext>
            </a:extLst>
          </p:cNvPr>
          <p:cNvPicPr>
            <a:picLocks noChangeAspect="1"/>
          </p:cNvPicPr>
          <p:nvPr/>
        </p:nvPicPr>
        <p:blipFill>
          <a:blip r:embed="rId13"/>
          <a:stretch>
            <a:fillRect/>
          </a:stretch>
        </p:blipFill>
        <p:spPr>
          <a:xfrm>
            <a:off x="169943" y="2250201"/>
            <a:ext cx="5358848" cy="1042506"/>
          </a:xfrm>
          <a:prstGeom prst="rect">
            <a:avLst/>
          </a:prstGeom>
        </p:spPr>
      </p:pic>
      <p:sp>
        <p:nvSpPr>
          <p:cNvPr id="45" name="Rounded Rectangle 1">
            <a:extLst>
              <a:ext uri="{FF2B5EF4-FFF2-40B4-BE49-F238E27FC236}">
                <a16:creationId xmlns:a16="http://schemas.microsoft.com/office/drawing/2014/main" id="{9A43B817-B6C3-4D59-5AA8-A1FB4E0365FD}"/>
              </a:ext>
            </a:extLst>
          </p:cNvPr>
          <p:cNvSpPr/>
          <p:nvPr/>
        </p:nvSpPr>
        <p:spPr>
          <a:xfrm>
            <a:off x="5743255" y="2024009"/>
            <a:ext cx="5833982" cy="392497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ctr"/>
          <a:lstStyle/>
          <a:p>
            <a:pPr algn="just"/>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Vào</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vai</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phóng</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viên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của</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một</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tờ</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báo</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hoặc</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đài</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phát</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thanh</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đài</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truyền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hình</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cầm</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mi-</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crô</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phỏng</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vẫn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thấy</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cô</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và</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các</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thành</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viên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trong</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tổ</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lớp</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về</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1"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Mức độ đoàn kết của tổ, lớp.</a:t>
            </a:r>
          </a:p>
          <a:p>
            <a:pPr marL="457200" indent="-457200" algn="just">
              <a:buFont typeface="Arial" panose="020B0604020202020204" pitchFamily="34" charset="0"/>
              <a:buChar char="•"/>
            </a:pPr>
            <a:r>
              <a:rPr lang="vi-VN" sz="2800" b="1"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Những vấn đề còn tồn tại, thường nảy sinh giữa các bạn.</a:t>
            </a:r>
          </a:p>
        </p:txBody>
      </p:sp>
    </p:spTree>
    <p:custDataLst>
      <p:tags r:id="rId1"/>
    </p:custDataLst>
    <p:extLst>
      <p:ext uri="{BB962C8B-B14F-4D97-AF65-F5344CB8AC3E}">
        <p14:creationId xmlns:p14="http://schemas.microsoft.com/office/powerpoint/2010/main" val="261816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B41555FE-3CFF-E925-1FE4-0912DC768615}"/>
              </a:ext>
            </a:extLst>
          </p:cNvPr>
          <p:cNvGrpSpPr/>
          <p:nvPr/>
        </p:nvGrpSpPr>
        <p:grpSpPr>
          <a:xfrm>
            <a:off x="-12700" y="-4445"/>
            <a:ext cx="12773660" cy="6858000"/>
            <a:chOff x="-34" y="0"/>
            <a:chExt cx="20116" cy="10800"/>
          </a:xfrm>
        </p:grpSpPr>
        <p:grpSp>
          <p:nvGrpSpPr>
            <p:cNvPr id="7" name="组合 4">
              <a:extLst>
                <a:ext uri="{FF2B5EF4-FFF2-40B4-BE49-F238E27FC236}">
                  <a16:creationId xmlns:a16="http://schemas.microsoft.com/office/drawing/2014/main" id="{296EC7E8-EDDA-0C3B-2A37-AD747AEF24E7}"/>
                </a:ext>
              </a:extLst>
            </p:cNvPr>
            <p:cNvGrpSpPr/>
            <p:nvPr/>
          </p:nvGrpSpPr>
          <p:grpSpPr>
            <a:xfrm>
              <a:off x="-34" y="0"/>
              <a:ext cx="20117" cy="10800"/>
              <a:chOff x="0" y="0"/>
              <a:chExt cx="20117" cy="10800"/>
            </a:xfrm>
          </p:grpSpPr>
          <p:pic>
            <p:nvPicPr>
              <p:cNvPr id="11" name="图片 17" descr="26">
                <a:extLst>
                  <a:ext uri="{FF2B5EF4-FFF2-40B4-BE49-F238E27FC236}">
                    <a16:creationId xmlns:a16="http://schemas.microsoft.com/office/drawing/2014/main" id="{69134D42-2A9E-5EB8-C844-448C6EA4860D}"/>
                  </a:ext>
                </a:extLst>
              </p:cNvPr>
              <p:cNvPicPr>
                <a:picLocks noChangeAspect="1"/>
              </p:cNvPicPr>
              <p:nvPr/>
            </p:nvPicPr>
            <p:blipFill>
              <a:blip r:embed="rId3"/>
              <a:srcRect t="186" r="61214"/>
              <a:stretch>
                <a:fillRect/>
              </a:stretch>
            </p:blipFill>
            <p:spPr>
              <a:xfrm>
                <a:off x="0" y="0"/>
                <a:ext cx="8819" cy="10800"/>
              </a:xfrm>
              <a:prstGeom prst="rect">
                <a:avLst/>
              </a:prstGeom>
            </p:spPr>
          </p:pic>
          <p:pic>
            <p:nvPicPr>
              <p:cNvPr id="12" name="图片 12" descr="26">
                <a:extLst>
                  <a:ext uri="{FF2B5EF4-FFF2-40B4-BE49-F238E27FC236}">
                    <a16:creationId xmlns:a16="http://schemas.microsoft.com/office/drawing/2014/main" id="{CCFC39B9-52FC-A681-DC8D-0369121F44CB}"/>
                  </a:ext>
                </a:extLst>
              </p:cNvPr>
              <p:cNvPicPr>
                <a:picLocks noChangeAspect="1"/>
              </p:cNvPicPr>
              <p:nvPr/>
            </p:nvPicPr>
            <p:blipFill>
              <a:blip r:embed="rId3"/>
              <a:srcRect l="70323" t="48702"/>
              <a:stretch>
                <a:fillRect/>
              </a:stretch>
            </p:blipFill>
            <p:spPr>
              <a:xfrm>
                <a:off x="13505" y="6116"/>
                <a:ext cx="5695" cy="4684"/>
              </a:xfrm>
              <a:prstGeom prst="rect">
                <a:avLst/>
              </a:prstGeom>
            </p:spPr>
          </p:pic>
          <p:pic>
            <p:nvPicPr>
              <p:cNvPr id="13" name="图片 22" descr="26">
                <a:extLst>
                  <a:ext uri="{FF2B5EF4-FFF2-40B4-BE49-F238E27FC236}">
                    <a16:creationId xmlns:a16="http://schemas.microsoft.com/office/drawing/2014/main" id="{B1A83D1C-2F8B-DE2B-71EA-826561B74AC7}"/>
                  </a:ext>
                </a:extLst>
              </p:cNvPr>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8" name="组合 23">
              <a:extLst>
                <a:ext uri="{FF2B5EF4-FFF2-40B4-BE49-F238E27FC236}">
                  <a16:creationId xmlns:a16="http://schemas.microsoft.com/office/drawing/2014/main" id="{7E9459C9-7DD1-478E-36CD-6562FA977898}"/>
                </a:ext>
              </a:extLst>
            </p:cNvPr>
            <p:cNvGrpSpPr/>
            <p:nvPr/>
          </p:nvGrpSpPr>
          <p:grpSpPr>
            <a:xfrm>
              <a:off x="542" y="552"/>
              <a:ext cx="18164" cy="9812"/>
              <a:chOff x="542" y="552"/>
              <a:chExt cx="18164" cy="9812"/>
            </a:xfrm>
          </p:grpSpPr>
          <p:sp>
            <p:nvSpPr>
              <p:cNvPr id="9" name="矩形 24">
                <a:extLst>
                  <a:ext uri="{FF2B5EF4-FFF2-40B4-BE49-F238E27FC236}">
                    <a16:creationId xmlns:a16="http://schemas.microsoft.com/office/drawing/2014/main" id="{D0B0BF9E-DC30-F1C5-6A2E-DFB6C8DB802A}"/>
                  </a:ext>
                </a:extLst>
              </p:cNvPr>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10" name="矩形 29">
                <a:extLst>
                  <a:ext uri="{FF2B5EF4-FFF2-40B4-BE49-F238E27FC236}">
                    <a16:creationId xmlns:a16="http://schemas.microsoft.com/office/drawing/2014/main" id="{1A26E0F0-68C4-9D79-7B9D-0C368CB589F1}"/>
                  </a:ext>
                </a:extLst>
              </p:cNvPr>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2" name="Picture 1">
            <a:extLst>
              <a:ext uri="{FF2B5EF4-FFF2-40B4-BE49-F238E27FC236}">
                <a16:creationId xmlns:a16="http://schemas.microsoft.com/office/drawing/2014/main" id="{E146848C-986C-122F-E473-9FA645C499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5527626" y="2382729"/>
            <a:ext cx="2400130" cy="3964454"/>
          </a:xfrm>
          <a:prstGeom prst="rect">
            <a:avLst/>
          </a:prstGeom>
        </p:spPr>
      </p:pic>
      <p:pic>
        <p:nvPicPr>
          <p:cNvPr id="3" name="Picture 2">
            <a:extLst>
              <a:ext uri="{FF2B5EF4-FFF2-40B4-BE49-F238E27FC236}">
                <a16:creationId xmlns:a16="http://schemas.microsoft.com/office/drawing/2014/main" id="{4DD136E0-2B9A-D937-AC48-24269ABFB4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4438436" y="2633845"/>
            <a:ext cx="1942484" cy="3539032"/>
          </a:xfrm>
          <a:prstGeom prst="rect">
            <a:avLst/>
          </a:prstGeom>
        </p:spPr>
      </p:pic>
      <p:sp>
        <p:nvSpPr>
          <p:cNvPr id="4" name="Speech Bubble: Rectangle with Corners Rounded 3">
            <a:extLst>
              <a:ext uri="{FF2B5EF4-FFF2-40B4-BE49-F238E27FC236}">
                <a16:creationId xmlns:a16="http://schemas.microsoft.com/office/drawing/2014/main" id="{5F306AF4-52EB-8C4B-6C73-55CA6058C83D}"/>
              </a:ext>
            </a:extLst>
          </p:cNvPr>
          <p:cNvSpPr/>
          <p:nvPr/>
        </p:nvSpPr>
        <p:spPr>
          <a:xfrm>
            <a:off x="6678201" y="739739"/>
            <a:ext cx="4500081" cy="1674688"/>
          </a:xfrm>
          <a:prstGeom prst="wedgeRoundRectCallout">
            <a:avLst>
              <a:gd name="adj1" fmla="val -30510"/>
              <a:gd name="adj2" fmla="val 62500"/>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ai </a:t>
            </a:r>
            <a:r>
              <a:rPr lang="en-US" sz="2800" dirty="0" err="1">
                <a:latin typeface="Cambria" panose="02040503050406030204" pitchFamily="18" charset="0"/>
                <a:ea typeface="Cambria" panose="02040503050406030204" pitchFamily="18" charset="0"/>
              </a:rPr>
              <a:t>giận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nhau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04852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4" name="组合 3"/>
            <p:cNvGrpSpPr/>
            <p:nvPr/>
          </p:nvGrpSpPr>
          <p:grpSpPr>
            <a:xfrm>
              <a:off x="-34" y="0"/>
              <a:ext cx="20117" cy="108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7" name="图片 16"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2"/>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pic>
        <p:nvPicPr>
          <p:cNvPr id="15" name="Picture 14" descr="A picture containing clipart&#10;&#10;Description automatically generated">
            <a:extLst>
              <a:ext uri="{FF2B5EF4-FFF2-40B4-BE49-F238E27FC236}">
                <a16:creationId xmlns:a16="http://schemas.microsoft.com/office/drawing/2014/main" id="{398E95ED-1DB6-8619-BF31-7B2DE9ABFFC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574040" y="2954220"/>
            <a:ext cx="3018225" cy="3899335"/>
          </a:xfrm>
          <a:prstGeom prst="rect">
            <a:avLst/>
          </a:prstGeom>
        </p:spPr>
      </p:pic>
      <p:pic>
        <p:nvPicPr>
          <p:cNvPr id="20" name="Picture 19" descr="A picture containing doll, toy&#10;&#10;Description automatically generated">
            <a:extLst>
              <a:ext uri="{FF2B5EF4-FFF2-40B4-BE49-F238E27FC236}">
                <a16:creationId xmlns:a16="http://schemas.microsoft.com/office/drawing/2014/main" id="{BD03B698-8F70-8A8C-98E6-CABEBFBD89A4}"/>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3920484" y="3869475"/>
            <a:ext cx="2893600" cy="2683859"/>
          </a:xfrm>
          <a:prstGeom prst="rect">
            <a:avLst/>
          </a:prstGeom>
        </p:spPr>
      </p:pic>
      <p:pic>
        <p:nvPicPr>
          <p:cNvPr id="26" name="Picture 25" descr="A picture containing toy, doll, clipart&#10;&#10;Description automatically generated">
            <a:extLst>
              <a:ext uri="{FF2B5EF4-FFF2-40B4-BE49-F238E27FC236}">
                <a16:creationId xmlns:a16="http://schemas.microsoft.com/office/drawing/2014/main" id="{3CA8D5DA-406F-06BC-AAB8-8878A4CB430C}"/>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156984" y="3443351"/>
            <a:ext cx="4463515" cy="3434651"/>
          </a:xfrm>
          <a:prstGeom prst="rect">
            <a:avLst/>
          </a:prstGeom>
        </p:spPr>
      </p:pic>
      <p:sp>
        <p:nvSpPr>
          <p:cNvPr id="5" name="Trapezoid 9">
            <a:extLst>
              <a:ext uri="{FF2B5EF4-FFF2-40B4-BE49-F238E27FC236}">
                <a16:creationId xmlns:a16="http://schemas.microsoft.com/office/drawing/2014/main" id="{166741AB-D952-B6A1-3552-F5DB1248A23C}"/>
              </a:ext>
            </a:extLst>
          </p:cNvPr>
          <p:cNvSpPr/>
          <p:nvPr/>
        </p:nvSpPr>
        <p:spPr>
          <a:xfrm>
            <a:off x="1994778" y="956554"/>
            <a:ext cx="8556782"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6" name="TextBox 5">
            <a:extLst>
              <a:ext uri="{FF2B5EF4-FFF2-40B4-BE49-F238E27FC236}">
                <a16:creationId xmlns:a16="http://schemas.microsoft.com/office/drawing/2014/main" id="{1584CD02-5EAE-A449-1E8F-D65E5CF1820A}"/>
              </a:ext>
            </a:extLst>
          </p:cNvPr>
          <p:cNvSpPr txBox="1"/>
          <p:nvPr/>
        </p:nvSpPr>
        <p:spPr>
          <a:xfrm>
            <a:off x="2486346" y="1335640"/>
            <a:ext cx="7849457"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Nhận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xét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vấn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đoàn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lớp</a:t>
            </a:r>
            <a:endParaRPr lang="en-US" sz="3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4" name="组合 3"/>
            <p:cNvGrpSpPr/>
            <p:nvPr/>
          </p:nvGrpSpPr>
          <p:grpSpPr>
            <a:xfrm>
              <a:off x="-34" y="0"/>
              <a:ext cx="20117" cy="108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7" name="图片 16"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2"/>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sp>
        <p:nvSpPr>
          <p:cNvPr id="5" name="Trapezoid 9">
            <a:extLst>
              <a:ext uri="{FF2B5EF4-FFF2-40B4-BE49-F238E27FC236}">
                <a16:creationId xmlns:a16="http://schemas.microsoft.com/office/drawing/2014/main" id="{166741AB-D952-B6A1-3552-F5DB1248A23C}"/>
              </a:ext>
            </a:extLst>
          </p:cNvPr>
          <p:cNvSpPr/>
          <p:nvPr/>
        </p:nvSpPr>
        <p:spPr>
          <a:xfrm>
            <a:off x="1984504" y="216815"/>
            <a:ext cx="8556782"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4472C4"/>
              </a:solidFill>
              <a:effectLst>
                <a:outerShdw blurRad="38100" dist="25400" dir="5400000" algn="ctr" rotWithShape="0">
                  <a:srgbClr val="6E747A">
                    <a:alpha val="43000"/>
                  </a:srgbClr>
                </a:outerShdw>
              </a:effectLst>
              <a:uLnTx/>
              <a:uFillTx/>
              <a:latin typeface="UVN Bach Tuyet Nang" panose="02090907080705020403" pitchFamily="18" charset="0"/>
              <a:cs typeface="Arial" panose="020B0604020202020204" pitchFamily="34" charset="0"/>
            </a:endParaRPr>
          </a:p>
        </p:txBody>
      </p:sp>
      <p:sp>
        <p:nvSpPr>
          <p:cNvPr id="6" name="TextBox 5">
            <a:extLst>
              <a:ext uri="{FF2B5EF4-FFF2-40B4-BE49-F238E27FC236}">
                <a16:creationId xmlns:a16="http://schemas.microsoft.com/office/drawing/2014/main" id="{1584CD02-5EAE-A449-1E8F-D65E5CF1820A}"/>
              </a:ext>
            </a:extLst>
          </p:cNvPr>
          <p:cNvSpPr txBox="1"/>
          <p:nvPr/>
        </p:nvSpPr>
        <p:spPr>
          <a:xfrm>
            <a:off x="2609637" y="297951"/>
            <a:ext cx="78494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thường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giữa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tổ</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63BFB1E4-5AB8-FF72-5CFB-EFC11714E575}"/>
              </a:ext>
            </a:extLst>
          </p:cNvPr>
          <p:cNvPicPr>
            <a:picLocks noChangeAspect="1"/>
          </p:cNvPicPr>
          <p:nvPr/>
        </p:nvPicPr>
        <p:blipFill>
          <a:blip r:embed="rId3"/>
          <a:stretch>
            <a:fillRect/>
          </a:stretch>
        </p:blipFill>
        <p:spPr>
          <a:xfrm>
            <a:off x="1117315" y="2361290"/>
            <a:ext cx="3505200" cy="1457325"/>
          </a:xfrm>
          <a:prstGeom prst="rect">
            <a:avLst/>
          </a:prstGeom>
        </p:spPr>
      </p:pic>
      <p:pic>
        <p:nvPicPr>
          <p:cNvPr id="9" name="Picture 8">
            <a:extLst>
              <a:ext uri="{FF2B5EF4-FFF2-40B4-BE49-F238E27FC236}">
                <a16:creationId xmlns:a16="http://schemas.microsoft.com/office/drawing/2014/main" id="{B34822E4-822C-70EF-2BFA-8D7C9279FB2A}"/>
              </a:ext>
            </a:extLst>
          </p:cNvPr>
          <p:cNvPicPr>
            <a:picLocks noChangeAspect="1"/>
          </p:cNvPicPr>
          <p:nvPr/>
        </p:nvPicPr>
        <p:blipFill>
          <a:blip r:embed="rId4"/>
          <a:stretch>
            <a:fillRect/>
          </a:stretch>
        </p:blipFill>
        <p:spPr>
          <a:xfrm>
            <a:off x="4972639" y="2362039"/>
            <a:ext cx="3438525" cy="1476375"/>
          </a:xfrm>
          <a:prstGeom prst="rect">
            <a:avLst/>
          </a:prstGeom>
        </p:spPr>
      </p:pic>
      <p:pic>
        <p:nvPicPr>
          <p:cNvPr id="11" name="Picture 10">
            <a:extLst>
              <a:ext uri="{FF2B5EF4-FFF2-40B4-BE49-F238E27FC236}">
                <a16:creationId xmlns:a16="http://schemas.microsoft.com/office/drawing/2014/main" id="{7FEB4722-4676-EA83-3B37-35841CE218E2}"/>
              </a:ext>
            </a:extLst>
          </p:cNvPr>
          <p:cNvPicPr>
            <a:picLocks noChangeAspect="1"/>
          </p:cNvPicPr>
          <p:nvPr/>
        </p:nvPicPr>
        <p:blipFill>
          <a:blip r:embed="rId5"/>
          <a:stretch>
            <a:fillRect/>
          </a:stretch>
        </p:blipFill>
        <p:spPr>
          <a:xfrm>
            <a:off x="8784940" y="2426466"/>
            <a:ext cx="2800350" cy="1285875"/>
          </a:xfrm>
          <a:prstGeom prst="rect">
            <a:avLst/>
          </a:prstGeom>
        </p:spPr>
      </p:pic>
      <p:pic>
        <p:nvPicPr>
          <p:cNvPr id="13" name="Picture 12">
            <a:extLst>
              <a:ext uri="{FF2B5EF4-FFF2-40B4-BE49-F238E27FC236}">
                <a16:creationId xmlns:a16="http://schemas.microsoft.com/office/drawing/2014/main" id="{E1C665AB-2820-7CCD-444A-D66431A013E0}"/>
              </a:ext>
            </a:extLst>
          </p:cNvPr>
          <p:cNvPicPr>
            <a:picLocks noChangeAspect="1"/>
          </p:cNvPicPr>
          <p:nvPr/>
        </p:nvPicPr>
        <p:blipFill>
          <a:blip r:embed="rId6"/>
          <a:stretch>
            <a:fillRect/>
          </a:stretch>
        </p:blipFill>
        <p:spPr>
          <a:xfrm>
            <a:off x="5370334" y="4184632"/>
            <a:ext cx="1533525" cy="1057275"/>
          </a:xfrm>
          <a:prstGeom prst="rect">
            <a:avLst/>
          </a:prstGeom>
        </p:spPr>
      </p:pic>
    </p:spTree>
    <p:extLst>
      <p:ext uri="{BB962C8B-B14F-4D97-AF65-F5344CB8AC3E}">
        <p14:creationId xmlns:p14="http://schemas.microsoft.com/office/powerpoint/2010/main" val="11188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id="{301AD6F4-E034-74F7-9B9A-3C49AC769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52AF0FE2-C323-0503-CB90-86B577892633}"/>
              </a:ext>
            </a:extLst>
          </p:cNvPr>
          <p:cNvSpPr>
            <a:spLocks noGrp="1"/>
          </p:cNvSpPr>
          <p:nvPr>
            <p:ph idx="1"/>
          </p:nvPr>
        </p:nvSpPr>
        <p:spPr>
          <a:xfrm>
            <a:off x="506686" y="2200157"/>
            <a:ext cx="8822250" cy="4005434"/>
          </a:xfrm>
          <a:custGeom>
            <a:avLst/>
            <a:gdLst>
              <a:gd name="connsiteX0" fmla="*/ 0 w 7221638"/>
              <a:gd name="connsiteY0" fmla="*/ 0 h 4518750"/>
              <a:gd name="connsiteX1" fmla="*/ 483294 w 7221638"/>
              <a:gd name="connsiteY1" fmla="*/ 0 h 4518750"/>
              <a:gd name="connsiteX2" fmla="*/ 1183238 w 7221638"/>
              <a:gd name="connsiteY2" fmla="*/ 0 h 4518750"/>
              <a:gd name="connsiteX3" fmla="*/ 1522099 w 7221638"/>
              <a:gd name="connsiteY3" fmla="*/ 0 h 4518750"/>
              <a:gd name="connsiteX4" fmla="*/ 2077610 w 7221638"/>
              <a:gd name="connsiteY4" fmla="*/ 0 h 4518750"/>
              <a:gd name="connsiteX5" fmla="*/ 2633120 w 7221638"/>
              <a:gd name="connsiteY5" fmla="*/ 0 h 4518750"/>
              <a:gd name="connsiteX6" fmla="*/ 2971982 w 7221638"/>
              <a:gd name="connsiteY6" fmla="*/ 0 h 4518750"/>
              <a:gd name="connsiteX7" fmla="*/ 3599709 w 7221638"/>
              <a:gd name="connsiteY7" fmla="*/ 0 h 4518750"/>
              <a:gd name="connsiteX8" fmla="*/ 4010787 w 7221638"/>
              <a:gd name="connsiteY8" fmla="*/ 0 h 4518750"/>
              <a:gd name="connsiteX9" fmla="*/ 4494081 w 7221638"/>
              <a:gd name="connsiteY9" fmla="*/ 0 h 4518750"/>
              <a:gd name="connsiteX10" fmla="*/ 4832942 w 7221638"/>
              <a:gd name="connsiteY10" fmla="*/ 0 h 4518750"/>
              <a:gd name="connsiteX11" fmla="*/ 5460669 w 7221638"/>
              <a:gd name="connsiteY11" fmla="*/ 0 h 4518750"/>
              <a:gd name="connsiteX12" fmla="*/ 5799531 w 7221638"/>
              <a:gd name="connsiteY12" fmla="*/ 0 h 4518750"/>
              <a:gd name="connsiteX13" fmla="*/ 6138392 w 7221638"/>
              <a:gd name="connsiteY13" fmla="*/ 0 h 4518750"/>
              <a:gd name="connsiteX14" fmla="*/ 6549470 w 7221638"/>
              <a:gd name="connsiteY14" fmla="*/ 0 h 4518750"/>
              <a:gd name="connsiteX15" fmla="*/ 7221638 w 7221638"/>
              <a:gd name="connsiteY15" fmla="*/ 0 h 4518750"/>
              <a:gd name="connsiteX16" fmla="*/ 7221638 w 7221638"/>
              <a:gd name="connsiteY16" fmla="*/ 564844 h 4518750"/>
              <a:gd name="connsiteX17" fmla="*/ 7221638 w 7221638"/>
              <a:gd name="connsiteY17" fmla="*/ 1174875 h 4518750"/>
              <a:gd name="connsiteX18" fmla="*/ 7221638 w 7221638"/>
              <a:gd name="connsiteY18" fmla="*/ 1739719 h 4518750"/>
              <a:gd name="connsiteX19" fmla="*/ 7221638 w 7221638"/>
              <a:gd name="connsiteY19" fmla="*/ 2304563 h 4518750"/>
              <a:gd name="connsiteX20" fmla="*/ 7221638 w 7221638"/>
              <a:gd name="connsiteY20" fmla="*/ 2733844 h 4518750"/>
              <a:gd name="connsiteX21" fmla="*/ 7221638 w 7221638"/>
              <a:gd name="connsiteY21" fmla="*/ 3343875 h 4518750"/>
              <a:gd name="connsiteX22" fmla="*/ 7221638 w 7221638"/>
              <a:gd name="connsiteY22" fmla="*/ 3863531 h 4518750"/>
              <a:gd name="connsiteX23" fmla="*/ 7221638 w 7221638"/>
              <a:gd name="connsiteY23" fmla="*/ 4518750 h 4518750"/>
              <a:gd name="connsiteX24" fmla="*/ 6882777 w 7221638"/>
              <a:gd name="connsiteY24" fmla="*/ 4518750 h 4518750"/>
              <a:gd name="connsiteX25" fmla="*/ 6471699 w 7221638"/>
              <a:gd name="connsiteY25" fmla="*/ 4518750 h 4518750"/>
              <a:gd name="connsiteX26" fmla="*/ 5843972 w 7221638"/>
              <a:gd name="connsiteY26" fmla="*/ 4518750 h 4518750"/>
              <a:gd name="connsiteX27" fmla="*/ 5144028 w 7221638"/>
              <a:gd name="connsiteY27" fmla="*/ 4518750 h 4518750"/>
              <a:gd name="connsiteX28" fmla="*/ 4516301 w 7221638"/>
              <a:gd name="connsiteY28" fmla="*/ 4518750 h 4518750"/>
              <a:gd name="connsiteX29" fmla="*/ 4105223 w 7221638"/>
              <a:gd name="connsiteY29" fmla="*/ 4518750 h 4518750"/>
              <a:gd name="connsiteX30" fmla="*/ 3405280 w 7221638"/>
              <a:gd name="connsiteY30" fmla="*/ 4518750 h 4518750"/>
              <a:gd name="connsiteX31" fmla="*/ 2777553 w 7221638"/>
              <a:gd name="connsiteY31" fmla="*/ 4518750 h 4518750"/>
              <a:gd name="connsiteX32" fmla="*/ 2438692 w 7221638"/>
              <a:gd name="connsiteY32" fmla="*/ 4518750 h 4518750"/>
              <a:gd name="connsiteX33" fmla="*/ 2027614 w 7221638"/>
              <a:gd name="connsiteY33" fmla="*/ 4518750 h 4518750"/>
              <a:gd name="connsiteX34" fmla="*/ 1327670 w 7221638"/>
              <a:gd name="connsiteY34" fmla="*/ 4518750 h 4518750"/>
              <a:gd name="connsiteX35" fmla="*/ 988809 w 7221638"/>
              <a:gd name="connsiteY35" fmla="*/ 4518750 h 4518750"/>
              <a:gd name="connsiteX36" fmla="*/ 0 w 7221638"/>
              <a:gd name="connsiteY36" fmla="*/ 4518750 h 4518750"/>
              <a:gd name="connsiteX37" fmla="*/ 0 w 7221638"/>
              <a:gd name="connsiteY37" fmla="*/ 4044281 h 4518750"/>
              <a:gd name="connsiteX38" fmla="*/ 0 w 7221638"/>
              <a:gd name="connsiteY38" fmla="*/ 3479438 h 4518750"/>
              <a:gd name="connsiteX39" fmla="*/ 0 w 7221638"/>
              <a:gd name="connsiteY39" fmla="*/ 3004969 h 4518750"/>
              <a:gd name="connsiteX40" fmla="*/ 0 w 7221638"/>
              <a:gd name="connsiteY40" fmla="*/ 2394938 h 4518750"/>
              <a:gd name="connsiteX41" fmla="*/ 0 w 7221638"/>
              <a:gd name="connsiteY41" fmla="*/ 1920469 h 4518750"/>
              <a:gd name="connsiteX42" fmla="*/ 0 w 7221638"/>
              <a:gd name="connsiteY42" fmla="*/ 1310438 h 4518750"/>
              <a:gd name="connsiteX43" fmla="*/ 0 w 7221638"/>
              <a:gd name="connsiteY43" fmla="*/ 700406 h 4518750"/>
              <a:gd name="connsiteX44" fmla="*/ 0 w 7221638"/>
              <a:gd name="connsiteY44" fmla="*/ 0 h 4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21638" h="4518750" fill="none" extrusionOk="0">
                <a:moveTo>
                  <a:pt x="0" y="0"/>
                </a:moveTo>
                <a:cubicBezTo>
                  <a:pt x="147705" y="-35727"/>
                  <a:pt x="263614" y="7158"/>
                  <a:pt x="483294" y="0"/>
                </a:cubicBezTo>
                <a:cubicBezTo>
                  <a:pt x="702974" y="-7158"/>
                  <a:pt x="846290" y="77274"/>
                  <a:pt x="1183238" y="0"/>
                </a:cubicBezTo>
                <a:cubicBezTo>
                  <a:pt x="1520186" y="-77274"/>
                  <a:pt x="1375593" y="12572"/>
                  <a:pt x="1522099" y="0"/>
                </a:cubicBezTo>
                <a:cubicBezTo>
                  <a:pt x="1668605" y="-12572"/>
                  <a:pt x="1887416" y="49145"/>
                  <a:pt x="2077610" y="0"/>
                </a:cubicBezTo>
                <a:cubicBezTo>
                  <a:pt x="2267804" y="-49145"/>
                  <a:pt x="2443559" y="62486"/>
                  <a:pt x="2633120" y="0"/>
                </a:cubicBezTo>
                <a:cubicBezTo>
                  <a:pt x="2822681" y="-62486"/>
                  <a:pt x="2891496" y="33569"/>
                  <a:pt x="2971982" y="0"/>
                </a:cubicBezTo>
                <a:cubicBezTo>
                  <a:pt x="3052468" y="-33569"/>
                  <a:pt x="3334793" y="64606"/>
                  <a:pt x="3599709" y="0"/>
                </a:cubicBezTo>
                <a:cubicBezTo>
                  <a:pt x="3864625" y="-64606"/>
                  <a:pt x="3866415" y="48235"/>
                  <a:pt x="4010787" y="0"/>
                </a:cubicBezTo>
                <a:cubicBezTo>
                  <a:pt x="4155159" y="-48235"/>
                  <a:pt x="4368465" y="46704"/>
                  <a:pt x="4494081" y="0"/>
                </a:cubicBezTo>
                <a:cubicBezTo>
                  <a:pt x="4619697" y="-46704"/>
                  <a:pt x="4682369" y="32764"/>
                  <a:pt x="4832942" y="0"/>
                </a:cubicBezTo>
                <a:cubicBezTo>
                  <a:pt x="4983515" y="-32764"/>
                  <a:pt x="5280215" y="61276"/>
                  <a:pt x="5460669" y="0"/>
                </a:cubicBezTo>
                <a:cubicBezTo>
                  <a:pt x="5641123" y="-61276"/>
                  <a:pt x="5664966" y="36434"/>
                  <a:pt x="5799531" y="0"/>
                </a:cubicBezTo>
                <a:cubicBezTo>
                  <a:pt x="5934096" y="-36434"/>
                  <a:pt x="6060741" y="24828"/>
                  <a:pt x="6138392" y="0"/>
                </a:cubicBezTo>
                <a:cubicBezTo>
                  <a:pt x="6216043" y="-24828"/>
                  <a:pt x="6406293" y="31509"/>
                  <a:pt x="6549470" y="0"/>
                </a:cubicBezTo>
                <a:cubicBezTo>
                  <a:pt x="6692647" y="-31509"/>
                  <a:pt x="7067467" y="20567"/>
                  <a:pt x="7221638" y="0"/>
                </a:cubicBezTo>
                <a:cubicBezTo>
                  <a:pt x="7280417" y="275350"/>
                  <a:pt x="7159808" y="367927"/>
                  <a:pt x="7221638" y="564844"/>
                </a:cubicBezTo>
                <a:cubicBezTo>
                  <a:pt x="7283468" y="761761"/>
                  <a:pt x="7191248" y="1000949"/>
                  <a:pt x="7221638" y="1174875"/>
                </a:cubicBezTo>
                <a:cubicBezTo>
                  <a:pt x="7252028" y="1348801"/>
                  <a:pt x="7208106" y="1543371"/>
                  <a:pt x="7221638" y="1739719"/>
                </a:cubicBezTo>
                <a:cubicBezTo>
                  <a:pt x="7235170" y="1936067"/>
                  <a:pt x="7154688" y="2094374"/>
                  <a:pt x="7221638" y="2304563"/>
                </a:cubicBezTo>
                <a:cubicBezTo>
                  <a:pt x="7288588" y="2514752"/>
                  <a:pt x="7205616" y="2558044"/>
                  <a:pt x="7221638" y="2733844"/>
                </a:cubicBezTo>
                <a:cubicBezTo>
                  <a:pt x="7237660" y="2909644"/>
                  <a:pt x="7160642" y="3080410"/>
                  <a:pt x="7221638" y="3343875"/>
                </a:cubicBezTo>
                <a:cubicBezTo>
                  <a:pt x="7282634" y="3607340"/>
                  <a:pt x="7171426" y="3607397"/>
                  <a:pt x="7221638" y="3863531"/>
                </a:cubicBezTo>
                <a:cubicBezTo>
                  <a:pt x="7271850" y="4119665"/>
                  <a:pt x="7145636" y="4345488"/>
                  <a:pt x="7221638" y="4518750"/>
                </a:cubicBezTo>
                <a:cubicBezTo>
                  <a:pt x="7092893" y="4523941"/>
                  <a:pt x="7045696" y="4504074"/>
                  <a:pt x="6882777" y="4518750"/>
                </a:cubicBezTo>
                <a:cubicBezTo>
                  <a:pt x="6719858" y="4533426"/>
                  <a:pt x="6656449" y="4509422"/>
                  <a:pt x="6471699" y="4518750"/>
                </a:cubicBezTo>
                <a:cubicBezTo>
                  <a:pt x="6286949" y="4528078"/>
                  <a:pt x="6013316" y="4486343"/>
                  <a:pt x="5843972" y="4518750"/>
                </a:cubicBezTo>
                <a:cubicBezTo>
                  <a:pt x="5674628" y="4551157"/>
                  <a:pt x="5473202" y="4477585"/>
                  <a:pt x="5144028" y="4518750"/>
                </a:cubicBezTo>
                <a:cubicBezTo>
                  <a:pt x="4814854" y="4559915"/>
                  <a:pt x="4684902" y="4476557"/>
                  <a:pt x="4516301" y="4518750"/>
                </a:cubicBezTo>
                <a:cubicBezTo>
                  <a:pt x="4347700" y="4560943"/>
                  <a:pt x="4292182" y="4481605"/>
                  <a:pt x="4105223" y="4518750"/>
                </a:cubicBezTo>
                <a:cubicBezTo>
                  <a:pt x="3918264" y="4555895"/>
                  <a:pt x="3714447" y="4514047"/>
                  <a:pt x="3405280" y="4518750"/>
                </a:cubicBezTo>
                <a:cubicBezTo>
                  <a:pt x="3096113" y="4523453"/>
                  <a:pt x="2944689" y="4502715"/>
                  <a:pt x="2777553" y="4518750"/>
                </a:cubicBezTo>
                <a:cubicBezTo>
                  <a:pt x="2610417" y="4534785"/>
                  <a:pt x="2540484" y="4495332"/>
                  <a:pt x="2438692" y="4518750"/>
                </a:cubicBezTo>
                <a:cubicBezTo>
                  <a:pt x="2336900" y="4542168"/>
                  <a:pt x="2226441" y="4488614"/>
                  <a:pt x="2027614" y="4518750"/>
                </a:cubicBezTo>
                <a:cubicBezTo>
                  <a:pt x="1828787" y="4548886"/>
                  <a:pt x="1631779" y="4486446"/>
                  <a:pt x="1327670" y="4518750"/>
                </a:cubicBezTo>
                <a:cubicBezTo>
                  <a:pt x="1023561" y="4551054"/>
                  <a:pt x="1119497" y="4503829"/>
                  <a:pt x="988809" y="4518750"/>
                </a:cubicBezTo>
                <a:cubicBezTo>
                  <a:pt x="858121" y="4533671"/>
                  <a:pt x="339854" y="4463532"/>
                  <a:pt x="0" y="4518750"/>
                </a:cubicBezTo>
                <a:cubicBezTo>
                  <a:pt x="-12707" y="4415455"/>
                  <a:pt x="29973" y="4188198"/>
                  <a:pt x="0" y="4044281"/>
                </a:cubicBezTo>
                <a:cubicBezTo>
                  <a:pt x="-29973" y="3900364"/>
                  <a:pt x="55610" y="3687640"/>
                  <a:pt x="0" y="3479438"/>
                </a:cubicBezTo>
                <a:cubicBezTo>
                  <a:pt x="-55610" y="3271236"/>
                  <a:pt x="36180" y="3226095"/>
                  <a:pt x="0" y="3004969"/>
                </a:cubicBezTo>
                <a:cubicBezTo>
                  <a:pt x="-36180" y="2783843"/>
                  <a:pt x="27055" y="2548103"/>
                  <a:pt x="0" y="2394938"/>
                </a:cubicBezTo>
                <a:cubicBezTo>
                  <a:pt x="-27055" y="2241773"/>
                  <a:pt x="35837" y="2090611"/>
                  <a:pt x="0" y="1920469"/>
                </a:cubicBezTo>
                <a:cubicBezTo>
                  <a:pt x="-35837" y="1750327"/>
                  <a:pt x="10580" y="1494431"/>
                  <a:pt x="0" y="1310438"/>
                </a:cubicBezTo>
                <a:cubicBezTo>
                  <a:pt x="-10580" y="1126445"/>
                  <a:pt x="2440" y="999955"/>
                  <a:pt x="0" y="700406"/>
                </a:cubicBezTo>
                <a:cubicBezTo>
                  <a:pt x="-2440" y="400857"/>
                  <a:pt x="81103" y="249510"/>
                  <a:pt x="0" y="0"/>
                </a:cubicBezTo>
                <a:close/>
              </a:path>
              <a:path w="7221638" h="4518750" stroke="0" extrusionOk="0">
                <a:moveTo>
                  <a:pt x="0" y="0"/>
                </a:moveTo>
                <a:cubicBezTo>
                  <a:pt x="168398" y="-53689"/>
                  <a:pt x="404700" y="2984"/>
                  <a:pt x="627727" y="0"/>
                </a:cubicBezTo>
                <a:cubicBezTo>
                  <a:pt x="850754" y="-2984"/>
                  <a:pt x="1110855" y="10498"/>
                  <a:pt x="1255454" y="0"/>
                </a:cubicBezTo>
                <a:cubicBezTo>
                  <a:pt x="1400053" y="-10498"/>
                  <a:pt x="1516730" y="29664"/>
                  <a:pt x="1594315" y="0"/>
                </a:cubicBezTo>
                <a:cubicBezTo>
                  <a:pt x="1671900" y="-29664"/>
                  <a:pt x="2142066" y="15848"/>
                  <a:pt x="2294259" y="0"/>
                </a:cubicBezTo>
                <a:cubicBezTo>
                  <a:pt x="2446452" y="-15848"/>
                  <a:pt x="2718203" y="21757"/>
                  <a:pt x="2849769" y="0"/>
                </a:cubicBezTo>
                <a:cubicBezTo>
                  <a:pt x="2981335" y="-21757"/>
                  <a:pt x="3312319" y="63335"/>
                  <a:pt x="3477496" y="0"/>
                </a:cubicBezTo>
                <a:cubicBezTo>
                  <a:pt x="3642673" y="-63335"/>
                  <a:pt x="3747227" y="47698"/>
                  <a:pt x="3888574" y="0"/>
                </a:cubicBezTo>
                <a:cubicBezTo>
                  <a:pt x="4029921" y="-47698"/>
                  <a:pt x="4152164" y="36420"/>
                  <a:pt x="4371869" y="0"/>
                </a:cubicBezTo>
                <a:cubicBezTo>
                  <a:pt x="4591575" y="-36420"/>
                  <a:pt x="4792215" y="73983"/>
                  <a:pt x="4999596" y="0"/>
                </a:cubicBezTo>
                <a:cubicBezTo>
                  <a:pt x="5206977" y="-73983"/>
                  <a:pt x="5518520" y="53419"/>
                  <a:pt x="5699539" y="0"/>
                </a:cubicBezTo>
                <a:cubicBezTo>
                  <a:pt x="5880558" y="-53419"/>
                  <a:pt x="6125121" y="25413"/>
                  <a:pt x="6327266" y="0"/>
                </a:cubicBezTo>
                <a:cubicBezTo>
                  <a:pt x="6529411" y="-25413"/>
                  <a:pt x="7010143" y="93060"/>
                  <a:pt x="7221638" y="0"/>
                </a:cubicBezTo>
                <a:cubicBezTo>
                  <a:pt x="7234294" y="125728"/>
                  <a:pt x="7212113" y="388208"/>
                  <a:pt x="7221638" y="564844"/>
                </a:cubicBezTo>
                <a:cubicBezTo>
                  <a:pt x="7231163" y="741480"/>
                  <a:pt x="7198384" y="976846"/>
                  <a:pt x="7221638" y="1174875"/>
                </a:cubicBezTo>
                <a:cubicBezTo>
                  <a:pt x="7244892" y="1372904"/>
                  <a:pt x="7215911" y="1590433"/>
                  <a:pt x="7221638" y="1694531"/>
                </a:cubicBezTo>
                <a:cubicBezTo>
                  <a:pt x="7227365" y="1798629"/>
                  <a:pt x="7216370" y="2029498"/>
                  <a:pt x="7221638" y="2123813"/>
                </a:cubicBezTo>
                <a:cubicBezTo>
                  <a:pt x="7226906" y="2218128"/>
                  <a:pt x="7166803" y="2540216"/>
                  <a:pt x="7221638" y="2688656"/>
                </a:cubicBezTo>
                <a:cubicBezTo>
                  <a:pt x="7276473" y="2837096"/>
                  <a:pt x="7177377" y="3019459"/>
                  <a:pt x="7221638" y="3117937"/>
                </a:cubicBezTo>
                <a:cubicBezTo>
                  <a:pt x="7265899" y="3216415"/>
                  <a:pt x="7185563" y="3454430"/>
                  <a:pt x="7221638" y="3547219"/>
                </a:cubicBezTo>
                <a:cubicBezTo>
                  <a:pt x="7257713" y="3640008"/>
                  <a:pt x="7167499" y="3819912"/>
                  <a:pt x="7221638" y="4021687"/>
                </a:cubicBezTo>
                <a:cubicBezTo>
                  <a:pt x="7275777" y="4223462"/>
                  <a:pt x="7213239" y="4346880"/>
                  <a:pt x="7221638" y="4518750"/>
                </a:cubicBezTo>
                <a:cubicBezTo>
                  <a:pt x="6963441" y="4567072"/>
                  <a:pt x="6856614" y="4449617"/>
                  <a:pt x="6593911" y="4518750"/>
                </a:cubicBezTo>
                <a:cubicBezTo>
                  <a:pt x="6331208" y="4587883"/>
                  <a:pt x="6041217" y="4474856"/>
                  <a:pt x="5893968" y="4518750"/>
                </a:cubicBezTo>
                <a:cubicBezTo>
                  <a:pt x="5746719" y="4562644"/>
                  <a:pt x="5652967" y="4484559"/>
                  <a:pt x="5555106" y="4518750"/>
                </a:cubicBezTo>
                <a:cubicBezTo>
                  <a:pt x="5457245" y="4552941"/>
                  <a:pt x="5198883" y="4491689"/>
                  <a:pt x="5071812" y="4518750"/>
                </a:cubicBezTo>
                <a:cubicBezTo>
                  <a:pt x="4944741" y="4545811"/>
                  <a:pt x="4587515" y="4486688"/>
                  <a:pt x="4371869" y="4518750"/>
                </a:cubicBezTo>
                <a:cubicBezTo>
                  <a:pt x="4156223" y="4550812"/>
                  <a:pt x="3983128" y="4471359"/>
                  <a:pt x="3671925" y="4518750"/>
                </a:cubicBezTo>
                <a:cubicBezTo>
                  <a:pt x="3360722" y="4566141"/>
                  <a:pt x="3322939" y="4499895"/>
                  <a:pt x="3044198" y="4518750"/>
                </a:cubicBezTo>
                <a:cubicBezTo>
                  <a:pt x="2765457" y="4537605"/>
                  <a:pt x="2792338" y="4476284"/>
                  <a:pt x="2633120" y="4518750"/>
                </a:cubicBezTo>
                <a:cubicBezTo>
                  <a:pt x="2473902" y="4561216"/>
                  <a:pt x="2400178" y="4494468"/>
                  <a:pt x="2222042" y="4518750"/>
                </a:cubicBezTo>
                <a:cubicBezTo>
                  <a:pt x="2043906" y="4543032"/>
                  <a:pt x="1870699" y="4477936"/>
                  <a:pt x="1738748" y="4518750"/>
                </a:cubicBezTo>
                <a:cubicBezTo>
                  <a:pt x="1606797" y="4559564"/>
                  <a:pt x="1273883" y="4484655"/>
                  <a:pt x="1038805" y="4518750"/>
                </a:cubicBezTo>
                <a:cubicBezTo>
                  <a:pt x="803727" y="4552845"/>
                  <a:pt x="384471" y="4445441"/>
                  <a:pt x="0" y="4518750"/>
                </a:cubicBezTo>
                <a:cubicBezTo>
                  <a:pt x="-5511" y="4411543"/>
                  <a:pt x="8576" y="4199059"/>
                  <a:pt x="0" y="4089469"/>
                </a:cubicBezTo>
                <a:cubicBezTo>
                  <a:pt x="-8576" y="3979879"/>
                  <a:pt x="43591" y="3724928"/>
                  <a:pt x="0" y="3569813"/>
                </a:cubicBezTo>
                <a:cubicBezTo>
                  <a:pt x="-43591" y="3414698"/>
                  <a:pt x="26742" y="3194279"/>
                  <a:pt x="0" y="2914594"/>
                </a:cubicBezTo>
                <a:cubicBezTo>
                  <a:pt x="-26742" y="2634909"/>
                  <a:pt x="10720" y="2663167"/>
                  <a:pt x="0" y="2485313"/>
                </a:cubicBezTo>
                <a:cubicBezTo>
                  <a:pt x="-10720" y="2307459"/>
                  <a:pt x="32929" y="2181883"/>
                  <a:pt x="0" y="2056031"/>
                </a:cubicBezTo>
                <a:cubicBezTo>
                  <a:pt x="-32929" y="1930179"/>
                  <a:pt x="7768" y="1749725"/>
                  <a:pt x="0" y="1626750"/>
                </a:cubicBezTo>
                <a:cubicBezTo>
                  <a:pt x="-7768" y="1503775"/>
                  <a:pt x="19469" y="1190195"/>
                  <a:pt x="0" y="1016719"/>
                </a:cubicBezTo>
                <a:cubicBezTo>
                  <a:pt x="-19469" y="843243"/>
                  <a:pt x="36794" y="747203"/>
                  <a:pt x="0" y="587438"/>
                </a:cubicBezTo>
                <a:cubicBezTo>
                  <a:pt x="-36794" y="427673"/>
                  <a:pt x="31158" y="169183"/>
                  <a:pt x="0" y="0"/>
                </a:cubicBezTo>
                <a:close/>
              </a:path>
            </a:pathLst>
          </a:custGeom>
          <a:ln w="38100">
            <a:extLst>
              <a:ext uri="{C807C97D-BFC1-408E-A445-0C87EB9F89A2}">
                <ask:lineSketchStyleProps xmlns:ask="http://schemas.microsoft.com/office/drawing/2018/sketchyshapes" xmlns="" sd="3841035741">
                  <a:custGeom>
                    <a:avLst/>
                    <a:gdLst>
                      <a:gd name="connsiteX0" fmla="*/ 0 w 8822250"/>
                      <a:gd name="connsiteY0" fmla="*/ 0 h 4005434"/>
                      <a:gd name="connsiteX1" fmla="*/ 590411 w 8822250"/>
                      <a:gd name="connsiteY1" fmla="*/ 0 h 4005434"/>
                      <a:gd name="connsiteX2" fmla="*/ 1445492 w 8822250"/>
                      <a:gd name="connsiteY2" fmla="*/ 0 h 4005434"/>
                      <a:gd name="connsiteX3" fmla="*/ 1859458 w 8822250"/>
                      <a:gd name="connsiteY3" fmla="*/ 0 h 4005434"/>
                      <a:gd name="connsiteX4" fmla="*/ 2538093 w 8822250"/>
                      <a:gd name="connsiteY4" fmla="*/ 0 h 4005434"/>
                      <a:gd name="connsiteX5" fmla="*/ 3216727 w 8822250"/>
                      <a:gd name="connsiteY5" fmla="*/ 0 h 4005434"/>
                      <a:gd name="connsiteX6" fmla="*/ 3630695 w 8822250"/>
                      <a:gd name="connsiteY6" fmla="*/ 0 h 4005434"/>
                      <a:gd name="connsiteX7" fmla="*/ 4397552 w 8822250"/>
                      <a:gd name="connsiteY7" fmla="*/ 0 h 4005434"/>
                      <a:gd name="connsiteX8" fmla="*/ 4899742 w 8822250"/>
                      <a:gd name="connsiteY8" fmla="*/ 0 h 4005434"/>
                      <a:gd name="connsiteX9" fmla="*/ 5490154 w 8822250"/>
                      <a:gd name="connsiteY9" fmla="*/ 0 h 4005434"/>
                      <a:gd name="connsiteX10" fmla="*/ 5904120 w 8822250"/>
                      <a:gd name="connsiteY10" fmla="*/ 0 h 4005434"/>
                      <a:gd name="connsiteX11" fmla="*/ 6670977 w 8822250"/>
                      <a:gd name="connsiteY11" fmla="*/ 0 h 4005434"/>
                      <a:gd name="connsiteX12" fmla="*/ 7084945 w 8822250"/>
                      <a:gd name="connsiteY12" fmla="*/ 0 h 4005434"/>
                      <a:gd name="connsiteX13" fmla="*/ 7498912 w 8822250"/>
                      <a:gd name="connsiteY13" fmla="*/ 0 h 4005434"/>
                      <a:gd name="connsiteX14" fmla="*/ 8001101 w 8822250"/>
                      <a:gd name="connsiteY14" fmla="*/ 0 h 4005434"/>
                      <a:gd name="connsiteX15" fmla="*/ 8822250 w 8822250"/>
                      <a:gd name="connsiteY15" fmla="*/ 0 h 4005434"/>
                      <a:gd name="connsiteX16" fmla="*/ 8822250 w 8822250"/>
                      <a:gd name="connsiteY16" fmla="*/ 500679 h 4005434"/>
                      <a:gd name="connsiteX17" fmla="*/ 8822250 w 8822250"/>
                      <a:gd name="connsiteY17" fmla="*/ 1041412 h 4005434"/>
                      <a:gd name="connsiteX18" fmla="*/ 8822250 w 8822250"/>
                      <a:gd name="connsiteY18" fmla="*/ 1542092 h 4005434"/>
                      <a:gd name="connsiteX19" fmla="*/ 8822250 w 8822250"/>
                      <a:gd name="connsiteY19" fmla="*/ 2042771 h 4005434"/>
                      <a:gd name="connsiteX20" fmla="*/ 8822250 w 8822250"/>
                      <a:gd name="connsiteY20" fmla="*/ 2423287 h 4005434"/>
                      <a:gd name="connsiteX21" fmla="*/ 8822250 w 8822250"/>
                      <a:gd name="connsiteY21" fmla="*/ 2964021 h 4005434"/>
                      <a:gd name="connsiteX22" fmla="*/ 8822250 w 8822250"/>
                      <a:gd name="connsiteY22" fmla="*/ 3424645 h 4005434"/>
                      <a:gd name="connsiteX23" fmla="*/ 8822250 w 8822250"/>
                      <a:gd name="connsiteY23" fmla="*/ 4005434 h 4005434"/>
                      <a:gd name="connsiteX24" fmla="*/ 8408283 w 8822250"/>
                      <a:gd name="connsiteY24" fmla="*/ 4005434 h 4005434"/>
                      <a:gd name="connsiteX25" fmla="*/ 7906093 w 8822250"/>
                      <a:gd name="connsiteY25" fmla="*/ 4005434 h 4005434"/>
                      <a:gd name="connsiteX26" fmla="*/ 7139236 w 8822250"/>
                      <a:gd name="connsiteY26" fmla="*/ 4005434 h 4005434"/>
                      <a:gd name="connsiteX27" fmla="*/ 6284156 w 8822250"/>
                      <a:gd name="connsiteY27" fmla="*/ 4005434 h 4005434"/>
                      <a:gd name="connsiteX28" fmla="*/ 5517299 w 8822250"/>
                      <a:gd name="connsiteY28" fmla="*/ 4005434 h 4005434"/>
                      <a:gd name="connsiteX29" fmla="*/ 5015109 w 8822250"/>
                      <a:gd name="connsiteY29" fmla="*/ 4005434 h 4005434"/>
                      <a:gd name="connsiteX30" fmla="*/ 4160030 w 8822250"/>
                      <a:gd name="connsiteY30" fmla="*/ 4005434 h 4005434"/>
                      <a:gd name="connsiteX31" fmla="*/ 3393172 w 8822250"/>
                      <a:gd name="connsiteY31" fmla="*/ 4005434 h 4005434"/>
                      <a:gd name="connsiteX32" fmla="*/ 2979206 w 8822250"/>
                      <a:gd name="connsiteY32" fmla="*/ 4005434 h 4005434"/>
                      <a:gd name="connsiteX33" fmla="*/ 2477016 w 8822250"/>
                      <a:gd name="connsiteY33" fmla="*/ 4005434 h 4005434"/>
                      <a:gd name="connsiteX34" fmla="*/ 1621936 w 8822250"/>
                      <a:gd name="connsiteY34" fmla="*/ 4005434 h 4005434"/>
                      <a:gd name="connsiteX35" fmla="*/ 1207969 w 8822250"/>
                      <a:gd name="connsiteY35" fmla="*/ 4005434 h 4005434"/>
                      <a:gd name="connsiteX36" fmla="*/ 0 w 8822250"/>
                      <a:gd name="connsiteY36" fmla="*/ 4005434 h 4005434"/>
                      <a:gd name="connsiteX37" fmla="*/ 0 w 8822250"/>
                      <a:gd name="connsiteY37" fmla="*/ 3584863 h 4005434"/>
                      <a:gd name="connsiteX38" fmla="*/ 0 w 8822250"/>
                      <a:gd name="connsiteY38" fmla="*/ 3084184 h 4005434"/>
                      <a:gd name="connsiteX39" fmla="*/ 0 w 8822250"/>
                      <a:gd name="connsiteY39" fmla="*/ 2663613 h 4005434"/>
                      <a:gd name="connsiteX40" fmla="*/ 0 w 8822250"/>
                      <a:gd name="connsiteY40" fmla="*/ 2122880 h 4005434"/>
                      <a:gd name="connsiteX41" fmla="*/ 0 w 8822250"/>
                      <a:gd name="connsiteY41" fmla="*/ 1702309 h 4005434"/>
                      <a:gd name="connsiteX42" fmla="*/ 0 w 8822250"/>
                      <a:gd name="connsiteY42" fmla="*/ 1161576 h 4005434"/>
                      <a:gd name="connsiteX43" fmla="*/ 0 w 8822250"/>
                      <a:gd name="connsiteY43" fmla="*/ 620842 h 4005434"/>
                      <a:gd name="connsiteX44" fmla="*/ 0 w 8822250"/>
                      <a:gd name="connsiteY44" fmla="*/ 0 h 4005434"/>
                      <a:gd name="connsiteX0" fmla="*/ 0 w 8822250"/>
                      <a:gd name="connsiteY0" fmla="*/ 0 h 4005434"/>
                      <a:gd name="connsiteX1" fmla="*/ 766857 w 8822250"/>
                      <a:gd name="connsiteY1" fmla="*/ 0 h 4005434"/>
                      <a:gd name="connsiteX2" fmla="*/ 1533714 w 8822250"/>
                      <a:gd name="connsiteY2" fmla="*/ 0 h 4005434"/>
                      <a:gd name="connsiteX3" fmla="*/ 1947680 w 8822250"/>
                      <a:gd name="connsiteY3" fmla="*/ 0 h 4005434"/>
                      <a:gd name="connsiteX4" fmla="*/ 2802761 w 8822250"/>
                      <a:gd name="connsiteY4" fmla="*/ 0 h 4005434"/>
                      <a:gd name="connsiteX5" fmla="*/ 3481395 w 8822250"/>
                      <a:gd name="connsiteY5" fmla="*/ 0 h 4005434"/>
                      <a:gd name="connsiteX6" fmla="*/ 4248252 w 8822250"/>
                      <a:gd name="connsiteY6" fmla="*/ 0 h 4005434"/>
                      <a:gd name="connsiteX7" fmla="*/ 4750441 w 8822250"/>
                      <a:gd name="connsiteY7" fmla="*/ 0 h 4005434"/>
                      <a:gd name="connsiteX8" fmla="*/ 5340854 w 8822250"/>
                      <a:gd name="connsiteY8" fmla="*/ 0 h 4005434"/>
                      <a:gd name="connsiteX9" fmla="*/ 6107712 w 8822250"/>
                      <a:gd name="connsiteY9" fmla="*/ 0 h 4005434"/>
                      <a:gd name="connsiteX10" fmla="*/ 6962791 w 8822250"/>
                      <a:gd name="connsiteY10" fmla="*/ 0 h 4005434"/>
                      <a:gd name="connsiteX11" fmla="*/ 7729648 w 8822250"/>
                      <a:gd name="connsiteY11" fmla="*/ 0 h 4005434"/>
                      <a:gd name="connsiteX12" fmla="*/ 8822250 w 8822250"/>
                      <a:gd name="connsiteY12" fmla="*/ 0 h 4005434"/>
                      <a:gd name="connsiteX13" fmla="*/ 8822250 w 8822250"/>
                      <a:gd name="connsiteY13" fmla="*/ 500679 h 4005434"/>
                      <a:gd name="connsiteX14" fmla="*/ 8822250 w 8822250"/>
                      <a:gd name="connsiteY14" fmla="*/ 1041412 h 4005434"/>
                      <a:gd name="connsiteX15" fmla="*/ 8822250 w 8822250"/>
                      <a:gd name="connsiteY15" fmla="*/ 1502037 h 4005434"/>
                      <a:gd name="connsiteX16" fmla="*/ 8822250 w 8822250"/>
                      <a:gd name="connsiteY16" fmla="*/ 1882554 h 4005434"/>
                      <a:gd name="connsiteX17" fmla="*/ 8822250 w 8822250"/>
                      <a:gd name="connsiteY17" fmla="*/ 2383233 h 4005434"/>
                      <a:gd name="connsiteX18" fmla="*/ 8822250 w 8822250"/>
                      <a:gd name="connsiteY18" fmla="*/ 2763749 h 4005434"/>
                      <a:gd name="connsiteX19" fmla="*/ 8822250 w 8822250"/>
                      <a:gd name="connsiteY19" fmla="*/ 3144265 h 4005434"/>
                      <a:gd name="connsiteX20" fmla="*/ 8822250 w 8822250"/>
                      <a:gd name="connsiteY20" fmla="*/ 3564835 h 4005434"/>
                      <a:gd name="connsiteX21" fmla="*/ 8822250 w 8822250"/>
                      <a:gd name="connsiteY21" fmla="*/ 4005434 h 4005434"/>
                      <a:gd name="connsiteX22" fmla="*/ 8055392 w 8822250"/>
                      <a:gd name="connsiteY22" fmla="*/ 4005434 h 4005434"/>
                      <a:gd name="connsiteX23" fmla="*/ 7200313 w 8822250"/>
                      <a:gd name="connsiteY23" fmla="*/ 4005434 h 4005434"/>
                      <a:gd name="connsiteX24" fmla="*/ 6786345 w 8822250"/>
                      <a:gd name="connsiteY24" fmla="*/ 4005434 h 4005434"/>
                      <a:gd name="connsiteX25" fmla="*/ 6195934 w 8822250"/>
                      <a:gd name="connsiteY25" fmla="*/ 4005434 h 4005434"/>
                      <a:gd name="connsiteX26" fmla="*/ 5340854 w 8822250"/>
                      <a:gd name="connsiteY26" fmla="*/ 4005434 h 4005434"/>
                      <a:gd name="connsiteX27" fmla="*/ 4485774 w 8822250"/>
                      <a:gd name="connsiteY27" fmla="*/ 4005434 h 4005434"/>
                      <a:gd name="connsiteX28" fmla="*/ 3718917 w 8822250"/>
                      <a:gd name="connsiteY28" fmla="*/ 4005434 h 4005434"/>
                      <a:gd name="connsiteX29" fmla="*/ 3216727 w 8822250"/>
                      <a:gd name="connsiteY29" fmla="*/ 4005434 h 4005434"/>
                      <a:gd name="connsiteX30" fmla="*/ 2714537 w 8822250"/>
                      <a:gd name="connsiteY30" fmla="*/ 4005434 h 4005434"/>
                      <a:gd name="connsiteX31" fmla="*/ 2124126 w 8822250"/>
                      <a:gd name="connsiteY31" fmla="*/ 4005434 h 4005434"/>
                      <a:gd name="connsiteX32" fmla="*/ 1269046 w 8822250"/>
                      <a:gd name="connsiteY32" fmla="*/ 4005434 h 4005434"/>
                      <a:gd name="connsiteX33" fmla="*/ 0 w 8822250"/>
                      <a:gd name="connsiteY33" fmla="*/ 4005434 h 4005434"/>
                      <a:gd name="connsiteX34" fmla="*/ 0 w 8822250"/>
                      <a:gd name="connsiteY34" fmla="*/ 3624917 h 4005434"/>
                      <a:gd name="connsiteX35" fmla="*/ 0 w 8822250"/>
                      <a:gd name="connsiteY35" fmla="*/ 3164293 h 4005434"/>
                      <a:gd name="connsiteX36" fmla="*/ 0 w 8822250"/>
                      <a:gd name="connsiteY36" fmla="*/ 2583505 h 4005434"/>
                      <a:gd name="connsiteX37" fmla="*/ 0 w 8822250"/>
                      <a:gd name="connsiteY37" fmla="*/ 2202989 h 4005434"/>
                      <a:gd name="connsiteX38" fmla="*/ 0 w 8822250"/>
                      <a:gd name="connsiteY38" fmla="*/ 1822472 h 4005434"/>
                      <a:gd name="connsiteX39" fmla="*/ 0 w 8822250"/>
                      <a:gd name="connsiteY39" fmla="*/ 1441956 h 4005434"/>
                      <a:gd name="connsiteX40" fmla="*/ 0 w 8822250"/>
                      <a:gd name="connsiteY40" fmla="*/ 901222 h 4005434"/>
                      <a:gd name="connsiteX41" fmla="*/ 0 w 8822250"/>
                      <a:gd name="connsiteY41" fmla="*/ 520706 h 4005434"/>
                      <a:gd name="connsiteX42" fmla="*/ 0 w 8822250"/>
                      <a:gd name="connsiteY42" fmla="*/ 0 h 400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822250" h="4005434" fill="none" extrusionOk="0">
                        <a:moveTo>
                          <a:pt x="0" y="0"/>
                        </a:moveTo>
                        <a:cubicBezTo>
                          <a:pt x="182409" y="-37056"/>
                          <a:pt x="300584" y="-31250"/>
                          <a:pt x="590411" y="0"/>
                        </a:cubicBezTo>
                        <a:cubicBezTo>
                          <a:pt x="855430" y="-13333"/>
                          <a:pt x="1036675" y="74663"/>
                          <a:pt x="1445492" y="0"/>
                        </a:cubicBezTo>
                        <a:cubicBezTo>
                          <a:pt x="1898403" y="-101126"/>
                          <a:pt x="1715413" y="28567"/>
                          <a:pt x="1859458" y="0"/>
                        </a:cubicBezTo>
                        <a:cubicBezTo>
                          <a:pt x="2051132" y="41270"/>
                          <a:pt x="2251029" y="26921"/>
                          <a:pt x="2538093" y="0"/>
                        </a:cubicBezTo>
                        <a:cubicBezTo>
                          <a:pt x="2751681" y="-31603"/>
                          <a:pt x="2952165" y="18507"/>
                          <a:pt x="3216727" y="0"/>
                        </a:cubicBezTo>
                        <a:cubicBezTo>
                          <a:pt x="3430974" y="-72824"/>
                          <a:pt x="3526466" y="43472"/>
                          <a:pt x="3630695" y="0"/>
                        </a:cubicBezTo>
                        <a:cubicBezTo>
                          <a:pt x="3716742" y="-653"/>
                          <a:pt x="4069565" y="100169"/>
                          <a:pt x="4397552" y="0"/>
                        </a:cubicBezTo>
                        <a:cubicBezTo>
                          <a:pt x="4726396" y="-55476"/>
                          <a:pt x="4718081" y="21269"/>
                          <a:pt x="4899742" y="0"/>
                        </a:cubicBezTo>
                        <a:cubicBezTo>
                          <a:pt x="5069528" y="-35528"/>
                          <a:pt x="5325197" y="56196"/>
                          <a:pt x="5490154" y="0"/>
                        </a:cubicBezTo>
                        <a:cubicBezTo>
                          <a:pt x="5641502" y="-11577"/>
                          <a:pt x="5712243" y="28206"/>
                          <a:pt x="5904120" y="0"/>
                        </a:cubicBezTo>
                        <a:cubicBezTo>
                          <a:pt x="6123038" y="-36748"/>
                          <a:pt x="6494759" y="35401"/>
                          <a:pt x="6670977" y="0"/>
                        </a:cubicBezTo>
                        <a:cubicBezTo>
                          <a:pt x="6901644" y="-34374"/>
                          <a:pt x="6922615" y="51515"/>
                          <a:pt x="7084945" y="0"/>
                        </a:cubicBezTo>
                        <a:cubicBezTo>
                          <a:pt x="7240170" y="-16240"/>
                          <a:pt x="7416063" y="20926"/>
                          <a:pt x="7498912" y="0"/>
                        </a:cubicBezTo>
                        <a:cubicBezTo>
                          <a:pt x="7645326" y="-27310"/>
                          <a:pt x="7826950" y="31805"/>
                          <a:pt x="8001101" y="0"/>
                        </a:cubicBezTo>
                        <a:cubicBezTo>
                          <a:pt x="8181429" y="-49016"/>
                          <a:pt x="8654785" y="15709"/>
                          <a:pt x="8822250" y="0"/>
                        </a:cubicBezTo>
                        <a:cubicBezTo>
                          <a:pt x="8923611" y="278778"/>
                          <a:pt x="8752967" y="353299"/>
                          <a:pt x="8822250" y="500679"/>
                        </a:cubicBezTo>
                        <a:cubicBezTo>
                          <a:pt x="8887525" y="640713"/>
                          <a:pt x="8795674" y="864353"/>
                          <a:pt x="8822250" y="1041412"/>
                        </a:cubicBezTo>
                        <a:cubicBezTo>
                          <a:pt x="8859616" y="1177139"/>
                          <a:pt x="8837937" y="1349184"/>
                          <a:pt x="8822250" y="1542092"/>
                        </a:cubicBezTo>
                        <a:cubicBezTo>
                          <a:pt x="8852113" y="1693017"/>
                          <a:pt x="8767881" y="1822722"/>
                          <a:pt x="8822250" y="2042771"/>
                        </a:cubicBezTo>
                        <a:cubicBezTo>
                          <a:pt x="8918015" y="2253845"/>
                          <a:pt x="8806014" y="2282712"/>
                          <a:pt x="8822250" y="2423287"/>
                        </a:cubicBezTo>
                        <a:cubicBezTo>
                          <a:pt x="8890920" y="2588584"/>
                          <a:pt x="8766231" y="2776470"/>
                          <a:pt x="8822250" y="2964021"/>
                        </a:cubicBezTo>
                        <a:cubicBezTo>
                          <a:pt x="8919106" y="3209324"/>
                          <a:pt x="8736447" y="3198973"/>
                          <a:pt x="8822250" y="3424645"/>
                        </a:cubicBezTo>
                        <a:cubicBezTo>
                          <a:pt x="8886198" y="3669738"/>
                          <a:pt x="8770170" y="3842151"/>
                          <a:pt x="8822250" y="4005434"/>
                        </a:cubicBezTo>
                        <a:cubicBezTo>
                          <a:pt x="8661658" y="4025381"/>
                          <a:pt x="8603863" y="3982734"/>
                          <a:pt x="8408283" y="4005434"/>
                        </a:cubicBezTo>
                        <a:cubicBezTo>
                          <a:pt x="8190866" y="4023946"/>
                          <a:pt x="8143384" y="3984250"/>
                          <a:pt x="7906093" y="4005434"/>
                        </a:cubicBezTo>
                        <a:cubicBezTo>
                          <a:pt x="7671111" y="4020143"/>
                          <a:pt x="7309595" y="3958068"/>
                          <a:pt x="7139236" y="4005434"/>
                        </a:cubicBezTo>
                        <a:cubicBezTo>
                          <a:pt x="6887259" y="4041336"/>
                          <a:pt x="6695164" y="3913539"/>
                          <a:pt x="6284156" y="4005434"/>
                        </a:cubicBezTo>
                        <a:cubicBezTo>
                          <a:pt x="5850156" y="4037491"/>
                          <a:pt x="5742997" y="4012457"/>
                          <a:pt x="5517299" y="4005434"/>
                        </a:cubicBezTo>
                        <a:cubicBezTo>
                          <a:pt x="5308165" y="4071006"/>
                          <a:pt x="5239846" y="3983062"/>
                          <a:pt x="5015109" y="4005434"/>
                        </a:cubicBezTo>
                        <a:cubicBezTo>
                          <a:pt x="4790248" y="3999848"/>
                          <a:pt x="4489389" y="3975713"/>
                          <a:pt x="4160030" y="4005434"/>
                        </a:cubicBezTo>
                        <a:cubicBezTo>
                          <a:pt x="3798070" y="4011018"/>
                          <a:pt x="3589947" y="3964315"/>
                          <a:pt x="3393172" y="4005434"/>
                        </a:cubicBezTo>
                        <a:cubicBezTo>
                          <a:pt x="3195240" y="4018288"/>
                          <a:pt x="3127689" y="3974472"/>
                          <a:pt x="2979206" y="4005434"/>
                        </a:cubicBezTo>
                        <a:cubicBezTo>
                          <a:pt x="2845503" y="4057994"/>
                          <a:pt x="2746386" y="3945204"/>
                          <a:pt x="2477016" y="4005434"/>
                        </a:cubicBezTo>
                        <a:cubicBezTo>
                          <a:pt x="2176655" y="4057502"/>
                          <a:pt x="2042849" y="3986988"/>
                          <a:pt x="1621936" y="4005434"/>
                        </a:cubicBezTo>
                        <a:cubicBezTo>
                          <a:pt x="1238020" y="4000163"/>
                          <a:pt x="1388169" y="3981917"/>
                          <a:pt x="1207969" y="4005434"/>
                        </a:cubicBezTo>
                        <a:cubicBezTo>
                          <a:pt x="1052918" y="4006866"/>
                          <a:pt x="339615" y="4010406"/>
                          <a:pt x="0" y="4005434"/>
                        </a:cubicBezTo>
                        <a:cubicBezTo>
                          <a:pt x="-2806" y="3885881"/>
                          <a:pt x="41160" y="3722327"/>
                          <a:pt x="0" y="3584863"/>
                        </a:cubicBezTo>
                        <a:cubicBezTo>
                          <a:pt x="-58830" y="3411681"/>
                          <a:pt x="115214" y="3278785"/>
                          <a:pt x="0" y="3084184"/>
                        </a:cubicBezTo>
                        <a:cubicBezTo>
                          <a:pt x="-73376" y="2872695"/>
                          <a:pt x="27174" y="2836592"/>
                          <a:pt x="0" y="2663613"/>
                        </a:cubicBezTo>
                        <a:cubicBezTo>
                          <a:pt x="-43503" y="2474199"/>
                          <a:pt x="39505" y="2227923"/>
                          <a:pt x="0" y="2122880"/>
                        </a:cubicBezTo>
                        <a:cubicBezTo>
                          <a:pt x="-35311" y="1991766"/>
                          <a:pt x="60627" y="1852993"/>
                          <a:pt x="0" y="1702309"/>
                        </a:cubicBezTo>
                        <a:cubicBezTo>
                          <a:pt x="-54655" y="1532534"/>
                          <a:pt x="2743" y="1341547"/>
                          <a:pt x="0" y="1161576"/>
                        </a:cubicBezTo>
                        <a:cubicBezTo>
                          <a:pt x="-20301" y="1021894"/>
                          <a:pt x="7088" y="893218"/>
                          <a:pt x="0" y="620842"/>
                        </a:cubicBezTo>
                        <a:cubicBezTo>
                          <a:pt x="5419" y="347945"/>
                          <a:pt x="94776" y="219098"/>
                          <a:pt x="0" y="0"/>
                        </a:cubicBezTo>
                        <a:close/>
                      </a:path>
                      <a:path w="8822250" h="4005434" stroke="0" extrusionOk="0">
                        <a:moveTo>
                          <a:pt x="0" y="0"/>
                        </a:moveTo>
                        <a:cubicBezTo>
                          <a:pt x="184929" y="-28685"/>
                          <a:pt x="470905" y="32720"/>
                          <a:pt x="766857" y="0"/>
                        </a:cubicBezTo>
                        <a:cubicBezTo>
                          <a:pt x="1048930" y="-6217"/>
                          <a:pt x="1338078" y="-32757"/>
                          <a:pt x="1533714" y="0"/>
                        </a:cubicBezTo>
                        <a:cubicBezTo>
                          <a:pt x="1687827" y="-5957"/>
                          <a:pt x="1866577" y="3221"/>
                          <a:pt x="1947680" y="0"/>
                        </a:cubicBezTo>
                        <a:cubicBezTo>
                          <a:pt x="2019965" y="-40849"/>
                          <a:pt x="2612322" y="16404"/>
                          <a:pt x="2802761" y="0"/>
                        </a:cubicBezTo>
                        <a:cubicBezTo>
                          <a:pt x="2999525" y="-11245"/>
                          <a:pt x="3341622" y="44727"/>
                          <a:pt x="3481395" y="0"/>
                        </a:cubicBezTo>
                        <a:cubicBezTo>
                          <a:pt x="3628121" y="-36861"/>
                          <a:pt x="4092621" y="90804"/>
                          <a:pt x="4248252" y="0"/>
                        </a:cubicBezTo>
                        <a:cubicBezTo>
                          <a:pt x="4440243" y="-27627"/>
                          <a:pt x="4545545" y="17980"/>
                          <a:pt x="4750441" y="0"/>
                        </a:cubicBezTo>
                        <a:cubicBezTo>
                          <a:pt x="4940021" y="-51725"/>
                          <a:pt x="5065067" y="64422"/>
                          <a:pt x="5340854" y="0"/>
                        </a:cubicBezTo>
                        <a:cubicBezTo>
                          <a:pt x="5625275" y="-35431"/>
                          <a:pt x="5863163" y="102050"/>
                          <a:pt x="6107712" y="0"/>
                        </a:cubicBezTo>
                        <a:cubicBezTo>
                          <a:pt x="6417323" y="-79901"/>
                          <a:pt x="6757570" y="31780"/>
                          <a:pt x="6962791" y="0"/>
                        </a:cubicBezTo>
                        <a:cubicBezTo>
                          <a:pt x="7176228" y="-41551"/>
                          <a:pt x="7473504" y="17749"/>
                          <a:pt x="7729648" y="0"/>
                        </a:cubicBezTo>
                        <a:cubicBezTo>
                          <a:pt x="7974708" y="-42546"/>
                          <a:pt x="8527661" y="38649"/>
                          <a:pt x="8822250" y="0"/>
                        </a:cubicBezTo>
                        <a:cubicBezTo>
                          <a:pt x="8819812" y="139402"/>
                          <a:pt x="8807640" y="306551"/>
                          <a:pt x="8822250" y="500679"/>
                        </a:cubicBezTo>
                        <a:cubicBezTo>
                          <a:pt x="8832161" y="653909"/>
                          <a:pt x="8788767" y="863395"/>
                          <a:pt x="8822250" y="1041412"/>
                        </a:cubicBezTo>
                        <a:cubicBezTo>
                          <a:pt x="8860818" y="1225224"/>
                          <a:pt x="8831786" y="1407029"/>
                          <a:pt x="8822250" y="1502037"/>
                        </a:cubicBezTo>
                        <a:cubicBezTo>
                          <a:pt x="8830610" y="1589196"/>
                          <a:pt x="8818763" y="1789896"/>
                          <a:pt x="8822250" y="1882554"/>
                        </a:cubicBezTo>
                        <a:cubicBezTo>
                          <a:pt x="8819157" y="1925827"/>
                          <a:pt x="8737877" y="2230649"/>
                          <a:pt x="8822250" y="2383233"/>
                        </a:cubicBezTo>
                        <a:cubicBezTo>
                          <a:pt x="8895068" y="2520826"/>
                          <a:pt x="8770787" y="2702913"/>
                          <a:pt x="8822250" y="2763749"/>
                        </a:cubicBezTo>
                        <a:cubicBezTo>
                          <a:pt x="8877991" y="2846017"/>
                          <a:pt x="8761705" y="3049991"/>
                          <a:pt x="8822250" y="3144265"/>
                        </a:cubicBezTo>
                        <a:cubicBezTo>
                          <a:pt x="8881020" y="3226339"/>
                          <a:pt x="8738465" y="3384701"/>
                          <a:pt x="8822250" y="3564835"/>
                        </a:cubicBezTo>
                        <a:cubicBezTo>
                          <a:pt x="8860014" y="3734014"/>
                          <a:pt x="8802130" y="3868718"/>
                          <a:pt x="8822250" y="4005434"/>
                        </a:cubicBezTo>
                        <a:cubicBezTo>
                          <a:pt x="8513343" y="4027134"/>
                          <a:pt x="8417899" y="3952305"/>
                          <a:pt x="8055392" y="4005434"/>
                        </a:cubicBezTo>
                        <a:cubicBezTo>
                          <a:pt x="7725057" y="4072713"/>
                          <a:pt x="7368062" y="3918679"/>
                          <a:pt x="7200313" y="4005434"/>
                        </a:cubicBezTo>
                        <a:cubicBezTo>
                          <a:pt x="7035574" y="4075909"/>
                          <a:pt x="6906692" y="3955171"/>
                          <a:pt x="6786345" y="4005434"/>
                        </a:cubicBezTo>
                        <a:cubicBezTo>
                          <a:pt x="6671527" y="4050441"/>
                          <a:pt x="6343599" y="3979854"/>
                          <a:pt x="6195934" y="4005434"/>
                        </a:cubicBezTo>
                        <a:cubicBezTo>
                          <a:pt x="6044842" y="4068176"/>
                          <a:pt x="5603374" y="3988727"/>
                          <a:pt x="5340854" y="4005434"/>
                        </a:cubicBezTo>
                        <a:cubicBezTo>
                          <a:pt x="5059692" y="4024151"/>
                          <a:pt x="4867398" y="3946904"/>
                          <a:pt x="4485774" y="4005434"/>
                        </a:cubicBezTo>
                        <a:cubicBezTo>
                          <a:pt x="4107750" y="4048096"/>
                          <a:pt x="4051016" y="3989808"/>
                          <a:pt x="3718917" y="4005434"/>
                        </a:cubicBezTo>
                        <a:cubicBezTo>
                          <a:pt x="3373975" y="4015889"/>
                          <a:pt x="3408314" y="3968563"/>
                          <a:pt x="3216727" y="4005434"/>
                        </a:cubicBezTo>
                        <a:cubicBezTo>
                          <a:pt x="3037335" y="4026903"/>
                          <a:pt x="2939147" y="3962450"/>
                          <a:pt x="2714537" y="4005434"/>
                        </a:cubicBezTo>
                        <a:cubicBezTo>
                          <a:pt x="2495855" y="4016414"/>
                          <a:pt x="2252506" y="3942438"/>
                          <a:pt x="2124126" y="4005434"/>
                        </a:cubicBezTo>
                        <a:cubicBezTo>
                          <a:pt x="1952038" y="3992448"/>
                          <a:pt x="1540678" y="3953519"/>
                          <a:pt x="1269046" y="4005434"/>
                        </a:cubicBezTo>
                        <a:cubicBezTo>
                          <a:pt x="1031972" y="4043149"/>
                          <a:pt x="488445" y="3915810"/>
                          <a:pt x="0" y="4005434"/>
                        </a:cubicBezTo>
                        <a:cubicBezTo>
                          <a:pt x="-16953" y="3908511"/>
                          <a:pt x="27123" y="3742016"/>
                          <a:pt x="0" y="3624917"/>
                        </a:cubicBezTo>
                        <a:cubicBezTo>
                          <a:pt x="-2872" y="3508562"/>
                          <a:pt x="63776" y="3280624"/>
                          <a:pt x="0" y="3164293"/>
                        </a:cubicBezTo>
                        <a:cubicBezTo>
                          <a:pt x="-98860" y="3021166"/>
                          <a:pt x="31615" y="2810103"/>
                          <a:pt x="0" y="2583505"/>
                        </a:cubicBezTo>
                        <a:cubicBezTo>
                          <a:pt x="-36207" y="2325375"/>
                          <a:pt x="20859" y="2372417"/>
                          <a:pt x="0" y="2202989"/>
                        </a:cubicBezTo>
                        <a:cubicBezTo>
                          <a:pt x="-20288" y="2045257"/>
                          <a:pt x="41659" y="1936649"/>
                          <a:pt x="0" y="1822472"/>
                        </a:cubicBezTo>
                        <a:cubicBezTo>
                          <a:pt x="-47605" y="1698301"/>
                          <a:pt x="14279" y="1546556"/>
                          <a:pt x="0" y="1441956"/>
                        </a:cubicBezTo>
                        <a:cubicBezTo>
                          <a:pt x="-2326" y="1328071"/>
                          <a:pt x="18421" y="1056278"/>
                          <a:pt x="0" y="901222"/>
                        </a:cubicBezTo>
                        <a:cubicBezTo>
                          <a:pt x="-43579" y="770393"/>
                          <a:pt x="50988" y="669174"/>
                          <a:pt x="0" y="520706"/>
                        </a:cubicBezTo>
                        <a:cubicBezTo>
                          <a:pt x="-73103" y="345162"/>
                          <a:pt x="38724" y="146782"/>
                          <a:pt x="0" y="0"/>
                        </a:cubicBezTo>
                        <a:close/>
                      </a:path>
                      <a:path w="8822250" h="4005434" fill="none" stroke="0" extrusionOk="0">
                        <a:moveTo>
                          <a:pt x="0" y="0"/>
                        </a:moveTo>
                        <a:cubicBezTo>
                          <a:pt x="162188" y="-60716"/>
                          <a:pt x="337837" y="36828"/>
                          <a:pt x="590411" y="0"/>
                        </a:cubicBezTo>
                        <a:cubicBezTo>
                          <a:pt x="846264" y="-1012"/>
                          <a:pt x="1068856" y="43023"/>
                          <a:pt x="1445492" y="0"/>
                        </a:cubicBezTo>
                        <a:cubicBezTo>
                          <a:pt x="1819832" y="-45047"/>
                          <a:pt x="1713671" y="15677"/>
                          <a:pt x="1859458" y="0"/>
                        </a:cubicBezTo>
                        <a:cubicBezTo>
                          <a:pt x="2025611" y="10044"/>
                          <a:pt x="2286059" y="18653"/>
                          <a:pt x="2538093" y="0"/>
                        </a:cubicBezTo>
                        <a:cubicBezTo>
                          <a:pt x="2812223" y="-43454"/>
                          <a:pt x="2991168" y="25599"/>
                          <a:pt x="3216727" y="0"/>
                        </a:cubicBezTo>
                        <a:cubicBezTo>
                          <a:pt x="3434851" y="-65370"/>
                          <a:pt x="3515409" y="43685"/>
                          <a:pt x="3630695" y="0"/>
                        </a:cubicBezTo>
                        <a:cubicBezTo>
                          <a:pt x="3766149" y="-61892"/>
                          <a:pt x="4123712" y="85912"/>
                          <a:pt x="4397552" y="0"/>
                        </a:cubicBezTo>
                        <a:cubicBezTo>
                          <a:pt x="4699343" y="-59148"/>
                          <a:pt x="4705432" y="43073"/>
                          <a:pt x="4899742" y="0"/>
                        </a:cubicBezTo>
                        <a:cubicBezTo>
                          <a:pt x="5074597" y="-31710"/>
                          <a:pt x="5328808" y="44385"/>
                          <a:pt x="5490154" y="0"/>
                        </a:cubicBezTo>
                        <a:cubicBezTo>
                          <a:pt x="5631553" y="-50877"/>
                          <a:pt x="5728859" y="37704"/>
                          <a:pt x="5904120" y="0"/>
                        </a:cubicBezTo>
                        <a:cubicBezTo>
                          <a:pt x="6077540" y="-25759"/>
                          <a:pt x="6483875" y="111697"/>
                          <a:pt x="6670977" y="0"/>
                        </a:cubicBezTo>
                        <a:cubicBezTo>
                          <a:pt x="6903398" y="-42299"/>
                          <a:pt x="6926574" y="56489"/>
                          <a:pt x="7084945" y="0"/>
                        </a:cubicBezTo>
                        <a:cubicBezTo>
                          <a:pt x="7266526" y="-31696"/>
                          <a:pt x="7401173" y="33240"/>
                          <a:pt x="7498912" y="0"/>
                        </a:cubicBezTo>
                        <a:cubicBezTo>
                          <a:pt x="7630652" y="-46123"/>
                          <a:pt x="7808242" y="-12308"/>
                          <a:pt x="8001101" y="0"/>
                        </a:cubicBezTo>
                        <a:cubicBezTo>
                          <a:pt x="8125792" y="-35721"/>
                          <a:pt x="8648326" y="-34820"/>
                          <a:pt x="8822250" y="0"/>
                        </a:cubicBezTo>
                        <a:cubicBezTo>
                          <a:pt x="8938275" y="259623"/>
                          <a:pt x="8756960" y="324635"/>
                          <a:pt x="8822250" y="500679"/>
                        </a:cubicBezTo>
                        <a:cubicBezTo>
                          <a:pt x="8908232" y="699525"/>
                          <a:pt x="8757679" y="921231"/>
                          <a:pt x="8822250" y="1041412"/>
                        </a:cubicBezTo>
                        <a:cubicBezTo>
                          <a:pt x="8873151" y="1233502"/>
                          <a:pt x="8798444" y="1370562"/>
                          <a:pt x="8822250" y="1542092"/>
                        </a:cubicBezTo>
                        <a:cubicBezTo>
                          <a:pt x="8862232" y="1759983"/>
                          <a:pt x="8753573" y="1848321"/>
                          <a:pt x="8822250" y="2042771"/>
                        </a:cubicBezTo>
                        <a:cubicBezTo>
                          <a:pt x="8910197" y="2233624"/>
                          <a:pt x="8793316" y="2266234"/>
                          <a:pt x="8822250" y="2423287"/>
                        </a:cubicBezTo>
                        <a:cubicBezTo>
                          <a:pt x="8837269" y="2589945"/>
                          <a:pt x="8759121" y="2702850"/>
                          <a:pt x="8822250" y="2964021"/>
                        </a:cubicBezTo>
                        <a:cubicBezTo>
                          <a:pt x="8885076" y="3164940"/>
                          <a:pt x="8746584" y="3172234"/>
                          <a:pt x="8822250" y="3424645"/>
                        </a:cubicBezTo>
                        <a:cubicBezTo>
                          <a:pt x="8928578" y="3676642"/>
                          <a:pt x="8768929" y="3825841"/>
                          <a:pt x="8822250" y="4005434"/>
                        </a:cubicBezTo>
                        <a:cubicBezTo>
                          <a:pt x="8673228" y="4018080"/>
                          <a:pt x="8604397" y="3976466"/>
                          <a:pt x="8408283" y="4005434"/>
                        </a:cubicBezTo>
                        <a:cubicBezTo>
                          <a:pt x="8209708" y="4016487"/>
                          <a:pt x="8121944" y="4015898"/>
                          <a:pt x="7906093" y="4005434"/>
                        </a:cubicBezTo>
                        <a:cubicBezTo>
                          <a:pt x="7728501" y="3993161"/>
                          <a:pt x="7380815" y="3949357"/>
                          <a:pt x="7139236" y="4005434"/>
                        </a:cubicBezTo>
                        <a:cubicBezTo>
                          <a:pt x="6901304" y="4012369"/>
                          <a:pt x="6652665" y="3950993"/>
                          <a:pt x="6284156" y="4005434"/>
                        </a:cubicBezTo>
                        <a:cubicBezTo>
                          <a:pt x="5877044" y="4039128"/>
                          <a:pt x="5733491" y="3969587"/>
                          <a:pt x="5517299" y="4005434"/>
                        </a:cubicBezTo>
                        <a:cubicBezTo>
                          <a:pt x="5303477" y="4031892"/>
                          <a:pt x="5253374" y="3974557"/>
                          <a:pt x="5015109" y="4005434"/>
                        </a:cubicBezTo>
                        <a:cubicBezTo>
                          <a:pt x="4808232" y="4088511"/>
                          <a:pt x="4589090" y="3972162"/>
                          <a:pt x="4160030" y="4005434"/>
                        </a:cubicBezTo>
                        <a:cubicBezTo>
                          <a:pt x="3765918" y="3996094"/>
                          <a:pt x="3566635" y="3984133"/>
                          <a:pt x="3393172" y="4005434"/>
                        </a:cubicBezTo>
                        <a:cubicBezTo>
                          <a:pt x="3191591" y="4032075"/>
                          <a:pt x="3104387" y="3996454"/>
                          <a:pt x="2979206" y="4005434"/>
                        </a:cubicBezTo>
                        <a:cubicBezTo>
                          <a:pt x="2855707" y="4037024"/>
                          <a:pt x="2734763" y="3942245"/>
                          <a:pt x="2477016" y="4005434"/>
                        </a:cubicBezTo>
                        <a:cubicBezTo>
                          <a:pt x="2243236" y="4044652"/>
                          <a:pt x="2001820" y="4050152"/>
                          <a:pt x="1621936" y="4005434"/>
                        </a:cubicBezTo>
                        <a:cubicBezTo>
                          <a:pt x="1276429" y="4032681"/>
                          <a:pt x="1378013" y="3973384"/>
                          <a:pt x="1207969" y="4005434"/>
                        </a:cubicBezTo>
                        <a:cubicBezTo>
                          <a:pt x="1120675" y="4109063"/>
                          <a:pt x="297959" y="3959481"/>
                          <a:pt x="0" y="4005434"/>
                        </a:cubicBezTo>
                        <a:cubicBezTo>
                          <a:pt x="-42942" y="3905279"/>
                          <a:pt x="54789" y="3708414"/>
                          <a:pt x="0" y="3584863"/>
                        </a:cubicBezTo>
                        <a:cubicBezTo>
                          <a:pt x="-46742" y="3403920"/>
                          <a:pt x="118965" y="3287245"/>
                          <a:pt x="0" y="3084184"/>
                        </a:cubicBezTo>
                        <a:cubicBezTo>
                          <a:pt x="-73371" y="2901834"/>
                          <a:pt x="47416" y="2878888"/>
                          <a:pt x="0" y="2663613"/>
                        </a:cubicBezTo>
                        <a:cubicBezTo>
                          <a:pt x="-22024" y="2451227"/>
                          <a:pt x="67541" y="2244337"/>
                          <a:pt x="0" y="2122880"/>
                        </a:cubicBezTo>
                        <a:cubicBezTo>
                          <a:pt x="-33893" y="2003394"/>
                          <a:pt x="69282" y="1889705"/>
                          <a:pt x="0" y="1702309"/>
                        </a:cubicBezTo>
                        <a:cubicBezTo>
                          <a:pt x="-55021" y="1551703"/>
                          <a:pt x="22341" y="1371004"/>
                          <a:pt x="0" y="1161576"/>
                        </a:cubicBezTo>
                        <a:cubicBezTo>
                          <a:pt x="-25027" y="1012642"/>
                          <a:pt x="1434" y="899113"/>
                          <a:pt x="0" y="620842"/>
                        </a:cubicBezTo>
                        <a:cubicBezTo>
                          <a:pt x="-20105" y="373402"/>
                          <a:pt x="57002" y="208011"/>
                          <a:pt x="0" y="0"/>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lgn="just">
              <a:buNone/>
            </a:pPr>
            <a:r>
              <a:rPr lang="en-US" sz="4400" i="1" dirty="0">
                <a:latin typeface="Cambria" panose="02040503050406030204" pitchFamily="18" charset="0"/>
                <a:ea typeface="Cambria" panose="02040503050406030204" pitchFamily="18" charset="0"/>
              </a:rPr>
              <a:t>   </a:t>
            </a:r>
            <a:r>
              <a:rPr lang="vi-VN" sz="4400" i="1" dirty="0">
                <a:latin typeface="Cambria" panose="02040503050406030204" pitchFamily="18" charset="0"/>
                <a:ea typeface="Cambria" panose="02040503050406030204" pitchFamily="18" charset="0"/>
              </a:rPr>
              <a:t>Khi đã xác định được vấn đề thường nảy sinh, chúng ta sẽ nghĩ được cách giải quyết tích cực, sao cho tình bạn năm cuối cấp tiểu học trở nên khăng khít, chia tay rồi vẫn còn nhớ nhau thật lâu.</a:t>
            </a:r>
            <a:endParaRPr lang="en-US" sz="4400" i="1" dirty="0">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BE940716-5EBD-0138-7D0B-90E87EB5AD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id="{7AD1B410-631C-85F6-25FA-ADD44395E753}"/>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9149075" y="1565893"/>
            <a:ext cx="3042925" cy="5379829"/>
          </a:xfrm>
          <a:prstGeom prst="rect">
            <a:avLst/>
          </a:prstGeom>
        </p:spPr>
      </p:pic>
      <p:pic>
        <p:nvPicPr>
          <p:cNvPr id="8" name="Picture 7">
            <a:extLst>
              <a:ext uri="{FF2B5EF4-FFF2-40B4-BE49-F238E27FC236}">
                <a16:creationId xmlns:a16="http://schemas.microsoft.com/office/drawing/2014/main" id="{62935954-22CE-A6AD-FEA4-82C12CF99D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199" y="164678"/>
            <a:ext cx="5762697" cy="1661042"/>
          </a:xfrm>
          <a:prstGeom prst="rect">
            <a:avLst/>
          </a:prstGeom>
        </p:spPr>
      </p:pic>
    </p:spTree>
    <p:extLst>
      <p:ext uri="{BB962C8B-B14F-4D97-AF65-F5344CB8AC3E}">
        <p14:creationId xmlns:p14="http://schemas.microsoft.com/office/powerpoint/2010/main" val="330994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id="{4AC06F0D-C4EE-E594-B0BF-768CB2FEA689}"/>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id="{4510150D-C262-5E95-AD9E-E33023265DC8}"/>
              </a:ext>
            </a:extLst>
          </p:cNvPr>
          <p:cNvPicPr>
            <a:picLocks noChangeAspect="1"/>
          </p:cNvPicPr>
          <p:nvPr/>
        </p:nvPicPr>
        <p:blipFill>
          <a:blip r:embed="rId3"/>
          <a:stretch>
            <a:fillRect/>
          </a:stretch>
        </p:blipFill>
        <p:spPr>
          <a:xfrm>
            <a:off x="-2189502" y="4336000"/>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字魂37号-波纹乖乖体"/>
                  <a:ea typeface="字魂37号-波纹乖乖体"/>
                  <a:cs typeface="+mn-cs"/>
                </a:endParaRPr>
              </a:p>
            </p:txBody>
          </p:sp>
        </p:grpSp>
      </p:grpSp>
      <p:grpSp>
        <p:nvGrpSpPr>
          <p:cNvPr id="17" name="组合 54">
            <a:extLst>
              <a:ext uri="{FF2B5EF4-FFF2-40B4-BE49-F238E27FC236}">
                <a16:creationId xmlns:a16="http://schemas.microsoft.com/office/drawing/2014/main" id="{03CA5EE0-1EE5-2BD4-83C4-E958EC236A90}"/>
              </a:ext>
            </a:extLst>
          </p:cNvPr>
          <p:cNvGrpSpPr/>
          <p:nvPr/>
        </p:nvGrpSpPr>
        <p:grpSpPr>
          <a:xfrm>
            <a:off x="876274" y="523085"/>
            <a:ext cx="912446" cy="1048415"/>
            <a:chOff x="6598200" y="1771069"/>
            <a:chExt cx="1570400" cy="1804415"/>
          </a:xfrm>
        </p:grpSpPr>
        <p:sp>
          <p:nvSpPr>
            <p:cNvPr id="19" name="Google Shape;2551;p39">
              <a:extLst>
                <a:ext uri="{FF2B5EF4-FFF2-40B4-BE49-F238E27FC236}">
                  <a16:creationId xmlns:a16="http://schemas.microsoft.com/office/drawing/2014/main" id="{B61AA235-6BB6-E51C-85F0-08EF4417DF7C}"/>
                </a:ext>
              </a:extLst>
            </p:cNvPr>
            <p:cNvSpPr/>
            <p:nvPr/>
          </p:nvSpPr>
          <p:spPr>
            <a:xfrm>
              <a:off x="6598200" y="1913433"/>
              <a:ext cx="1570400" cy="1570400"/>
            </a:xfrm>
            <a:prstGeom prst="ellipse">
              <a:avLst/>
            </a:prstGeom>
            <a:solidFill>
              <a:srgbClr val="EFEF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nvGrpSpPr>
            <p:cNvPr id="20" name="Google Shape;2571;p39">
              <a:extLst>
                <a:ext uri="{FF2B5EF4-FFF2-40B4-BE49-F238E27FC236}">
                  <a16:creationId xmlns:a16="http://schemas.microsoft.com/office/drawing/2014/main" id="{19D8D511-BE43-F396-15A7-1F4D0D685F98}"/>
                </a:ext>
              </a:extLst>
            </p:cNvPr>
            <p:cNvGrpSpPr/>
            <p:nvPr/>
          </p:nvGrpSpPr>
          <p:grpSpPr>
            <a:xfrm>
              <a:off x="6848518" y="1771069"/>
              <a:ext cx="1069759" cy="1804415"/>
              <a:chOff x="4958856" y="2901378"/>
              <a:chExt cx="264801" cy="444072"/>
            </a:xfrm>
          </p:grpSpPr>
          <p:grpSp>
            <p:nvGrpSpPr>
              <p:cNvPr id="21" name="Google Shape;2572;p39">
                <a:extLst>
                  <a:ext uri="{FF2B5EF4-FFF2-40B4-BE49-F238E27FC236}">
                    <a16:creationId xmlns:a16="http://schemas.microsoft.com/office/drawing/2014/main" id="{AE678C82-28AB-03A7-3010-EE3B8F07E209}"/>
                  </a:ext>
                </a:extLst>
              </p:cNvPr>
              <p:cNvGrpSpPr/>
              <p:nvPr/>
            </p:nvGrpSpPr>
            <p:grpSpPr>
              <a:xfrm>
                <a:off x="4958856" y="2901378"/>
                <a:ext cx="264801" cy="444072"/>
                <a:chOff x="4958856" y="2901378"/>
                <a:chExt cx="264801" cy="444072"/>
              </a:xfrm>
            </p:grpSpPr>
            <p:sp>
              <p:nvSpPr>
                <p:cNvPr id="26" name="Google Shape;2573;p39">
                  <a:extLst>
                    <a:ext uri="{FF2B5EF4-FFF2-40B4-BE49-F238E27FC236}">
                      <a16:creationId xmlns:a16="http://schemas.microsoft.com/office/drawing/2014/main" id="{50AD8826-B47B-168E-C2B8-507578EDD250}"/>
                    </a:ext>
                  </a:extLst>
                </p:cNvPr>
                <p:cNvSpPr/>
                <p:nvPr/>
              </p:nvSpPr>
              <p:spPr>
                <a:xfrm>
                  <a:off x="5170662" y="3014682"/>
                  <a:ext cx="39962" cy="72339"/>
                </a:xfrm>
                <a:custGeom>
                  <a:avLst/>
                  <a:gdLst/>
                  <a:ahLst/>
                  <a:cxnLst/>
                  <a:rect l="l" t="t" r="r" b="b"/>
                  <a:pathLst>
                    <a:path w="1429" h="2587" extrusionOk="0">
                      <a:moveTo>
                        <a:pt x="1428" y="0"/>
                      </a:moveTo>
                      <a:lnTo>
                        <a:pt x="9" y="825"/>
                      </a:lnTo>
                      <a:lnTo>
                        <a:pt x="1" y="2587"/>
                      </a:lnTo>
                      <a:lnTo>
                        <a:pt x="1424" y="1762"/>
                      </a:lnTo>
                      <a:lnTo>
                        <a:pt x="1428" y="0"/>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nvGrpSpPr>
                <p:cNvPr id="27" name="Google Shape;2574;p39">
                  <a:extLst>
                    <a:ext uri="{FF2B5EF4-FFF2-40B4-BE49-F238E27FC236}">
                      <a16:creationId xmlns:a16="http://schemas.microsoft.com/office/drawing/2014/main" id="{89C47E4F-EE55-CD5A-C530-9CAD54A695E8}"/>
                    </a:ext>
                  </a:extLst>
                </p:cNvPr>
                <p:cNvGrpSpPr/>
                <p:nvPr/>
              </p:nvGrpSpPr>
              <p:grpSpPr>
                <a:xfrm>
                  <a:off x="4958856" y="2901378"/>
                  <a:ext cx="264801" cy="444072"/>
                  <a:chOff x="4958856" y="2901378"/>
                  <a:chExt cx="264801" cy="444072"/>
                </a:xfrm>
              </p:grpSpPr>
              <p:sp>
                <p:nvSpPr>
                  <p:cNvPr id="28" name="Google Shape;2575;p39">
                    <a:extLst>
                      <a:ext uri="{FF2B5EF4-FFF2-40B4-BE49-F238E27FC236}">
                        <a16:creationId xmlns:a16="http://schemas.microsoft.com/office/drawing/2014/main" id="{D1F07862-7AA6-B72C-0F3E-255FEFEE1C11}"/>
                      </a:ext>
                    </a:extLst>
                  </p:cNvPr>
                  <p:cNvSpPr/>
                  <p:nvPr/>
                </p:nvSpPr>
                <p:spPr>
                  <a:xfrm>
                    <a:off x="4989645" y="3148147"/>
                    <a:ext cx="150032" cy="116548"/>
                  </a:xfrm>
                  <a:custGeom>
                    <a:avLst/>
                    <a:gdLst/>
                    <a:ahLst/>
                    <a:cxnLst/>
                    <a:rect l="l" t="t" r="r" b="b"/>
                    <a:pathLst>
                      <a:path w="5365" h="4168" extrusionOk="0">
                        <a:moveTo>
                          <a:pt x="1424" y="1"/>
                        </a:moveTo>
                        <a:lnTo>
                          <a:pt x="1" y="826"/>
                        </a:lnTo>
                        <a:cubicBezTo>
                          <a:pt x="13" y="846"/>
                          <a:pt x="25" y="867"/>
                          <a:pt x="34" y="888"/>
                        </a:cubicBezTo>
                        <a:cubicBezTo>
                          <a:pt x="54" y="921"/>
                          <a:pt x="71" y="949"/>
                          <a:pt x="91" y="978"/>
                        </a:cubicBezTo>
                        <a:cubicBezTo>
                          <a:pt x="186" y="1148"/>
                          <a:pt x="285" y="1313"/>
                          <a:pt x="384" y="1469"/>
                        </a:cubicBezTo>
                        <a:cubicBezTo>
                          <a:pt x="401" y="1498"/>
                          <a:pt x="417" y="1531"/>
                          <a:pt x="434" y="1556"/>
                        </a:cubicBezTo>
                        <a:cubicBezTo>
                          <a:pt x="463" y="1601"/>
                          <a:pt x="492" y="1638"/>
                          <a:pt x="521" y="1680"/>
                        </a:cubicBezTo>
                        <a:cubicBezTo>
                          <a:pt x="578" y="1771"/>
                          <a:pt x="636" y="1857"/>
                          <a:pt x="698" y="1940"/>
                        </a:cubicBezTo>
                        <a:cubicBezTo>
                          <a:pt x="747" y="2010"/>
                          <a:pt x="797" y="2076"/>
                          <a:pt x="847" y="2146"/>
                        </a:cubicBezTo>
                        <a:cubicBezTo>
                          <a:pt x="908" y="2224"/>
                          <a:pt x="970" y="2303"/>
                          <a:pt x="1032" y="2381"/>
                        </a:cubicBezTo>
                        <a:cubicBezTo>
                          <a:pt x="1082" y="2443"/>
                          <a:pt x="1135" y="2509"/>
                          <a:pt x="1185" y="2571"/>
                        </a:cubicBezTo>
                        <a:cubicBezTo>
                          <a:pt x="1247" y="2641"/>
                          <a:pt x="1309" y="2711"/>
                          <a:pt x="1375" y="2781"/>
                        </a:cubicBezTo>
                        <a:cubicBezTo>
                          <a:pt x="1424" y="2839"/>
                          <a:pt x="1478" y="2897"/>
                          <a:pt x="1531" y="2950"/>
                        </a:cubicBezTo>
                        <a:cubicBezTo>
                          <a:pt x="1597" y="3016"/>
                          <a:pt x="1659" y="3078"/>
                          <a:pt x="1725" y="3136"/>
                        </a:cubicBezTo>
                        <a:cubicBezTo>
                          <a:pt x="1762" y="3169"/>
                          <a:pt x="1795" y="3206"/>
                          <a:pt x="1828" y="3239"/>
                        </a:cubicBezTo>
                        <a:cubicBezTo>
                          <a:pt x="1849" y="3260"/>
                          <a:pt x="1870" y="3272"/>
                          <a:pt x="1886" y="3289"/>
                        </a:cubicBezTo>
                        <a:cubicBezTo>
                          <a:pt x="1944" y="3338"/>
                          <a:pt x="2002" y="3384"/>
                          <a:pt x="2059" y="3433"/>
                        </a:cubicBezTo>
                        <a:cubicBezTo>
                          <a:pt x="2101" y="3462"/>
                          <a:pt x="2138" y="3499"/>
                          <a:pt x="2179" y="3528"/>
                        </a:cubicBezTo>
                        <a:cubicBezTo>
                          <a:pt x="2200" y="3545"/>
                          <a:pt x="2224" y="3561"/>
                          <a:pt x="2249" y="3582"/>
                        </a:cubicBezTo>
                        <a:cubicBezTo>
                          <a:pt x="2282" y="3606"/>
                          <a:pt x="2315" y="3627"/>
                          <a:pt x="2352" y="3652"/>
                        </a:cubicBezTo>
                        <a:cubicBezTo>
                          <a:pt x="2390" y="3677"/>
                          <a:pt x="2418" y="3697"/>
                          <a:pt x="2447" y="3718"/>
                        </a:cubicBezTo>
                        <a:cubicBezTo>
                          <a:pt x="2517" y="3763"/>
                          <a:pt x="2583" y="3804"/>
                          <a:pt x="2654" y="3846"/>
                        </a:cubicBezTo>
                        <a:lnTo>
                          <a:pt x="2682" y="3862"/>
                        </a:lnTo>
                        <a:cubicBezTo>
                          <a:pt x="2720" y="3883"/>
                          <a:pt x="2753" y="3899"/>
                          <a:pt x="2786" y="3916"/>
                        </a:cubicBezTo>
                        <a:cubicBezTo>
                          <a:pt x="2823" y="3932"/>
                          <a:pt x="2847" y="3949"/>
                          <a:pt x="2876" y="3961"/>
                        </a:cubicBezTo>
                        <a:lnTo>
                          <a:pt x="2889" y="3969"/>
                        </a:lnTo>
                        <a:cubicBezTo>
                          <a:pt x="2942" y="3994"/>
                          <a:pt x="3000" y="4019"/>
                          <a:pt x="3050" y="4040"/>
                        </a:cubicBezTo>
                        <a:lnTo>
                          <a:pt x="3058" y="4040"/>
                        </a:lnTo>
                        <a:lnTo>
                          <a:pt x="3079" y="4052"/>
                        </a:lnTo>
                        <a:cubicBezTo>
                          <a:pt x="3116" y="4064"/>
                          <a:pt x="3153" y="4077"/>
                          <a:pt x="3186" y="4089"/>
                        </a:cubicBezTo>
                        <a:cubicBezTo>
                          <a:pt x="3202" y="4093"/>
                          <a:pt x="3211" y="4097"/>
                          <a:pt x="3223" y="4102"/>
                        </a:cubicBezTo>
                        <a:lnTo>
                          <a:pt x="3264" y="4114"/>
                        </a:lnTo>
                        <a:cubicBezTo>
                          <a:pt x="3277" y="4118"/>
                          <a:pt x="3293" y="4122"/>
                          <a:pt x="3305" y="4126"/>
                        </a:cubicBezTo>
                        <a:cubicBezTo>
                          <a:pt x="3338" y="4135"/>
                          <a:pt x="3376" y="4143"/>
                          <a:pt x="3409" y="4151"/>
                        </a:cubicBezTo>
                        <a:lnTo>
                          <a:pt x="3417" y="4151"/>
                        </a:lnTo>
                        <a:cubicBezTo>
                          <a:pt x="3446" y="4155"/>
                          <a:pt x="3475" y="4159"/>
                          <a:pt x="3503" y="4163"/>
                        </a:cubicBezTo>
                        <a:cubicBezTo>
                          <a:pt x="3520" y="4163"/>
                          <a:pt x="3536" y="4168"/>
                          <a:pt x="3553" y="4168"/>
                        </a:cubicBezTo>
                        <a:lnTo>
                          <a:pt x="3668" y="4168"/>
                        </a:lnTo>
                        <a:cubicBezTo>
                          <a:pt x="3677" y="4168"/>
                          <a:pt x="3685" y="4168"/>
                          <a:pt x="3693" y="4163"/>
                        </a:cubicBezTo>
                        <a:lnTo>
                          <a:pt x="3718" y="4163"/>
                        </a:lnTo>
                        <a:cubicBezTo>
                          <a:pt x="3726" y="4163"/>
                          <a:pt x="3734" y="4163"/>
                          <a:pt x="3743" y="4159"/>
                        </a:cubicBezTo>
                        <a:cubicBezTo>
                          <a:pt x="3772" y="4155"/>
                          <a:pt x="3796" y="4151"/>
                          <a:pt x="3821" y="4143"/>
                        </a:cubicBezTo>
                        <a:lnTo>
                          <a:pt x="3829" y="4143"/>
                        </a:lnTo>
                        <a:lnTo>
                          <a:pt x="3846" y="4139"/>
                        </a:lnTo>
                        <a:cubicBezTo>
                          <a:pt x="3862" y="4130"/>
                          <a:pt x="3879" y="4122"/>
                          <a:pt x="3900" y="4118"/>
                        </a:cubicBezTo>
                        <a:cubicBezTo>
                          <a:pt x="3916" y="4110"/>
                          <a:pt x="3928" y="4102"/>
                          <a:pt x="3945" y="4093"/>
                        </a:cubicBezTo>
                        <a:lnTo>
                          <a:pt x="5364" y="3268"/>
                        </a:lnTo>
                        <a:lnTo>
                          <a:pt x="5364" y="3268"/>
                        </a:lnTo>
                        <a:cubicBezTo>
                          <a:pt x="5335" y="3285"/>
                          <a:pt x="5302" y="3297"/>
                          <a:pt x="5269" y="3309"/>
                        </a:cubicBezTo>
                        <a:cubicBezTo>
                          <a:pt x="5261" y="3309"/>
                          <a:pt x="5257" y="3314"/>
                          <a:pt x="5253" y="3318"/>
                        </a:cubicBezTo>
                        <a:cubicBezTo>
                          <a:pt x="5216" y="3326"/>
                          <a:pt x="5178" y="3334"/>
                          <a:pt x="5141" y="3338"/>
                        </a:cubicBezTo>
                        <a:lnTo>
                          <a:pt x="5117" y="3338"/>
                        </a:lnTo>
                        <a:cubicBezTo>
                          <a:pt x="5079" y="3342"/>
                          <a:pt x="5038" y="3342"/>
                          <a:pt x="4997" y="3342"/>
                        </a:cubicBezTo>
                        <a:lnTo>
                          <a:pt x="4976" y="3342"/>
                        </a:lnTo>
                        <a:cubicBezTo>
                          <a:pt x="4931" y="3338"/>
                          <a:pt x="4886" y="3334"/>
                          <a:pt x="4840" y="3326"/>
                        </a:cubicBezTo>
                        <a:lnTo>
                          <a:pt x="4832" y="3326"/>
                        </a:lnTo>
                        <a:cubicBezTo>
                          <a:pt x="4782" y="3318"/>
                          <a:pt x="4733" y="3305"/>
                          <a:pt x="4688" y="3289"/>
                        </a:cubicBezTo>
                        <a:lnTo>
                          <a:pt x="4646" y="3276"/>
                        </a:lnTo>
                        <a:cubicBezTo>
                          <a:pt x="4601" y="3264"/>
                          <a:pt x="4551" y="3248"/>
                          <a:pt x="4502" y="3227"/>
                        </a:cubicBezTo>
                        <a:lnTo>
                          <a:pt x="4481" y="3219"/>
                        </a:lnTo>
                        <a:cubicBezTo>
                          <a:pt x="4419" y="3194"/>
                          <a:pt x="4362" y="3165"/>
                          <a:pt x="4300" y="3136"/>
                        </a:cubicBezTo>
                        <a:cubicBezTo>
                          <a:pt x="4271" y="3124"/>
                          <a:pt x="4238" y="3103"/>
                          <a:pt x="4209" y="3091"/>
                        </a:cubicBezTo>
                        <a:cubicBezTo>
                          <a:pt x="4168" y="3066"/>
                          <a:pt x="4122" y="3045"/>
                          <a:pt x="4077" y="3016"/>
                        </a:cubicBezTo>
                        <a:cubicBezTo>
                          <a:pt x="3974" y="2959"/>
                          <a:pt x="3875" y="2893"/>
                          <a:pt x="3776" y="2827"/>
                        </a:cubicBezTo>
                        <a:cubicBezTo>
                          <a:pt x="3743" y="2802"/>
                          <a:pt x="3710" y="2777"/>
                          <a:pt x="3673" y="2752"/>
                        </a:cubicBezTo>
                        <a:cubicBezTo>
                          <a:pt x="3611" y="2707"/>
                          <a:pt x="3549" y="2658"/>
                          <a:pt x="3487" y="2608"/>
                        </a:cubicBezTo>
                        <a:cubicBezTo>
                          <a:pt x="3421" y="2554"/>
                          <a:pt x="3367" y="2513"/>
                          <a:pt x="3310" y="2464"/>
                        </a:cubicBezTo>
                        <a:cubicBezTo>
                          <a:pt x="3252" y="2414"/>
                          <a:pt x="3202" y="2365"/>
                          <a:pt x="3149" y="2311"/>
                        </a:cubicBezTo>
                        <a:cubicBezTo>
                          <a:pt x="3083" y="2253"/>
                          <a:pt x="3017" y="2191"/>
                          <a:pt x="2955" y="2125"/>
                        </a:cubicBezTo>
                        <a:cubicBezTo>
                          <a:pt x="2901" y="2072"/>
                          <a:pt x="2847" y="2014"/>
                          <a:pt x="2794" y="1956"/>
                        </a:cubicBezTo>
                        <a:cubicBezTo>
                          <a:pt x="2732" y="1886"/>
                          <a:pt x="2670" y="1816"/>
                          <a:pt x="2608" y="1746"/>
                        </a:cubicBezTo>
                        <a:cubicBezTo>
                          <a:pt x="2555" y="1684"/>
                          <a:pt x="2505" y="1618"/>
                          <a:pt x="2451" y="1556"/>
                        </a:cubicBezTo>
                        <a:cubicBezTo>
                          <a:pt x="2390" y="1478"/>
                          <a:pt x="2332" y="1399"/>
                          <a:pt x="2270" y="1321"/>
                        </a:cubicBezTo>
                        <a:cubicBezTo>
                          <a:pt x="2216" y="1251"/>
                          <a:pt x="2167" y="1181"/>
                          <a:pt x="2117" y="1115"/>
                        </a:cubicBezTo>
                        <a:cubicBezTo>
                          <a:pt x="2059" y="1028"/>
                          <a:pt x="1998" y="941"/>
                          <a:pt x="1940" y="855"/>
                        </a:cubicBezTo>
                        <a:cubicBezTo>
                          <a:pt x="1894" y="784"/>
                          <a:pt x="1849" y="718"/>
                          <a:pt x="1804" y="644"/>
                        </a:cubicBezTo>
                        <a:cubicBezTo>
                          <a:pt x="1705" y="487"/>
                          <a:pt x="1610" y="327"/>
                          <a:pt x="1515" y="157"/>
                        </a:cubicBezTo>
                        <a:cubicBezTo>
                          <a:pt x="1482" y="104"/>
                          <a:pt x="1453" y="54"/>
                          <a:pt x="142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9" name="Google Shape;2576;p39">
                    <a:extLst>
                      <a:ext uri="{FF2B5EF4-FFF2-40B4-BE49-F238E27FC236}">
                        <a16:creationId xmlns:a16="http://schemas.microsoft.com/office/drawing/2014/main" id="{A52E1141-4F01-FF66-CC2D-1548FD2B9272}"/>
                      </a:ext>
                    </a:extLst>
                  </p:cNvPr>
                  <p:cNvSpPr/>
                  <p:nvPr/>
                </p:nvSpPr>
                <p:spPr>
                  <a:xfrm>
                    <a:off x="5096024" y="3063924"/>
                    <a:ext cx="127632" cy="275179"/>
                  </a:xfrm>
                  <a:custGeom>
                    <a:avLst/>
                    <a:gdLst/>
                    <a:ahLst/>
                    <a:cxnLst/>
                    <a:rect l="l" t="t" r="r" b="b"/>
                    <a:pathLst>
                      <a:path w="4564" h="9841" extrusionOk="0">
                        <a:moveTo>
                          <a:pt x="4093" y="1"/>
                        </a:moveTo>
                        <a:lnTo>
                          <a:pt x="2670" y="826"/>
                        </a:lnTo>
                        <a:lnTo>
                          <a:pt x="1" y="2468"/>
                        </a:lnTo>
                        <a:lnTo>
                          <a:pt x="504" y="2843"/>
                        </a:lnTo>
                        <a:cubicBezTo>
                          <a:pt x="644" y="2947"/>
                          <a:pt x="776" y="3058"/>
                          <a:pt x="908" y="3173"/>
                        </a:cubicBezTo>
                        <a:cubicBezTo>
                          <a:pt x="937" y="3202"/>
                          <a:pt x="966" y="3227"/>
                          <a:pt x="999" y="3256"/>
                        </a:cubicBezTo>
                        <a:cubicBezTo>
                          <a:pt x="1086" y="3334"/>
                          <a:pt x="1176" y="3421"/>
                          <a:pt x="1263" y="3508"/>
                        </a:cubicBezTo>
                        <a:cubicBezTo>
                          <a:pt x="1275" y="3524"/>
                          <a:pt x="1296" y="3537"/>
                          <a:pt x="1308" y="3553"/>
                        </a:cubicBezTo>
                        <a:cubicBezTo>
                          <a:pt x="1412" y="3656"/>
                          <a:pt x="1507" y="3759"/>
                          <a:pt x="1601" y="3871"/>
                        </a:cubicBezTo>
                        <a:lnTo>
                          <a:pt x="1676" y="3961"/>
                        </a:lnTo>
                        <a:cubicBezTo>
                          <a:pt x="1746" y="4044"/>
                          <a:pt x="1812" y="4127"/>
                          <a:pt x="1878" y="4209"/>
                        </a:cubicBezTo>
                        <a:lnTo>
                          <a:pt x="1960" y="4320"/>
                        </a:lnTo>
                        <a:cubicBezTo>
                          <a:pt x="2026" y="4411"/>
                          <a:pt x="2088" y="4502"/>
                          <a:pt x="2150" y="4597"/>
                        </a:cubicBezTo>
                        <a:cubicBezTo>
                          <a:pt x="2167" y="4622"/>
                          <a:pt x="2187" y="4646"/>
                          <a:pt x="2204" y="4675"/>
                        </a:cubicBezTo>
                        <a:cubicBezTo>
                          <a:pt x="2274" y="4787"/>
                          <a:pt x="2344" y="4902"/>
                          <a:pt x="2410" y="5018"/>
                        </a:cubicBezTo>
                        <a:cubicBezTo>
                          <a:pt x="2464" y="5117"/>
                          <a:pt x="2513" y="5216"/>
                          <a:pt x="2563" y="5315"/>
                        </a:cubicBezTo>
                        <a:cubicBezTo>
                          <a:pt x="2571" y="5331"/>
                          <a:pt x="2575" y="5344"/>
                          <a:pt x="2583" y="5360"/>
                        </a:cubicBezTo>
                        <a:cubicBezTo>
                          <a:pt x="2625" y="5443"/>
                          <a:pt x="2662" y="5525"/>
                          <a:pt x="2699" y="5612"/>
                        </a:cubicBezTo>
                        <a:cubicBezTo>
                          <a:pt x="2707" y="5637"/>
                          <a:pt x="2719" y="5665"/>
                          <a:pt x="2732" y="5690"/>
                        </a:cubicBezTo>
                        <a:cubicBezTo>
                          <a:pt x="2765" y="5777"/>
                          <a:pt x="2802" y="5868"/>
                          <a:pt x="2835" y="5958"/>
                        </a:cubicBezTo>
                        <a:cubicBezTo>
                          <a:pt x="2835" y="5967"/>
                          <a:pt x="2839" y="5975"/>
                          <a:pt x="2843" y="5983"/>
                        </a:cubicBezTo>
                        <a:cubicBezTo>
                          <a:pt x="2876" y="6082"/>
                          <a:pt x="2905" y="6181"/>
                          <a:pt x="2934" y="6280"/>
                        </a:cubicBezTo>
                        <a:cubicBezTo>
                          <a:pt x="2942" y="6301"/>
                          <a:pt x="2946" y="6321"/>
                          <a:pt x="2955" y="6342"/>
                        </a:cubicBezTo>
                        <a:cubicBezTo>
                          <a:pt x="2979" y="6441"/>
                          <a:pt x="3004" y="6544"/>
                          <a:pt x="3025" y="6643"/>
                        </a:cubicBezTo>
                        <a:cubicBezTo>
                          <a:pt x="3029" y="6656"/>
                          <a:pt x="3033" y="6672"/>
                          <a:pt x="3033" y="6684"/>
                        </a:cubicBezTo>
                        <a:cubicBezTo>
                          <a:pt x="3054" y="6775"/>
                          <a:pt x="3066" y="6866"/>
                          <a:pt x="3083" y="6957"/>
                        </a:cubicBezTo>
                        <a:cubicBezTo>
                          <a:pt x="3087" y="6981"/>
                          <a:pt x="3087" y="7002"/>
                          <a:pt x="3091" y="7027"/>
                        </a:cubicBezTo>
                        <a:cubicBezTo>
                          <a:pt x="3103" y="7130"/>
                          <a:pt x="3116" y="7233"/>
                          <a:pt x="3124" y="7336"/>
                        </a:cubicBezTo>
                        <a:cubicBezTo>
                          <a:pt x="3124" y="7357"/>
                          <a:pt x="3124" y="7382"/>
                          <a:pt x="3128" y="7402"/>
                        </a:cubicBezTo>
                        <a:cubicBezTo>
                          <a:pt x="3132" y="7501"/>
                          <a:pt x="3136" y="7600"/>
                          <a:pt x="3136" y="7699"/>
                        </a:cubicBezTo>
                        <a:cubicBezTo>
                          <a:pt x="3136" y="7803"/>
                          <a:pt x="3132" y="7902"/>
                          <a:pt x="3124" y="8001"/>
                        </a:cubicBezTo>
                        <a:cubicBezTo>
                          <a:pt x="3120" y="8054"/>
                          <a:pt x="3116" y="8104"/>
                          <a:pt x="3111" y="8157"/>
                        </a:cubicBezTo>
                        <a:cubicBezTo>
                          <a:pt x="3103" y="8215"/>
                          <a:pt x="3099" y="8273"/>
                          <a:pt x="3087" y="8326"/>
                        </a:cubicBezTo>
                        <a:cubicBezTo>
                          <a:pt x="3078" y="8397"/>
                          <a:pt x="3066" y="8467"/>
                          <a:pt x="3054" y="8533"/>
                        </a:cubicBezTo>
                        <a:cubicBezTo>
                          <a:pt x="3041" y="8578"/>
                          <a:pt x="3033" y="8624"/>
                          <a:pt x="3021" y="8665"/>
                        </a:cubicBezTo>
                        <a:cubicBezTo>
                          <a:pt x="2992" y="8768"/>
                          <a:pt x="2959" y="8871"/>
                          <a:pt x="2922" y="8970"/>
                        </a:cubicBezTo>
                        <a:cubicBezTo>
                          <a:pt x="2913" y="8987"/>
                          <a:pt x="2909" y="9007"/>
                          <a:pt x="2901" y="9024"/>
                        </a:cubicBezTo>
                        <a:cubicBezTo>
                          <a:pt x="2856" y="9131"/>
                          <a:pt x="2798" y="9230"/>
                          <a:pt x="2736" y="9329"/>
                        </a:cubicBezTo>
                        <a:cubicBezTo>
                          <a:pt x="2719" y="9354"/>
                          <a:pt x="2703" y="9374"/>
                          <a:pt x="2686" y="9399"/>
                        </a:cubicBezTo>
                        <a:cubicBezTo>
                          <a:pt x="2637" y="9465"/>
                          <a:pt x="2583" y="9527"/>
                          <a:pt x="2526" y="9585"/>
                        </a:cubicBezTo>
                        <a:cubicBezTo>
                          <a:pt x="2505" y="9610"/>
                          <a:pt x="2484" y="9630"/>
                          <a:pt x="2460" y="9651"/>
                        </a:cubicBezTo>
                        <a:cubicBezTo>
                          <a:pt x="2385" y="9721"/>
                          <a:pt x="2299" y="9783"/>
                          <a:pt x="2208" y="9841"/>
                        </a:cubicBezTo>
                        <a:lnTo>
                          <a:pt x="3631" y="9015"/>
                        </a:lnTo>
                        <a:cubicBezTo>
                          <a:pt x="3722" y="8958"/>
                          <a:pt x="3805" y="8896"/>
                          <a:pt x="3883" y="8826"/>
                        </a:cubicBezTo>
                        <a:cubicBezTo>
                          <a:pt x="3904" y="8805"/>
                          <a:pt x="3928" y="8784"/>
                          <a:pt x="3949" y="8764"/>
                        </a:cubicBezTo>
                        <a:cubicBezTo>
                          <a:pt x="4007" y="8702"/>
                          <a:pt x="4060" y="8640"/>
                          <a:pt x="4106" y="8574"/>
                        </a:cubicBezTo>
                        <a:cubicBezTo>
                          <a:pt x="4126" y="8549"/>
                          <a:pt x="4143" y="8529"/>
                          <a:pt x="4159" y="8504"/>
                        </a:cubicBezTo>
                        <a:cubicBezTo>
                          <a:pt x="4221" y="8405"/>
                          <a:pt x="4275" y="8306"/>
                          <a:pt x="4320" y="8199"/>
                        </a:cubicBezTo>
                        <a:cubicBezTo>
                          <a:pt x="4328" y="8182"/>
                          <a:pt x="4333" y="8166"/>
                          <a:pt x="4341" y="8145"/>
                        </a:cubicBezTo>
                        <a:cubicBezTo>
                          <a:pt x="4382" y="8046"/>
                          <a:pt x="4415" y="7943"/>
                          <a:pt x="4440" y="7840"/>
                        </a:cubicBezTo>
                        <a:cubicBezTo>
                          <a:pt x="4448" y="7823"/>
                          <a:pt x="4452" y="7807"/>
                          <a:pt x="4456" y="7790"/>
                        </a:cubicBezTo>
                        <a:cubicBezTo>
                          <a:pt x="4465" y="7761"/>
                          <a:pt x="4469" y="7732"/>
                          <a:pt x="4473" y="7708"/>
                        </a:cubicBezTo>
                        <a:cubicBezTo>
                          <a:pt x="4489" y="7642"/>
                          <a:pt x="4498" y="7571"/>
                          <a:pt x="4510" y="7501"/>
                        </a:cubicBezTo>
                        <a:cubicBezTo>
                          <a:pt x="4514" y="7472"/>
                          <a:pt x="4522" y="7448"/>
                          <a:pt x="4527" y="7419"/>
                        </a:cubicBezTo>
                        <a:cubicBezTo>
                          <a:pt x="4531" y="7390"/>
                          <a:pt x="4531" y="7361"/>
                          <a:pt x="4535" y="7332"/>
                        </a:cubicBezTo>
                        <a:cubicBezTo>
                          <a:pt x="4539" y="7279"/>
                          <a:pt x="4543" y="7229"/>
                          <a:pt x="4547" y="7175"/>
                        </a:cubicBezTo>
                        <a:cubicBezTo>
                          <a:pt x="4547" y="7147"/>
                          <a:pt x="4551" y="7114"/>
                          <a:pt x="4555" y="7081"/>
                        </a:cubicBezTo>
                        <a:cubicBezTo>
                          <a:pt x="4555" y="7015"/>
                          <a:pt x="4560" y="6944"/>
                          <a:pt x="4560" y="6874"/>
                        </a:cubicBezTo>
                        <a:cubicBezTo>
                          <a:pt x="4564" y="6841"/>
                          <a:pt x="4564" y="6804"/>
                          <a:pt x="4560" y="6767"/>
                        </a:cubicBezTo>
                        <a:cubicBezTo>
                          <a:pt x="4560" y="6705"/>
                          <a:pt x="4555" y="6643"/>
                          <a:pt x="4551" y="6581"/>
                        </a:cubicBezTo>
                        <a:cubicBezTo>
                          <a:pt x="4551" y="6557"/>
                          <a:pt x="4551" y="6536"/>
                          <a:pt x="4547" y="6511"/>
                        </a:cubicBezTo>
                        <a:lnTo>
                          <a:pt x="4547" y="6495"/>
                        </a:lnTo>
                        <a:cubicBezTo>
                          <a:pt x="4543" y="6412"/>
                          <a:pt x="4535" y="6330"/>
                          <a:pt x="4522" y="6247"/>
                        </a:cubicBezTo>
                        <a:cubicBezTo>
                          <a:pt x="4522" y="6231"/>
                          <a:pt x="4518" y="6218"/>
                          <a:pt x="4518" y="6202"/>
                        </a:cubicBezTo>
                        <a:cubicBezTo>
                          <a:pt x="4514" y="6181"/>
                          <a:pt x="4510" y="6156"/>
                          <a:pt x="4506" y="6132"/>
                        </a:cubicBezTo>
                        <a:cubicBezTo>
                          <a:pt x="4502" y="6094"/>
                          <a:pt x="4498" y="6053"/>
                          <a:pt x="4489" y="6016"/>
                        </a:cubicBezTo>
                        <a:cubicBezTo>
                          <a:pt x="4481" y="5962"/>
                          <a:pt x="4469" y="5913"/>
                          <a:pt x="4461" y="5859"/>
                        </a:cubicBezTo>
                        <a:cubicBezTo>
                          <a:pt x="4456" y="5847"/>
                          <a:pt x="4456" y="5830"/>
                          <a:pt x="4452" y="5818"/>
                        </a:cubicBezTo>
                        <a:cubicBezTo>
                          <a:pt x="4448" y="5802"/>
                          <a:pt x="4452" y="5802"/>
                          <a:pt x="4448" y="5797"/>
                        </a:cubicBezTo>
                        <a:cubicBezTo>
                          <a:pt x="4432" y="5727"/>
                          <a:pt x="4415" y="5657"/>
                          <a:pt x="4395" y="5587"/>
                        </a:cubicBezTo>
                        <a:cubicBezTo>
                          <a:pt x="4390" y="5562"/>
                          <a:pt x="4382" y="5542"/>
                          <a:pt x="4378" y="5517"/>
                        </a:cubicBezTo>
                        <a:cubicBezTo>
                          <a:pt x="4370" y="5496"/>
                          <a:pt x="4366" y="5476"/>
                          <a:pt x="4357" y="5455"/>
                        </a:cubicBezTo>
                        <a:cubicBezTo>
                          <a:pt x="4353" y="5434"/>
                          <a:pt x="4345" y="5405"/>
                          <a:pt x="4337" y="5377"/>
                        </a:cubicBezTo>
                        <a:cubicBezTo>
                          <a:pt x="4316" y="5306"/>
                          <a:pt x="4291" y="5236"/>
                          <a:pt x="4271" y="5166"/>
                        </a:cubicBezTo>
                        <a:lnTo>
                          <a:pt x="4267" y="5158"/>
                        </a:lnTo>
                        <a:lnTo>
                          <a:pt x="4258" y="5133"/>
                        </a:lnTo>
                        <a:cubicBezTo>
                          <a:pt x="4234" y="5071"/>
                          <a:pt x="4213" y="5014"/>
                          <a:pt x="4192" y="4952"/>
                        </a:cubicBezTo>
                        <a:cubicBezTo>
                          <a:pt x="4180" y="4923"/>
                          <a:pt x="4168" y="4894"/>
                          <a:pt x="4155" y="4865"/>
                        </a:cubicBezTo>
                        <a:cubicBezTo>
                          <a:pt x="4143" y="4836"/>
                          <a:pt x="4135" y="4811"/>
                          <a:pt x="4122" y="4787"/>
                        </a:cubicBezTo>
                        <a:cubicBezTo>
                          <a:pt x="4110" y="4762"/>
                          <a:pt x="4106" y="4745"/>
                          <a:pt x="4097" y="4725"/>
                        </a:cubicBezTo>
                        <a:cubicBezTo>
                          <a:pt x="4069" y="4663"/>
                          <a:pt x="4040" y="4597"/>
                          <a:pt x="4007" y="4535"/>
                        </a:cubicBezTo>
                        <a:cubicBezTo>
                          <a:pt x="4003" y="4518"/>
                          <a:pt x="3994" y="4506"/>
                          <a:pt x="3986" y="4490"/>
                        </a:cubicBezTo>
                        <a:lnTo>
                          <a:pt x="3982" y="4481"/>
                        </a:lnTo>
                        <a:cubicBezTo>
                          <a:pt x="3937" y="4386"/>
                          <a:pt x="3887" y="4296"/>
                          <a:pt x="3838" y="4201"/>
                        </a:cubicBezTo>
                        <a:lnTo>
                          <a:pt x="3833" y="4193"/>
                        </a:lnTo>
                        <a:cubicBezTo>
                          <a:pt x="3767" y="4077"/>
                          <a:pt x="3697" y="3961"/>
                          <a:pt x="3627" y="3850"/>
                        </a:cubicBezTo>
                        <a:cubicBezTo>
                          <a:pt x="3623" y="3846"/>
                          <a:pt x="3619" y="3838"/>
                          <a:pt x="3615" y="3829"/>
                        </a:cubicBezTo>
                        <a:cubicBezTo>
                          <a:pt x="3602" y="3809"/>
                          <a:pt x="3586" y="3792"/>
                          <a:pt x="3573" y="3772"/>
                        </a:cubicBezTo>
                        <a:cubicBezTo>
                          <a:pt x="3512" y="3677"/>
                          <a:pt x="3446" y="3586"/>
                          <a:pt x="3380" y="3495"/>
                        </a:cubicBezTo>
                        <a:cubicBezTo>
                          <a:pt x="3355" y="3458"/>
                          <a:pt x="3326" y="3421"/>
                          <a:pt x="3297" y="3384"/>
                        </a:cubicBezTo>
                        <a:cubicBezTo>
                          <a:pt x="3235" y="3301"/>
                          <a:pt x="3169" y="3219"/>
                          <a:pt x="3099" y="3136"/>
                        </a:cubicBezTo>
                        <a:cubicBezTo>
                          <a:pt x="3074" y="3107"/>
                          <a:pt x="3045" y="3074"/>
                          <a:pt x="3025" y="3046"/>
                        </a:cubicBezTo>
                        <a:cubicBezTo>
                          <a:pt x="2930" y="2938"/>
                          <a:pt x="2831" y="2831"/>
                          <a:pt x="2732" y="2728"/>
                        </a:cubicBezTo>
                        <a:cubicBezTo>
                          <a:pt x="2715" y="2711"/>
                          <a:pt x="2699" y="2699"/>
                          <a:pt x="2682" y="2683"/>
                        </a:cubicBezTo>
                        <a:cubicBezTo>
                          <a:pt x="2596" y="2596"/>
                          <a:pt x="2509" y="2509"/>
                          <a:pt x="2418" y="2431"/>
                        </a:cubicBezTo>
                        <a:cubicBezTo>
                          <a:pt x="2406" y="2418"/>
                          <a:pt x="2394" y="2402"/>
                          <a:pt x="2377" y="2390"/>
                        </a:cubicBezTo>
                        <a:cubicBezTo>
                          <a:pt x="2365" y="2377"/>
                          <a:pt x="2344" y="2365"/>
                          <a:pt x="2332" y="2348"/>
                        </a:cubicBezTo>
                        <a:cubicBezTo>
                          <a:pt x="2200" y="2233"/>
                          <a:pt x="2063" y="2121"/>
                          <a:pt x="1927" y="2018"/>
                        </a:cubicBezTo>
                        <a:lnTo>
                          <a:pt x="1424" y="1643"/>
                        </a:lnTo>
                        <a:lnTo>
                          <a:pt x="4093"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31" name="Google Shape;2577;p39">
                    <a:extLst>
                      <a:ext uri="{FF2B5EF4-FFF2-40B4-BE49-F238E27FC236}">
                        <a16:creationId xmlns:a16="http://schemas.microsoft.com/office/drawing/2014/main" id="{A261828B-6E57-867A-0A48-6302F6EFFA1B}"/>
                      </a:ext>
                    </a:extLst>
                  </p:cNvPr>
                  <p:cNvSpPr/>
                  <p:nvPr/>
                </p:nvSpPr>
                <p:spPr>
                  <a:xfrm>
                    <a:off x="4974656" y="2901378"/>
                    <a:ext cx="235969" cy="136401"/>
                  </a:xfrm>
                  <a:custGeom>
                    <a:avLst/>
                    <a:gdLst/>
                    <a:ahLst/>
                    <a:cxnLst/>
                    <a:rect l="l" t="t" r="r" b="b"/>
                    <a:pathLst>
                      <a:path w="8438" h="4878" extrusionOk="0">
                        <a:moveTo>
                          <a:pt x="1420" y="1"/>
                        </a:moveTo>
                        <a:lnTo>
                          <a:pt x="0" y="826"/>
                        </a:lnTo>
                        <a:lnTo>
                          <a:pt x="7018" y="4877"/>
                        </a:lnTo>
                        <a:lnTo>
                          <a:pt x="8437" y="4052"/>
                        </a:lnTo>
                        <a:lnTo>
                          <a:pt x="142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32" name="Google Shape;2578;p39">
                    <a:extLst>
                      <a:ext uri="{FF2B5EF4-FFF2-40B4-BE49-F238E27FC236}">
                        <a16:creationId xmlns:a16="http://schemas.microsoft.com/office/drawing/2014/main" id="{C7A485A1-00E9-C5A0-ED45-05847140004F}"/>
                      </a:ext>
                    </a:extLst>
                  </p:cNvPr>
                  <p:cNvSpPr/>
                  <p:nvPr/>
                </p:nvSpPr>
                <p:spPr>
                  <a:xfrm>
                    <a:off x="4958856" y="2924447"/>
                    <a:ext cx="225118" cy="421003"/>
                  </a:xfrm>
                  <a:custGeom>
                    <a:avLst/>
                    <a:gdLst/>
                    <a:ahLst/>
                    <a:cxnLst/>
                    <a:rect l="l" t="t" r="r" b="b"/>
                    <a:pathLst>
                      <a:path w="8050" h="15056" extrusionOk="0">
                        <a:moveTo>
                          <a:pt x="565" y="1"/>
                        </a:moveTo>
                        <a:lnTo>
                          <a:pt x="561" y="2373"/>
                        </a:lnTo>
                        <a:lnTo>
                          <a:pt x="4431" y="4613"/>
                        </a:lnTo>
                        <a:lnTo>
                          <a:pt x="2055" y="6070"/>
                        </a:lnTo>
                        <a:lnTo>
                          <a:pt x="2051" y="7728"/>
                        </a:lnTo>
                        <a:lnTo>
                          <a:pt x="3750" y="8710"/>
                        </a:lnTo>
                        <a:cubicBezTo>
                          <a:pt x="4815" y="9325"/>
                          <a:pt x="5405" y="10171"/>
                          <a:pt x="5401" y="11202"/>
                        </a:cubicBezTo>
                        <a:cubicBezTo>
                          <a:pt x="5398" y="11838"/>
                          <a:pt x="5161" y="12173"/>
                          <a:pt x="4713" y="12173"/>
                        </a:cubicBezTo>
                        <a:cubicBezTo>
                          <a:pt x="4459" y="12173"/>
                          <a:pt x="4139" y="12066"/>
                          <a:pt x="3755" y="11846"/>
                        </a:cubicBezTo>
                        <a:cubicBezTo>
                          <a:pt x="2802" y="11293"/>
                          <a:pt x="1890" y="10257"/>
                          <a:pt x="1102" y="8826"/>
                        </a:cubicBezTo>
                        <a:lnTo>
                          <a:pt x="0" y="10550"/>
                        </a:lnTo>
                        <a:cubicBezTo>
                          <a:pt x="974" y="11998"/>
                          <a:pt x="2504" y="13479"/>
                          <a:pt x="3965" y="14321"/>
                        </a:cubicBezTo>
                        <a:cubicBezTo>
                          <a:pt x="4825" y="14818"/>
                          <a:pt x="5579" y="15056"/>
                          <a:pt x="6197" y="15056"/>
                        </a:cubicBezTo>
                        <a:cubicBezTo>
                          <a:pt x="7358" y="15056"/>
                          <a:pt x="8040" y="14218"/>
                          <a:pt x="8045" y="12691"/>
                        </a:cubicBezTo>
                        <a:cubicBezTo>
                          <a:pt x="8049" y="10810"/>
                          <a:pt x="6960" y="9007"/>
                          <a:pt x="5413" y="7831"/>
                        </a:cubicBezTo>
                        <a:lnTo>
                          <a:pt x="4910" y="7456"/>
                        </a:lnTo>
                        <a:lnTo>
                          <a:pt x="7575" y="5814"/>
                        </a:lnTo>
                        <a:lnTo>
                          <a:pt x="7583" y="4052"/>
                        </a:lnTo>
                        <a:lnTo>
                          <a:pt x="565" y="1"/>
                        </a:lnTo>
                        <a:close/>
                      </a:path>
                    </a:pathLst>
                  </a:custGeom>
                  <a:solidFill>
                    <a:srgbClr val="E42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grpSp>
          <p:sp>
            <p:nvSpPr>
              <p:cNvPr id="22" name="Google Shape;2579;p39">
                <a:extLst>
                  <a:ext uri="{FF2B5EF4-FFF2-40B4-BE49-F238E27FC236}">
                    <a16:creationId xmlns:a16="http://schemas.microsoft.com/office/drawing/2014/main" id="{5A1E37CF-C087-8BAA-21B0-F4E13BC5CF62}"/>
                  </a:ext>
                </a:extLst>
              </p:cNvPr>
              <p:cNvSpPr/>
              <p:nvPr/>
            </p:nvSpPr>
            <p:spPr>
              <a:xfrm>
                <a:off x="4958856" y="2924447"/>
                <a:ext cx="225118" cy="421003"/>
              </a:xfrm>
              <a:custGeom>
                <a:avLst/>
                <a:gdLst/>
                <a:ahLst/>
                <a:cxnLst/>
                <a:rect l="l" t="t" r="r" b="b"/>
                <a:pathLst>
                  <a:path w="8050" h="15056" extrusionOk="0">
                    <a:moveTo>
                      <a:pt x="565" y="1"/>
                    </a:moveTo>
                    <a:lnTo>
                      <a:pt x="561" y="2373"/>
                    </a:lnTo>
                    <a:lnTo>
                      <a:pt x="4431" y="4613"/>
                    </a:lnTo>
                    <a:lnTo>
                      <a:pt x="2055" y="6070"/>
                    </a:lnTo>
                    <a:lnTo>
                      <a:pt x="2051" y="7728"/>
                    </a:lnTo>
                    <a:lnTo>
                      <a:pt x="3750" y="8710"/>
                    </a:lnTo>
                    <a:cubicBezTo>
                      <a:pt x="4815" y="9325"/>
                      <a:pt x="5405" y="10171"/>
                      <a:pt x="5401" y="11202"/>
                    </a:cubicBezTo>
                    <a:cubicBezTo>
                      <a:pt x="5398" y="11838"/>
                      <a:pt x="5161" y="12173"/>
                      <a:pt x="4713" y="12173"/>
                    </a:cubicBezTo>
                    <a:cubicBezTo>
                      <a:pt x="4459" y="12173"/>
                      <a:pt x="4139" y="12066"/>
                      <a:pt x="3755" y="11846"/>
                    </a:cubicBezTo>
                    <a:cubicBezTo>
                      <a:pt x="2802" y="11293"/>
                      <a:pt x="1890" y="10257"/>
                      <a:pt x="1102" y="8826"/>
                    </a:cubicBezTo>
                    <a:lnTo>
                      <a:pt x="0" y="10550"/>
                    </a:lnTo>
                    <a:cubicBezTo>
                      <a:pt x="974" y="11998"/>
                      <a:pt x="2504" y="13479"/>
                      <a:pt x="3965" y="14321"/>
                    </a:cubicBezTo>
                    <a:cubicBezTo>
                      <a:pt x="4825" y="14818"/>
                      <a:pt x="5579" y="15056"/>
                      <a:pt x="6197" y="15056"/>
                    </a:cubicBezTo>
                    <a:cubicBezTo>
                      <a:pt x="7358" y="15056"/>
                      <a:pt x="8040" y="14218"/>
                      <a:pt x="8045" y="12691"/>
                    </a:cubicBezTo>
                    <a:cubicBezTo>
                      <a:pt x="8049" y="10810"/>
                      <a:pt x="6960" y="9007"/>
                      <a:pt x="5413" y="7831"/>
                    </a:cubicBezTo>
                    <a:lnTo>
                      <a:pt x="4910" y="7456"/>
                    </a:lnTo>
                    <a:lnTo>
                      <a:pt x="7575" y="5814"/>
                    </a:lnTo>
                    <a:lnTo>
                      <a:pt x="7583" y="4052"/>
                    </a:lnTo>
                    <a:lnTo>
                      <a:pt x="565" y="1"/>
                    </a:lnTo>
                    <a:close/>
                  </a:path>
                </a:pathLst>
              </a:custGeom>
              <a:solidFill>
                <a:srgbClr val="942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grpSp>
      <p:grpSp>
        <p:nvGrpSpPr>
          <p:cNvPr id="33" name="Group 32">
            <a:extLst>
              <a:ext uri="{FF2B5EF4-FFF2-40B4-BE49-F238E27FC236}">
                <a16:creationId xmlns:a16="http://schemas.microsoft.com/office/drawing/2014/main" id="{D1D18E3A-9C5D-978F-29D5-83A0E553C93A}"/>
              </a:ext>
            </a:extLst>
          </p:cNvPr>
          <p:cNvGrpSpPr/>
          <p:nvPr/>
        </p:nvGrpSpPr>
        <p:grpSpPr>
          <a:xfrm>
            <a:off x="1938631" y="369359"/>
            <a:ext cx="9157459" cy="1261665"/>
            <a:chOff x="856947" y="1320178"/>
            <a:chExt cx="17186867" cy="1567894"/>
          </a:xfrm>
        </p:grpSpPr>
        <p:sp>
          <p:nvSpPr>
            <p:cNvPr id="34" name="Speech Bubble: Rectangle with Corners Rounded 33">
              <a:extLst>
                <a:ext uri="{FF2B5EF4-FFF2-40B4-BE49-F238E27FC236}">
                  <a16:creationId xmlns:a16="http://schemas.microsoft.com/office/drawing/2014/main" id="{24DDD318-30D4-235C-807D-7E990565194C}"/>
                </a:ext>
              </a:extLst>
            </p:cNvPr>
            <p:cNvSpPr/>
            <p:nvPr/>
          </p:nvSpPr>
          <p:spPr>
            <a:xfrm>
              <a:off x="856947" y="1320178"/>
              <a:ext cx="17186867"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TextBox 34">
              <a:extLst>
                <a:ext uri="{FF2B5EF4-FFF2-40B4-BE49-F238E27FC236}">
                  <a16:creationId xmlns:a16="http://schemas.microsoft.com/office/drawing/2014/main" id="{DA702DE3-3C47-C1E2-E8FB-7ECC517B2ED8}"/>
                </a:ext>
              </a:extLst>
            </p:cNvPr>
            <p:cNvSpPr txBox="1"/>
            <p:nvPr/>
          </p:nvSpPr>
          <p:spPr>
            <a:xfrm>
              <a:off x="1164878" y="1396401"/>
              <a:ext cx="16878936" cy="1491671"/>
            </a:xfrm>
            <a:prstGeom prst="rect">
              <a:avLst/>
            </a:prstGeom>
            <a:noFill/>
          </p:spPr>
          <p:txBody>
            <a:bodyPr wrap="square" rtlCol="0">
              <a:spAutoFit/>
            </a:bodyPr>
            <a:lstStyle/>
            <a:p>
              <a:pPr algn="ctr"/>
              <a:r>
                <a:rPr lang="en-US" sz="3600" b="1" dirty="0" err="1">
                  <a:latin typeface="Cambria" panose="02040503050406030204" pitchFamily="18" charset="0"/>
                </a:rPr>
                <a:t>Tìm</a:t>
              </a:r>
              <a:r>
                <a:rPr lang="en-US" sz="3600" b="1" dirty="0">
                  <a:latin typeface="Cambria" panose="02040503050406030204" pitchFamily="18" charset="0"/>
                </a:rPr>
                <a:t> </a:t>
              </a:r>
              <a:r>
                <a:rPr lang="en-US" sz="3600" b="1" dirty="0" err="1">
                  <a:latin typeface="Cambria" panose="02040503050406030204" pitchFamily="18" charset="0"/>
                </a:rPr>
                <a:t>hiểu</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cách</a:t>
              </a:r>
              <a:r>
                <a:rPr lang="en-US" sz="3600" b="1" dirty="0">
                  <a:latin typeface="Cambria" panose="02040503050406030204" pitchFamily="18" charset="0"/>
                </a:rPr>
                <a:t> </a:t>
              </a:r>
              <a:r>
                <a:rPr lang="en-US" sz="3600" b="1" dirty="0" err="1">
                  <a:latin typeface="Cambria" panose="02040503050406030204" pitchFamily="18" charset="0"/>
                </a:rPr>
                <a:t>giải</a:t>
              </a:r>
              <a:r>
                <a:rPr lang="en-US" sz="3600" b="1" dirty="0">
                  <a:latin typeface="Cambria" panose="02040503050406030204" pitchFamily="18" charset="0"/>
                </a:rPr>
                <a:t> </a:t>
              </a:r>
              <a:r>
                <a:rPr lang="en-US" sz="3600" b="1" dirty="0" err="1">
                  <a:latin typeface="Cambria" panose="02040503050406030204" pitchFamily="18" charset="0"/>
                </a:rPr>
                <a:t>quyết</a:t>
              </a:r>
              <a:r>
                <a:rPr lang="en-US" sz="3600" b="1" dirty="0">
                  <a:latin typeface="Cambria" panose="02040503050406030204" pitchFamily="18" charset="0"/>
                </a:rPr>
                <a:t> </a:t>
              </a:r>
              <a:r>
                <a:rPr lang="en-US" sz="3600" b="1" dirty="0" err="1">
                  <a:latin typeface="Cambria" panose="02040503050406030204" pitchFamily="18" charset="0"/>
                </a:rPr>
                <a:t>các</a:t>
              </a:r>
              <a:r>
                <a:rPr lang="en-US" sz="3600" b="1" dirty="0">
                  <a:latin typeface="Cambria" panose="02040503050406030204" pitchFamily="18" charset="0"/>
                </a:rPr>
                <a:t> </a:t>
              </a:r>
              <a:r>
                <a:rPr lang="en-US" sz="3600" b="1" dirty="0" err="1">
                  <a:latin typeface="Cambria" panose="02040503050406030204" pitchFamily="18" charset="0"/>
                </a:rPr>
                <a:t>vấn</a:t>
              </a:r>
              <a:r>
                <a:rPr lang="en-US" sz="3600" b="1" dirty="0">
                  <a:latin typeface="Cambria" panose="02040503050406030204" pitchFamily="18" charset="0"/>
                </a:rPr>
                <a:t> </a:t>
              </a:r>
              <a:r>
                <a:rPr lang="en-US" sz="3600" b="1" dirty="0" err="1">
                  <a:latin typeface="Cambria" panose="02040503050406030204" pitchFamily="18" charset="0"/>
                </a:rPr>
                <a:t>đề</a:t>
              </a:r>
              <a:r>
                <a:rPr lang="en-US" sz="3600" b="1" dirty="0">
                  <a:latin typeface="Cambria" panose="02040503050406030204" pitchFamily="18" charset="0"/>
                </a:rPr>
                <a:t> </a:t>
              </a:r>
              <a:r>
                <a:rPr lang="en-US" sz="3600" b="1" dirty="0" err="1">
                  <a:latin typeface="Cambria" panose="02040503050406030204" pitchFamily="18" charset="0"/>
                </a:rPr>
                <a:t>nảy</a:t>
              </a:r>
              <a:r>
                <a:rPr lang="en-US" sz="3600" b="1" dirty="0">
                  <a:latin typeface="Cambria" panose="02040503050406030204" pitchFamily="18" charset="0"/>
                </a:rPr>
                <a:t> </a:t>
              </a:r>
              <a:r>
                <a:rPr lang="en-US" sz="3600" b="1" dirty="0" err="1">
                  <a:latin typeface="Cambria" panose="02040503050406030204" pitchFamily="18" charset="0"/>
                </a:rPr>
                <a:t>sinh</a:t>
              </a:r>
              <a:r>
                <a:rPr lang="en-US" sz="3600" b="1" dirty="0">
                  <a:latin typeface="Cambria" panose="02040503050406030204" pitchFamily="18" charset="0"/>
                </a:rPr>
                <a:t> </a:t>
              </a:r>
              <a:r>
                <a:rPr lang="en-US" sz="3600" b="1" dirty="0" err="1">
                  <a:latin typeface="Cambria" panose="02040503050406030204" pitchFamily="18" charset="0"/>
                </a:rPr>
                <a:t>trong</a:t>
              </a:r>
              <a:r>
                <a:rPr lang="en-US" sz="3600" b="1" dirty="0">
                  <a:latin typeface="Cambria" panose="02040503050406030204" pitchFamily="18" charset="0"/>
                </a:rPr>
                <a:t> </a:t>
              </a:r>
              <a:r>
                <a:rPr lang="en-US" sz="3600" b="1" dirty="0" err="1">
                  <a:latin typeface="Cambria" panose="02040503050406030204" pitchFamily="18" charset="0"/>
                </a:rPr>
                <a:t>mối</a:t>
              </a:r>
              <a:r>
                <a:rPr lang="en-US" sz="3600" b="1" dirty="0">
                  <a:latin typeface="Cambria" panose="02040503050406030204" pitchFamily="18" charset="0"/>
                </a:rPr>
                <a:t> </a:t>
              </a:r>
              <a:r>
                <a:rPr lang="en-US" sz="3600" b="1" dirty="0" err="1">
                  <a:latin typeface="Cambria" panose="02040503050406030204" pitchFamily="18" charset="0"/>
                </a:rPr>
                <a:t>quan</a:t>
              </a:r>
              <a:r>
                <a:rPr lang="en-US" sz="3600" b="1" dirty="0">
                  <a:latin typeface="Cambria" panose="02040503050406030204" pitchFamily="18" charset="0"/>
                </a:rPr>
                <a:t> </a:t>
              </a:r>
              <a:r>
                <a:rPr lang="en-US" sz="3600" b="1" dirty="0" err="1">
                  <a:latin typeface="Cambria" panose="02040503050406030204" pitchFamily="18" charset="0"/>
                </a:rPr>
                <a:t>hệ</a:t>
              </a:r>
              <a:r>
                <a:rPr lang="en-US" sz="3600" b="1" dirty="0">
                  <a:latin typeface="Cambria" panose="02040503050406030204" pitchFamily="18" charset="0"/>
                </a:rPr>
                <a:t> </a:t>
              </a: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bè</a:t>
              </a:r>
              <a:endParaRPr lang="en-US" sz="3600" b="1" dirty="0">
                <a:latin typeface="Cambria" panose="02040503050406030204" pitchFamily="18" charset="0"/>
              </a:endParaRPr>
            </a:p>
          </p:txBody>
        </p:sp>
      </p:grpSp>
      <p:pic>
        <p:nvPicPr>
          <p:cNvPr id="36" name="Picture 35">
            <a:extLst>
              <a:ext uri="{FF2B5EF4-FFF2-40B4-BE49-F238E27FC236}">
                <a16:creationId xmlns:a16="http://schemas.microsoft.com/office/drawing/2014/main" id="{EF7ED0A8-120A-B716-E1C5-8B73CB173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670" y="2671279"/>
            <a:ext cx="5044394" cy="3442311"/>
          </a:xfrm>
          <a:prstGeom prst="rect">
            <a:avLst/>
          </a:prstGeom>
        </p:spPr>
      </p:pic>
      <p:grpSp>
        <p:nvGrpSpPr>
          <p:cNvPr id="37" name="Group 36">
            <a:extLst>
              <a:ext uri="{FF2B5EF4-FFF2-40B4-BE49-F238E27FC236}">
                <a16:creationId xmlns:a16="http://schemas.microsoft.com/office/drawing/2014/main" id="{B3051954-D123-6F57-F5E5-75F63E6F55C9}"/>
              </a:ext>
            </a:extLst>
          </p:cNvPr>
          <p:cNvGrpSpPr/>
          <p:nvPr/>
        </p:nvGrpSpPr>
        <p:grpSpPr>
          <a:xfrm>
            <a:off x="5839698" y="2955097"/>
            <a:ext cx="5287214" cy="1254784"/>
            <a:chOff x="8521253" y="1616528"/>
            <a:chExt cx="3476995" cy="1254784"/>
          </a:xfrm>
        </p:grpSpPr>
        <p:sp>
          <p:nvSpPr>
            <p:cNvPr id="38" name="Google Shape;117;p2">
              <a:extLst>
                <a:ext uri="{FF2B5EF4-FFF2-40B4-BE49-F238E27FC236}">
                  <a16:creationId xmlns:a16="http://schemas.microsoft.com/office/drawing/2014/main" id="{8D7FD073-C00C-BE3C-1676-FCE396EF053E}"/>
                </a:ext>
              </a:extLst>
            </p:cNvPr>
            <p:cNvSpPr/>
            <p:nvPr/>
          </p:nvSpPr>
          <p:spPr>
            <a:xfrm>
              <a:off x="8597869" y="1623692"/>
              <a:ext cx="3286079" cy="1247620"/>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39" name="TextBox 38">
              <a:extLst>
                <a:ext uri="{FF2B5EF4-FFF2-40B4-BE49-F238E27FC236}">
                  <a16:creationId xmlns:a16="http://schemas.microsoft.com/office/drawing/2014/main" id="{7DD04471-A640-AD41-4163-A9C96E8D5F41}"/>
                </a:ext>
              </a:extLst>
            </p:cNvPr>
            <p:cNvSpPr txBox="1"/>
            <p:nvPr/>
          </p:nvSpPr>
          <p:spPr>
            <a:xfrm>
              <a:off x="8521253" y="1616528"/>
              <a:ext cx="3476995" cy="1077218"/>
            </a:xfrm>
            <a:prstGeom prst="rect">
              <a:avLst/>
            </a:prstGeom>
            <a:noFill/>
          </p:spPr>
          <p:txBody>
            <a:bodyPr wrap="square" rtlCol="0">
              <a:spAutoFit/>
            </a:bodyPr>
            <a:lstStyle/>
            <a:p>
              <a:pPr algn="ctr">
                <a:spcBef>
                  <a:spcPts val="600"/>
                </a:spcBef>
                <a:spcAft>
                  <a:spcPts val="600"/>
                </a:spcAft>
              </a:pPr>
              <a:r>
                <a:rPr lang="en-US" sz="3200" b="1" dirty="0">
                  <a:solidFill>
                    <a:srgbClr val="C00000"/>
                  </a:solidFill>
                  <a:latin typeface="Cambria" panose="02040503050406030204" pitchFamily="18" charset="0"/>
                  <a:ea typeface="Cambria" panose="02040503050406030204" pitchFamily="18" charset="0"/>
                </a:rPr>
                <a:t>Đ</a:t>
              </a:r>
              <a:r>
                <a:rPr lang="vi-VN" sz="3200" b="1" dirty="0">
                  <a:solidFill>
                    <a:srgbClr val="C00000"/>
                  </a:solidFill>
                  <a:latin typeface="Cambria" panose="02040503050406030204" pitchFamily="18" charset="0"/>
                  <a:ea typeface="Cambria" panose="02040503050406030204" pitchFamily="18" charset="0"/>
                </a:rPr>
                <a:t>ưa ra nguyên nhân của các vấn đề vừa xác định. </a:t>
              </a:r>
            </a:p>
          </p:txBody>
        </p:sp>
      </p:grpSp>
    </p:spTree>
    <p:custDataLst>
      <p:tags r:id="rId1"/>
    </p:custDataLst>
    <p:extLst>
      <p:ext uri="{BB962C8B-B14F-4D97-AF65-F5344CB8AC3E}">
        <p14:creationId xmlns:p14="http://schemas.microsoft.com/office/powerpoint/2010/main" val="4134288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pic>
        <p:nvPicPr>
          <p:cNvPr id="9" name="Picture 8">
            <a:extLst>
              <a:ext uri="{FF2B5EF4-FFF2-40B4-BE49-F238E27FC236}">
                <a16:creationId xmlns:a16="http://schemas.microsoft.com/office/drawing/2014/main" id="{70DE40F5-FBBF-A51B-05C9-13C328756289}"/>
              </a:ext>
            </a:extLst>
          </p:cNvPr>
          <p:cNvPicPr>
            <a:picLocks noChangeAspect="1"/>
          </p:cNvPicPr>
          <p:nvPr/>
        </p:nvPicPr>
        <p:blipFill>
          <a:blip r:embed="rId4"/>
          <a:stretch>
            <a:fillRect/>
          </a:stretch>
        </p:blipFill>
        <p:spPr>
          <a:xfrm>
            <a:off x="1149123" y="950458"/>
            <a:ext cx="2917943" cy="1237571"/>
          </a:xfrm>
          <a:prstGeom prst="rect">
            <a:avLst/>
          </a:prstGeom>
        </p:spPr>
      </p:pic>
      <p:pic>
        <p:nvPicPr>
          <p:cNvPr id="13" name="Picture 12">
            <a:extLst>
              <a:ext uri="{FF2B5EF4-FFF2-40B4-BE49-F238E27FC236}">
                <a16:creationId xmlns:a16="http://schemas.microsoft.com/office/drawing/2014/main" id="{68BC4A5A-357C-EA41-67F3-BE0871B8251C}"/>
              </a:ext>
            </a:extLst>
          </p:cNvPr>
          <p:cNvPicPr>
            <a:picLocks noChangeAspect="1"/>
          </p:cNvPicPr>
          <p:nvPr/>
        </p:nvPicPr>
        <p:blipFill>
          <a:blip r:embed="rId5"/>
          <a:stretch>
            <a:fillRect/>
          </a:stretch>
        </p:blipFill>
        <p:spPr>
          <a:xfrm>
            <a:off x="4445453" y="881742"/>
            <a:ext cx="2749617" cy="1338944"/>
          </a:xfrm>
          <a:prstGeom prst="rect">
            <a:avLst/>
          </a:prstGeom>
        </p:spPr>
      </p:pic>
      <p:pic>
        <p:nvPicPr>
          <p:cNvPr id="15" name="Picture 14">
            <a:extLst>
              <a:ext uri="{FF2B5EF4-FFF2-40B4-BE49-F238E27FC236}">
                <a16:creationId xmlns:a16="http://schemas.microsoft.com/office/drawing/2014/main" id="{11BD04BB-044B-8ECB-69E9-D99AFF700A98}"/>
              </a:ext>
            </a:extLst>
          </p:cNvPr>
          <p:cNvPicPr>
            <a:picLocks noChangeAspect="1"/>
          </p:cNvPicPr>
          <p:nvPr/>
        </p:nvPicPr>
        <p:blipFill>
          <a:blip r:embed="rId6"/>
          <a:stretch>
            <a:fillRect/>
          </a:stretch>
        </p:blipFill>
        <p:spPr>
          <a:xfrm>
            <a:off x="7869011" y="846363"/>
            <a:ext cx="2777217" cy="1351079"/>
          </a:xfrm>
          <a:prstGeom prst="rect">
            <a:avLst/>
          </a:prstGeom>
        </p:spPr>
      </p:pic>
      <p:pic>
        <p:nvPicPr>
          <p:cNvPr id="17" name="Picture 16">
            <a:extLst>
              <a:ext uri="{FF2B5EF4-FFF2-40B4-BE49-F238E27FC236}">
                <a16:creationId xmlns:a16="http://schemas.microsoft.com/office/drawing/2014/main" id="{3E65345F-EB78-1930-CAF4-56CF6541746C}"/>
              </a:ext>
            </a:extLst>
          </p:cNvPr>
          <p:cNvPicPr>
            <a:picLocks noChangeAspect="1"/>
          </p:cNvPicPr>
          <p:nvPr/>
        </p:nvPicPr>
        <p:blipFill>
          <a:blip r:embed="rId7"/>
          <a:stretch>
            <a:fillRect/>
          </a:stretch>
        </p:blipFill>
        <p:spPr>
          <a:xfrm>
            <a:off x="4976812" y="2107066"/>
            <a:ext cx="1476375" cy="1076325"/>
          </a:xfrm>
          <a:prstGeom prst="rect">
            <a:avLst/>
          </a:prstGeom>
        </p:spPr>
      </p:pic>
      <p:grpSp>
        <p:nvGrpSpPr>
          <p:cNvPr id="19" name="Group 18">
            <a:extLst>
              <a:ext uri="{FF2B5EF4-FFF2-40B4-BE49-F238E27FC236}">
                <a16:creationId xmlns:a16="http://schemas.microsoft.com/office/drawing/2014/main" id="{8CFF4986-379A-9DB5-B271-91EE0B7558B7}"/>
              </a:ext>
            </a:extLst>
          </p:cNvPr>
          <p:cNvGrpSpPr/>
          <p:nvPr/>
        </p:nvGrpSpPr>
        <p:grpSpPr>
          <a:xfrm>
            <a:off x="1220174" y="3493559"/>
            <a:ext cx="9157459" cy="1787209"/>
            <a:chOff x="856947" y="1320178"/>
            <a:chExt cx="17186867" cy="1525356"/>
          </a:xfrm>
        </p:grpSpPr>
        <p:sp>
          <p:nvSpPr>
            <p:cNvPr id="20" name="Speech Bubble: Rectangle with Corners Rounded 19">
              <a:extLst>
                <a:ext uri="{FF2B5EF4-FFF2-40B4-BE49-F238E27FC236}">
                  <a16:creationId xmlns:a16="http://schemas.microsoft.com/office/drawing/2014/main" id="{C0C6DF52-860D-8EEE-FE82-73974B61007D}"/>
                </a:ext>
              </a:extLst>
            </p:cNvPr>
            <p:cNvSpPr/>
            <p:nvPr/>
          </p:nvSpPr>
          <p:spPr>
            <a:xfrm>
              <a:off x="856947" y="1320178"/>
              <a:ext cx="17186867"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TextBox 20">
              <a:extLst>
                <a:ext uri="{FF2B5EF4-FFF2-40B4-BE49-F238E27FC236}">
                  <a16:creationId xmlns:a16="http://schemas.microsoft.com/office/drawing/2014/main" id="{3962D906-74B6-FB9E-D475-4BF6F6A75031}"/>
                </a:ext>
              </a:extLst>
            </p:cNvPr>
            <p:cNvSpPr txBox="1"/>
            <p:nvPr/>
          </p:nvSpPr>
          <p:spPr>
            <a:xfrm>
              <a:off x="1164878" y="1396401"/>
              <a:ext cx="16878936" cy="1449133"/>
            </a:xfrm>
            <a:prstGeom prst="rect">
              <a:avLst/>
            </a:prstGeom>
            <a:noFill/>
          </p:spPr>
          <p:txBody>
            <a:bodyPr wrap="square" rtlCol="0">
              <a:spAutoFit/>
            </a:bodyPr>
            <a:lstStyle/>
            <a:p>
              <a:pPr marL="0" marR="0" algn="ctr">
                <a:spcBef>
                  <a:spcPts val="0"/>
                </a:spcBef>
                <a:spcAft>
                  <a:spcPts val="1000"/>
                </a:spcAft>
              </a:pPr>
              <a:r>
                <a:rPr lang="vi-VN" sz="3200" b="1" dirty="0">
                  <a:solidFill>
                    <a:srgbClr val="FF0000"/>
                  </a:solidFill>
                  <a:effectLst/>
                  <a:latin typeface="Cambria" panose="02040503050406030204" pitchFamily="18" charset="0"/>
                  <a:ea typeface="Cambria" panose="02040503050406030204" pitchFamily="18" charset="0"/>
                </a:rPr>
                <a:t>VD: HIỂU LẦM NHAU</a:t>
              </a:r>
              <a:endParaRPr lang="en-US" sz="3200" b="1"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1000"/>
                </a:spcAft>
              </a:pPr>
              <a:r>
                <a:rPr lang="vi-VN" sz="3200" b="1" dirty="0">
                  <a:solidFill>
                    <a:srgbClr val="FF0000"/>
                  </a:solidFill>
                  <a:effectLst/>
                  <a:latin typeface="Cambria" panose="02040503050406030204" pitchFamily="18" charset="0"/>
                  <a:ea typeface="Cambria" panose="02040503050406030204" pitchFamily="18" charset="0"/>
                </a:rPr>
                <a:t>Nguyên nhân: </a:t>
              </a:r>
              <a:r>
                <a:rPr lang="vi-VN" sz="3200" dirty="0">
                  <a:solidFill>
                    <a:srgbClr val="000000"/>
                  </a:solidFill>
                  <a:effectLst/>
                  <a:latin typeface="Cambria" panose="02040503050406030204" pitchFamily="18" charset="0"/>
                  <a:ea typeface="Cambria" panose="02040503050406030204" pitchFamily="18" charset="0"/>
                </a:rPr>
                <a:t>nóng này, hay tự ái, không hỏi lại bạn, không chia sẻ thẳng thắn....</a:t>
              </a:r>
              <a:endParaRPr lang="en-US" sz="3200" dirty="0">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55803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pic>
        <p:nvPicPr>
          <p:cNvPr id="12" name="Picture 11">
            <a:extLst>
              <a:ext uri="{FF2B5EF4-FFF2-40B4-BE49-F238E27FC236}">
                <a16:creationId xmlns:a16="http://schemas.microsoft.com/office/drawing/2014/main" id="{48FAE8FD-421B-0E28-EEA1-88374D90EC43}"/>
              </a:ext>
            </a:extLst>
          </p:cNvPr>
          <p:cNvPicPr>
            <a:picLocks noChangeAspect="1"/>
          </p:cNvPicPr>
          <p:nvPr/>
        </p:nvPicPr>
        <p:blipFill>
          <a:blip r:embed="rId4"/>
          <a:stretch>
            <a:fillRect/>
          </a:stretch>
        </p:blipFill>
        <p:spPr>
          <a:xfrm>
            <a:off x="1091447" y="1130279"/>
            <a:ext cx="4974767" cy="5090601"/>
          </a:xfrm>
          <a:prstGeom prst="rect">
            <a:avLst/>
          </a:prstGeom>
        </p:spPr>
      </p:pic>
      <p:pic>
        <p:nvPicPr>
          <p:cNvPr id="14" name="图片 13">
            <a:extLst>
              <a:ext uri="{FF2B5EF4-FFF2-40B4-BE49-F238E27FC236}">
                <a16:creationId xmlns:a16="http://schemas.microsoft.com/office/drawing/2014/main" id="{7DE297B7-42B0-0A70-7C3B-E4A1B14B12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21424213">
            <a:off x="4789392" y="171044"/>
            <a:ext cx="6790485" cy="3817591"/>
          </a:xfrm>
          <a:prstGeom prst="rect">
            <a:avLst/>
          </a:prstGeom>
        </p:spPr>
      </p:pic>
      <p:sp>
        <p:nvSpPr>
          <p:cNvPr id="16" name="TextBox 15">
            <a:extLst>
              <a:ext uri="{FF2B5EF4-FFF2-40B4-BE49-F238E27FC236}">
                <a16:creationId xmlns:a16="http://schemas.microsoft.com/office/drawing/2014/main" id="{15566081-628D-9A87-A7F1-8C6916DA8FA4}"/>
              </a:ext>
            </a:extLst>
          </p:cNvPr>
          <p:cNvSpPr txBox="1"/>
          <p:nvPr/>
        </p:nvSpPr>
        <p:spPr>
          <a:xfrm>
            <a:off x="5817750" y="1211098"/>
            <a:ext cx="5011210" cy="1754326"/>
          </a:xfrm>
          <a:prstGeom prst="rect">
            <a:avLst/>
          </a:prstGeom>
          <a:noFill/>
        </p:spPr>
        <p:txBody>
          <a:bodyPr wrap="square" rtlCol="0">
            <a:spAutoFit/>
          </a:bodyPr>
          <a:lstStyle/>
          <a:p>
            <a:pPr algn="ctr"/>
            <a:r>
              <a:rPr lang="en-US" sz="3600" b="1" dirty="0" err="1">
                <a:solidFill>
                  <a:srgbClr val="006699"/>
                </a:solidFill>
                <a:latin typeface="Cambria" panose="02040503050406030204" pitchFamily="18" charset="0"/>
                <a:ea typeface="Cambria" panose="02040503050406030204" pitchFamily="18" charset="0"/>
              </a:rPr>
              <a:t>Đề</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xuất</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các</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cách</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giải</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quyết</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dựa</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trên</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những</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nguyên</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nhân</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vừa</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nêu</a:t>
            </a:r>
            <a:r>
              <a:rPr lang="en-US" sz="3600" b="1" dirty="0">
                <a:solidFill>
                  <a:srgbClr val="006699"/>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F4649A90-862D-473A-2E6A-AD8DE8F9FB8D}"/>
              </a:ext>
            </a:extLst>
          </p:cNvPr>
          <p:cNvGrpSpPr/>
          <p:nvPr/>
        </p:nvGrpSpPr>
        <p:grpSpPr>
          <a:xfrm>
            <a:off x="4945846" y="3965824"/>
            <a:ext cx="6684500" cy="1972637"/>
            <a:chOff x="8547974" y="1623692"/>
            <a:chExt cx="3476995" cy="1247620"/>
          </a:xfrm>
        </p:grpSpPr>
        <p:sp>
          <p:nvSpPr>
            <p:cNvPr id="26" name="Google Shape;117;p2">
              <a:extLst>
                <a:ext uri="{FF2B5EF4-FFF2-40B4-BE49-F238E27FC236}">
                  <a16:creationId xmlns:a16="http://schemas.microsoft.com/office/drawing/2014/main" id="{41C4B997-CE6B-1DBC-4205-24A9737F81A9}"/>
                </a:ext>
              </a:extLst>
            </p:cNvPr>
            <p:cNvSpPr/>
            <p:nvPr/>
          </p:nvSpPr>
          <p:spPr>
            <a:xfrm>
              <a:off x="8597869" y="1623692"/>
              <a:ext cx="3286079" cy="1247620"/>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27" name="TextBox 26">
              <a:extLst>
                <a:ext uri="{FF2B5EF4-FFF2-40B4-BE49-F238E27FC236}">
                  <a16:creationId xmlns:a16="http://schemas.microsoft.com/office/drawing/2014/main" id="{81474676-BF7D-FF86-CC63-905DB76947F9}"/>
                </a:ext>
              </a:extLst>
            </p:cNvPr>
            <p:cNvSpPr txBox="1"/>
            <p:nvPr/>
          </p:nvSpPr>
          <p:spPr>
            <a:xfrm>
              <a:off x="8547974" y="1711061"/>
              <a:ext cx="3476995" cy="1044252"/>
            </a:xfrm>
            <a:prstGeom prst="rect">
              <a:avLst/>
            </a:prstGeom>
            <a:noFill/>
          </p:spPr>
          <p:txBody>
            <a:bodyPr wrap="square" rtlCol="0">
              <a:spAutoFit/>
            </a:bodyPr>
            <a:lstStyle/>
            <a:p>
              <a:pPr algn="ctr">
                <a:spcBef>
                  <a:spcPts val="600"/>
                </a:spcBef>
                <a:spcAft>
                  <a:spcPts val="600"/>
                </a:spcAft>
              </a:pPr>
              <a:r>
                <a:rPr lang="vi-VN" sz="2800" b="1" dirty="0">
                  <a:solidFill>
                    <a:srgbClr val="C00000"/>
                  </a:solidFill>
                  <a:latin typeface="Cambria" panose="02040503050406030204" pitchFamily="18" charset="0"/>
                  <a:ea typeface="Cambria" panose="02040503050406030204" pitchFamily="18" charset="0"/>
                </a:rPr>
                <a:t>VD: Bạn nóng này thì mình đi ra chỗ khác để khỏi cãi nhau; nghĩ đến những lúc vui vẻ, cùng chơi, cùng chia sẻ với nhau để tạo cảm xúc tích cực hơn.</a:t>
              </a:r>
            </a:p>
          </p:txBody>
        </p:sp>
      </p:grpSp>
    </p:spTree>
    <p:custDataLst>
      <p:tags r:id="rId1"/>
    </p:custDataLst>
    <p:extLst>
      <p:ext uri="{BB962C8B-B14F-4D97-AF65-F5344CB8AC3E}">
        <p14:creationId xmlns:p14="http://schemas.microsoft.com/office/powerpoint/2010/main" val="347814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4" name="组合 3"/>
            <p:cNvGrpSpPr/>
            <p:nvPr/>
          </p:nvGrpSpPr>
          <p:grpSpPr>
            <a:xfrm>
              <a:off x="-34" y="0"/>
              <a:ext cx="20117" cy="108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7" name="图片 16"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2"/>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sp>
        <p:nvSpPr>
          <p:cNvPr id="5" name="Trapezoid 9">
            <a:extLst>
              <a:ext uri="{FF2B5EF4-FFF2-40B4-BE49-F238E27FC236}">
                <a16:creationId xmlns:a16="http://schemas.microsoft.com/office/drawing/2014/main" id="{166741AB-D952-B6A1-3552-F5DB1248A23C}"/>
              </a:ext>
            </a:extLst>
          </p:cNvPr>
          <p:cNvSpPr/>
          <p:nvPr/>
        </p:nvSpPr>
        <p:spPr>
          <a:xfrm>
            <a:off x="1510301" y="216815"/>
            <a:ext cx="9698805"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4472C4"/>
              </a:solidFill>
              <a:effectLst>
                <a:outerShdw blurRad="38100" dist="25400" dir="5400000" algn="ctr" rotWithShape="0">
                  <a:srgbClr val="6E747A">
                    <a:alpha val="43000"/>
                  </a:srgbClr>
                </a:outerShdw>
              </a:effectLst>
              <a:uLnTx/>
              <a:uFillTx/>
              <a:latin typeface="UVN Bach Tuyet Nang" panose="02090907080705020403" pitchFamily="18" charset="0"/>
              <a:cs typeface="Arial" panose="020B0604020202020204" pitchFamily="34" charset="0"/>
            </a:endParaRPr>
          </a:p>
        </p:txBody>
      </p:sp>
      <p:sp>
        <p:nvSpPr>
          <p:cNvPr id="6" name="TextBox 5">
            <a:extLst>
              <a:ext uri="{FF2B5EF4-FFF2-40B4-BE49-F238E27FC236}">
                <a16:creationId xmlns:a16="http://schemas.microsoft.com/office/drawing/2014/main" id="{1584CD02-5EAE-A449-1E8F-D65E5CF1820A}"/>
              </a:ext>
            </a:extLst>
          </p:cNvPr>
          <p:cNvSpPr txBox="1"/>
          <p:nvPr/>
        </p:nvSpPr>
        <p:spPr>
          <a:xfrm>
            <a:off x="1750026" y="380144"/>
            <a:ext cx="9386185" cy="954107"/>
          </a:xfrm>
          <a:prstGeom prst="rect">
            <a:avLst/>
          </a:prstGeom>
          <a:noFill/>
        </p:spPr>
        <p:txBody>
          <a:bodyPr wrap="square" rtlCol="0">
            <a:spAutoFit/>
          </a:bodyPr>
          <a:lstStyle/>
          <a:p>
            <a:pPr lvl="0" algn="ctr"/>
            <a:r>
              <a:rPr lang="en-US" sz="2800" b="1" i="1" dirty="0" err="1">
                <a:latin typeface="Cambria" panose="02040503050406030204" pitchFamily="18" charset="0"/>
                <a:ea typeface="Cambria" panose="02040503050406030204" pitchFamily="18" charset="0"/>
              </a:rPr>
              <a:t>Cùng</a:t>
            </a:r>
            <a:r>
              <a:rPr lang="en-US" sz="2800" b="1" i="1" dirty="0">
                <a:latin typeface="Cambria" panose="02040503050406030204" pitchFamily="18" charset="0"/>
                <a:ea typeface="Cambria" panose="02040503050406030204" pitchFamily="18" charset="0"/>
              </a:rPr>
              <a:t> l</a:t>
            </a:r>
            <a:r>
              <a:rPr lang="vi-VN" sz="2800" b="1" i="1" dirty="0">
                <a:latin typeface="Cambria" panose="02040503050406030204" pitchFamily="18" charset="0"/>
                <a:ea typeface="Cambria" panose="02040503050406030204" pitchFamily="18" charset="0"/>
              </a:rPr>
              <a:t>àm những chiếc kẹp sách (book mark) để ghi các “bí kíp” giải quyết các vấn đề nảy sinh giữa bạn bè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9F3EFAD-C3BE-6744-09B2-C8587B0F73E5}"/>
              </a:ext>
            </a:extLst>
          </p:cNvPr>
          <p:cNvGrpSpPr/>
          <p:nvPr/>
        </p:nvGrpSpPr>
        <p:grpSpPr>
          <a:xfrm>
            <a:off x="2496620" y="2234474"/>
            <a:ext cx="7284377" cy="3395764"/>
            <a:chOff x="823518" y="2910696"/>
            <a:chExt cx="4079933" cy="829983"/>
          </a:xfrm>
        </p:grpSpPr>
        <p:sp>
          <p:nvSpPr>
            <p:cNvPr id="8" name="Rectangle: Rounded Corners 3">
              <a:extLst>
                <a:ext uri="{FF2B5EF4-FFF2-40B4-BE49-F238E27FC236}">
                  <a16:creationId xmlns:a16="http://schemas.microsoft.com/office/drawing/2014/main" id="{4D858902-14D3-26F3-4BC3-720FDA5EE477}"/>
                </a:ext>
              </a:extLst>
            </p:cNvPr>
            <p:cNvSpPr/>
            <p:nvPr/>
          </p:nvSpPr>
          <p:spPr>
            <a:xfrm>
              <a:off x="823518" y="2910696"/>
              <a:ext cx="4079933" cy="829983"/>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9C7F9A1-B706-6828-89C3-FDBE34900DB6}"/>
                </a:ext>
              </a:extLst>
            </p:cNvPr>
            <p:cNvSpPr txBox="1"/>
            <p:nvPr/>
          </p:nvSpPr>
          <p:spPr>
            <a:xfrm>
              <a:off x="973135" y="3018284"/>
              <a:ext cx="3698521" cy="580493"/>
            </a:xfrm>
            <a:prstGeom prst="rect">
              <a:avLst/>
            </a:prstGeom>
            <a:noFill/>
          </p:spPr>
          <p:txBody>
            <a:bodyPr wrap="square" rtlCol="0">
              <a:spAutoFit/>
            </a:bodyPr>
            <a:lstStyle/>
            <a:p>
              <a:pPr marL="0" marR="0" algn="just">
                <a:spcBef>
                  <a:spcPts val="0"/>
                </a:spcBef>
                <a:spcAft>
                  <a:spcPts val="1000"/>
                </a:spcAft>
              </a:pPr>
              <a:r>
                <a:rPr lang="fr-FR" sz="2800" b="1" i="1" dirty="0">
                  <a:solidFill>
                    <a:srgbClr val="000000"/>
                  </a:solidFill>
                  <a:effectLst/>
                  <a:latin typeface="Cambria" panose="02040503050406030204" pitchFamily="18" charset="0"/>
                  <a:ea typeface="Cambria" panose="02040503050406030204" pitchFamily="18" charset="0"/>
                </a:rPr>
                <a:t>VD:</a:t>
              </a:r>
              <a:endParaRPr lang="en-US" sz="28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Bí</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kíp</a:t>
              </a:r>
              <a:r>
                <a:rPr lang="fr-FR" sz="2800" b="1" i="1" dirty="0">
                  <a:solidFill>
                    <a:srgbClr val="000000"/>
                  </a:solidFill>
                  <a:effectLst/>
                  <a:latin typeface="Cambria" panose="02040503050406030204" pitchFamily="18" charset="0"/>
                  <a:ea typeface="Cambria" panose="02040503050406030204" pitchFamily="18" charset="0"/>
                </a:rPr>
                <a:t>" 1: </a:t>
              </a:r>
              <a:r>
                <a:rPr lang="fr-FR" sz="2800" b="1" i="1" dirty="0" err="1">
                  <a:solidFill>
                    <a:srgbClr val="000000"/>
                  </a:solidFill>
                  <a:effectLst/>
                  <a:latin typeface="Cambria" panose="02040503050406030204" pitchFamily="18" charset="0"/>
                  <a:ea typeface="Cambria" panose="02040503050406030204" pitchFamily="18" charset="0"/>
                </a:rPr>
                <a:t>Nếu</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băn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khoăn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cứ</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hỏi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thẳng</a:t>
              </a:r>
              <a:r>
                <a:rPr lang="fr-FR"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Bí</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kíp</a:t>
              </a:r>
              <a:r>
                <a:rPr lang="fr-FR" sz="2800" b="1" i="1" dirty="0">
                  <a:solidFill>
                    <a:srgbClr val="000000"/>
                  </a:solidFill>
                  <a:effectLst/>
                  <a:latin typeface="Cambria" panose="02040503050406030204" pitchFamily="18" charset="0"/>
                  <a:ea typeface="Cambria" panose="02040503050406030204" pitchFamily="18" charset="0"/>
                </a:rPr>
                <a:t>” 2: Khi </a:t>
              </a:r>
              <a:r>
                <a:rPr lang="fr-FR" sz="2800" b="1" i="1" dirty="0" err="1">
                  <a:solidFill>
                    <a:srgbClr val="000000"/>
                  </a:solidFill>
                  <a:effectLst/>
                  <a:latin typeface="Cambria" panose="02040503050406030204" pitchFamily="18" charset="0"/>
                  <a:ea typeface="Cambria" panose="02040503050406030204" pitchFamily="18" charset="0"/>
                </a:rPr>
                <a:t>hỏi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thẳng</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chuẩn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bị</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sẵn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lời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nói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không</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gây</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gổ</a:t>
              </a:r>
              <a:r>
                <a:rPr lang="fr-FR"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94796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ÌNH BẠN TUỔI THƠ HÁT MẪU  KNTTVCS4  NXBGDVN_v720P">
            <a:hlinkClick r:id="" action="ppaction://media"/>
            <a:extLst>
              <a:ext uri="{FF2B5EF4-FFF2-40B4-BE49-F238E27FC236}">
                <a16:creationId xmlns:a16="http://schemas.microsoft.com/office/drawing/2014/main" id="{00913897-4CE1-0FEC-1B8F-C8CA1E85E077}"/>
              </a:ext>
            </a:extLst>
          </p:cNvPr>
          <p:cNvPicPr>
            <a:picLocks noChangeAspect="1"/>
          </p:cNvPicPr>
          <p:nvPr>
            <a:videoFile r:link="rId1"/>
            <p:extLst>
              <p:ext uri="{DAA4B4D4-6D71-4841-9C94-3DE7FCFB9230}">
                <p14:media xmlns:p14="http://schemas.microsoft.com/office/powerpoint/2010/main" r:embed="rId2">
                  <p14:trim st="24348"/>
                </p14:media>
              </p:ext>
            </p:extLst>
          </p:nvPr>
        </p:nvPicPr>
        <p:blipFill>
          <a:blip r:embed="rId4"/>
          <a:stretch>
            <a:fillRect/>
          </a:stretch>
        </p:blipFill>
        <p:spPr>
          <a:xfrm>
            <a:off x="0" y="0"/>
            <a:ext cx="12172950" cy="6858000"/>
          </a:xfrm>
          <a:prstGeom prst="rect">
            <a:avLst/>
          </a:prstGeom>
        </p:spPr>
      </p:pic>
    </p:spTree>
    <p:extLst>
      <p:ext uri="{BB962C8B-B14F-4D97-AF65-F5344CB8AC3E}">
        <p14:creationId xmlns:p14="http://schemas.microsoft.com/office/powerpoint/2010/main" val="2046112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270" y="0"/>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3" name="图片 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4" name="图片 3"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10" name="组合 9"/>
            <p:cNvGrpSpPr/>
            <p:nvPr/>
          </p:nvGrpSpPr>
          <p:grpSpPr>
            <a:xfrm>
              <a:off x="542" y="552"/>
              <a:ext cx="18164" cy="9812"/>
              <a:chOff x="542" y="552"/>
              <a:chExt cx="18164" cy="9812"/>
            </a:xfrm>
          </p:grpSpPr>
          <p:sp>
            <p:nvSpPr>
              <p:cNvPr id="5" name="矩形 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9" name="矩形 8"/>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22" name="Picture 21" descr="Background pattern&#10;&#10;Description automatically generated">
            <a:extLst>
              <a:ext uri="{FF2B5EF4-FFF2-40B4-BE49-F238E27FC236}">
                <a16:creationId xmlns:a16="http://schemas.microsoft.com/office/drawing/2014/main" id="{CDB0ECA3-665F-9187-49AD-F9188CEC0F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269" y="0"/>
            <a:ext cx="12193270" cy="6858000"/>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4151A41B-F4E2-6444-FF56-65D40E8F0E0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1778" b="98424" l="43415" r="97987">
                        <a14:foregroundMark x1="66675" y1="61778" x2="73223" y2="63111"/>
                        <a14:foregroundMark x1="45986" y1="94667" x2="65753" y2="96646"/>
                        <a14:foregroundMark x1="81227" y1="93535" x2="98035" y2="93535"/>
                        <a14:foregroundMark x1="49867" y1="89980" x2="51880" y2="96000"/>
                        <a14:foregroundMark x1="62018" y1="92000" x2="62552" y2="96646"/>
                        <a14:foregroundMark x1="45865" y1="98222" x2="50667" y2="94869"/>
                        <a14:foregroundMark x1="43463" y1="94869" x2="48533" y2="94869"/>
                        <a14:foregroundMark x1="46398" y1="93778" x2="51079" y2="91758"/>
                        <a14:foregroundMark x1="51079" y1="91758" x2="51079" y2="91758"/>
                        <a14:foregroundMark x1="56682" y1="97980" x2="59617" y2="98222"/>
                        <a14:foregroundMark x1="79626" y1="92889" x2="84162" y2="93091"/>
                        <a14:foregroundMark x1="90153" y1="85980" x2="84962" y2="98424"/>
                        <a14:foregroundMark x1="85617" y1="87313" x2="87897" y2="89333"/>
                        <a14:foregroundMark x1="63352" y1="90222" x2="70677" y2="82667"/>
                        <a14:foregroundMark x1="71623" y1="82020" x2="80160" y2="87758"/>
                        <a14:foregroundMark x1="73611" y1="82869" x2="71089" y2="82869"/>
                        <a14:foregroundMark x1="73345" y1="81778" x2="64419" y2="85535"/>
                        <a14:foregroundMark x1="64419" y1="85535" x2="64419" y2="85535"/>
                        <a14:foregroundMark x1="91487" y1="90667" x2="91632" y2="84000"/>
                      </a14:backgroundRemoval>
                    </a14:imgEffect>
                  </a14:imgLayer>
                </a14:imgProps>
              </a:ext>
              <a:ext uri="{28A0092B-C50C-407E-A947-70E740481C1C}">
                <a14:useLocalDpi xmlns:a14="http://schemas.microsoft.com/office/drawing/2010/main" val="0"/>
              </a:ext>
            </a:extLst>
          </a:blip>
          <a:srcRect l="42175" t="58290"/>
          <a:stretch/>
        </p:blipFill>
        <p:spPr>
          <a:xfrm rot="20524108">
            <a:off x="-216534" y="169403"/>
            <a:ext cx="6604733" cy="2860499"/>
          </a:xfrm>
          <a:prstGeom prst="rect">
            <a:avLst/>
          </a:prstGeom>
        </p:spPr>
      </p:pic>
      <p:pic>
        <p:nvPicPr>
          <p:cNvPr id="27" name="Picture 26" descr="Icon&#10;&#10;Description automatically generated with medium confidence">
            <a:extLst>
              <a:ext uri="{FF2B5EF4-FFF2-40B4-BE49-F238E27FC236}">
                <a16:creationId xmlns:a16="http://schemas.microsoft.com/office/drawing/2014/main" id="{453A657C-5942-1783-5467-B82B8CF6D79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67" b="89978" l="9868" r="89995">
                        <a14:foregroundMark x1="9868" y1="42538" x2="17758" y2="59586"/>
                        <a14:foregroundMark x1="37244" y1="41612" x2="41132" y2="55991"/>
                        <a14:foregroundMark x1="41132" y1="55991" x2="41132" y2="55991"/>
                        <a14:foregroundMark x1="60618" y1="39216" x2="65121" y2="54793"/>
                        <a14:foregroundMark x1="65121" y1="54793" x2="65121" y2="54793"/>
                        <a14:foregroundMark x1="82742" y1="39542" x2="86880" y2="57462"/>
                      </a14:backgroundRemoval>
                    </a14:imgEffect>
                  </a14:imgLayer>
                </a14:imgProps>
              </a:ext>
              <a:ext uri="{28A0092B-C50C-407E-A947-70E740481C1C}">
                <a14:useLocalDpi xmlns:a14="http://schemas.microsoft.com/office/drawing/2010/main" val="0"/>
              </a:ext>
            </a:extLst>
          </a:blip>
          <a:srcRect r="73339"/>
          <a:stretch/>
        </p:blipFill>
        <p:spPr>
          <a:xfrm>
            <a:off x="-294006" y="2804884"/>
            <a:ext cx="3614245" cy="5659816"/>
          </a:xfrm>
          <a:prstGeom prst="rect">
            <a:avLst/>
          </a:prstGeom>
        </p:spPr>
      </p:pic>
      <p:pic>
        <p:nvPicPr>
          <p:cNvPr id="45" name="图片 20" descr="25">
            <a:extLst>
              <a:ext uri="{FF2B5EF4-FFF2-40B4-BE49-F238E27FC236}">
                <a16:creationId xmlns:a16="http://schemas.microsoft.com/office/drawing/2014/main" id="{654592F9-7B1F-4BC7-85E9-B1F8DD037458}"/>
              </a:ext>
            </a:extLst>
          </p:cNvPr>
          <p:cNvPicPr>
            <a:picLocks noChangeAspect="1"/>
          </p:cNvPicPr>
          <p:nvPr/>
        </p:nvPicPr>
        <p:blipFill>
          <a:blip r:embed="rId9"/>
          <a:stretch>
            <a:fillRect/>
          </a:stretch>
        </p:blipFill>
        <p:spPr>
          <a:xfrm>
            <a:off x="2608351" y="1894202"/>
            <a:ext cx="7459574" cy="4296591"/>
          </a:xfrm>
          <a:prstGeom prst="rect">
            <a:avLst/>
          </a:prstGeom>
        </p:spPr>
      </p:pic>
      <p:pic>
        <p:nvPicPr>
          <p:cNvPr id="8" name="Picture 7">
            <a:extLst>
              <a:ext uri="{FF2B5EF4-FFF2-40B4-BE49-F238E27FC236}">
                <a16:creationId xmlns:a16="http://schemas.microsoft.com/office/drawing/2014/main" id="{2EA1F52B-1CE3-8EA0-4503-D5E10B919C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7051" y="2121338"/>
            <a:ext cx="5233967" cy="4213787"/>
          </a:xfrm>
          <a:prstGeom prst="rect">
            <a:avLst/>
          </a:prstGeom>
        </p:spPr>
      </p:pic>
    </p:spTree>
    <p:custDataLst>
      <p:tags r:id="rId1"/>
    </p:custDataLst>
    <p:extLst>
      <p:ext uri="{BB962C8B-B14F-4D97-AF65-F5344CB8AC3E}">
        <p14:creationId xmlns:p14="http://schemas.microsoft.com/office/powerpoint/2010/main" val="1617112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6"/>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9"/>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10"/>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46306" y="5279655"/>
            <a:ext cx="1639540" cy="663946"/>
          </a:xfrm>
          <a:prstGeom prst="rect">
            <a:avLst/>
          </a:prstGeom>
        </p:spPr>
      </p:pic>
      <p:pic>
        <p:nvPicPr>
          <p:cNvPr id="14" name="Graphic 45">
            <a:hlinkClick r:id="rId15" action="ppaction://hlinksldjump"/>
            <a:extLst>
              <a:ext uri="{FF2B5EF4-FFF2-40B4-BE49-F238E27FC236}">
                <a16:creationId xmlns:a16="http://schemas.microsoft.com/office/drawing/2014/main" id="{6EE401E9-05A4-4909-B04D-D249DD2343B2}"/>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0066783" y="5705474"/>
            <a:ext cx="1895625" cy="776895"/>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58" name="Graphic 42">
            <a:hlinkClick r:id="rId22"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5" action="ppaction://hlinksldjump"/>
            <a:extLst>
              <a:ext uri="{FF2B5EF4-FFF2-40B4-BE49-F238E27FC236}">
                <a16:creationId xmlns:a16="http://schemas.microsoft.com/office/drawing/2014/main" id="{BA276215-1699-2D90-D663-FCFE4EC567B0}"/>
              </a:ext>
            </a:extLst>
          </p:cNvPr>
          <p:cNvSpPr/>
          <p:nvPr/>
        </p:nvSpPr>
        <p:spPr>
          <a:xfrm>
            <a:off x="339047" y="143838"/>
            <a:ext cx="1171254" cy="3698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spTree>
    <p:extLst>
      <p:ext uri="{BB962C8B-B14F-4D97-AF65-F5344CB8AC3E}">
        <p14:creationId xmlns:p14="http://schemas.microsoft.com/office/powerpoint/2010/main" val="343371808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53777 0.06598 L 0.72891 0.09607 " pathEditMode="relative" rAng="0" ptsTypes="AA">
                                      <p:cBhvr>
                                        <p:cTn id="50" dur="2000" fill="hold"/>
                                        <p:tgtEl>
                                          <p:spTgt spid="257"/>
                                        </p:tgtEl>
                                        <p:attrNameLst>
                                          <p:attrName>ppt_x</p:attrName>
                                          <p:attrName>ppt_y</p:attrName>
                                        </p:attrNameLst>
                                      </p:cBhvr>
                                      <p:rCtr x="9557" y="1505"/>
                                    </p:animMotion>
                                  </p:childTnLst>
                                </p:cTn>
                              </p:par>
                            </p:childTnLst>
                          </p:cTn>
                        </p:par>
                        <p:par>
                          <p:cTn id="51" fill="hold">
                            <p:stCondLst>
                              <p:cond delay="2000"/>
                            </p:stCondLst>
                            <p:childTnLst>
                              <p:par>
                                <p:cTn id="52" presetID="53" presetClass="exit" presetSubtype="32" fill="hold" nodeType="afterEffect">
                                  <p:stCondLst>
                                    <p:cond delay="0"/>
                                  </p:stCondLst>
                                  <p:childTnLst>
                                    <p:anim calcmode="lin" valueType="num">
                                      <p:cBhvr>
                                        <p:cTn id="53" dur="500"/>
                                        <p:tgtEl>
                                          <p:spTgt spid="14"/>
                                        </p:tgtEl>
                                        <p:attrNameLst>
                                          <p:attrName>ppt_w</p:attrName>
                                        </p:attrNameLst>
                                      </p:cBhvr>
                                      <p:tavLst>
                                        <p:tav tm="0">
                                          <p:val>
                                            <p:strVal val="ppt_w"/>
                                          </p:val>
                                        </p:tav>
                                        <p:tav tm="100000">
                                          <p:val>
                                            <p:fltVal val="0"/>
                                          </p:val>
                                        </p:tav>
                                      </p:tavLst>
                                    </p:anim>
                                    <p:anim calcmode="lin" valueType="num">
                                      <p:cBhvr>
                                        <p:cTn id="54" dur="500"/>
                                        <p:tgtEl>
                                          <p:spTgt spid="14"/>
                                        </p:tgtEl>
                                        <p:attrNameLst>
                                          <p:attrName>ppt_h</p:attrName>
                                        </p:attrNameLst>
                                      </p:cBhvr>
                                      <p:tavLst>
                                        <p:tav tm="0">
                                          <p:val>
                                            <p:strVal val="ppt_h"/>
                                          </p:val>
                                        </p:tav>
                                        <p:tav tm="100000">
                                          <p:val>
                                            <p:fltVal val="0"/>
                                          </p:val>
                                        </p:tav>
                                      </p:tavLst>
                                    </p:anim>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253"/>
                    </p:tgtEl>
                  </p:cond>
                </p:stCondLst>
                <p:endSync evt="end" delay="0">
                  <p:rtn val="all"/>
                </p:endSync>
                <p:childTnLst>
                  <p:par>
                    <p:cTn id="58" fill="hold">
                      <p:stCondLst>
                        <p:cond delay="0"/>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59"/>
                                        </p:tgtEl>
                                        <p:attrNameLst>
                                          <p:attrName>style.visibility</p:attrName>
                                        </p:attrNameLst>
                                      </p:cBhvr>
                                      <p:to>
                                        <p:strVal val="visible"/>
                                      </p:to>
                                    </p:set>
                                    <p:animEffect transition="in" filter="wipe(down)">
                                      <p:cBhvr>
                                        <p:cTn id="62" dur="500"/>
                                        <p:tgtEl>
                                          <p:spTgt spid="259"/>
                                        </p:tgtEl>
                                      </p:cBhvr>
                                    </p:animEffect>
                                  </p:childTnLst>
                                  <p:subTnLst>
                                    <p:audio>
                                      <p:cMediaNode>
                                        <p:cTn display="0" masterRel="sameClick">
                                          <p:stCondLst>
                                            <p:cond evt="begin" delay="0">
                                              <p:tn val="60"/>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096749-C29D-26CB-5EEE-E96321993C24}"/>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2400" dirty="0">
                <a:solidFill>
                  <a:srgbClr val="4472C4">
                    <a:lumMod val="50000"/>
                  </a:srgbClr>
                </a:solidFill>
                <a:latin typeface="Calibri" panose="020F0502020204030204"/>
                <a:ea typeface="Arial-Rounded" pitchFamily="34" charset="0"/>
                <a:cs typeface="Arial-Rounded" pitchFamily="34" charset="0"/>
              </a:rPr>
              <a:t>B. </a:t>
            </a:r>
            <a:r>
              <a:rPr lang="vi-VN" sz="2400" dirty="0">
                <a:solidFill>
                  <a:srgbClr val="4472C4">
                    <a:lumMod val="50000"/>
                  </a:srgbClr>
                </a:solidFill>
                <a:latin typeface="Calibri" panose="020F0502020204030204"/>
                <a:ea typeface="Arial-Rounded" pitchFamily="34" charset="0"/>
                <a:cs typeface="Arial-Rounded" pitchFamily="34" charset="0"/>
              </a:rPr>
              <a:t>Là mối quan hệ được xây dựng bằng lòng tin, sự thấu hiểu, tình cảm trong sáng giữa hai hoặc nhiều người.</a:t>
            </a:r>
            <a:endParaRPr kumimoji="0" lang="vi-VN"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2800" dirty="0">
                <a:solidFill>
                  <a:srgbClr val="4472C4">
                    <a:lumMod val="50000"/>
                  </a:srgbClr>
                </a:solidFill>
                <a:ea typeface="Arial-Rounded" panose="020B0500000000000000" pitchFamily="34" charset="0"/>
                <a:cs typeface="Arial-Rounded" panose="020B0500000000000000" pitchFamily="34" charset="0"/>
              </a:rPr>
              <a:t>C. </a:t>
            </a:r>
            <a:r>
              <a:rPr lang="en-US" sz="2800" dirty="0" err="1">
                <a:solidFill>
                  <a:srgbClr val="4472C4">
                    <a:lumMod val="50000"/>
                  </a:srgbClr>
                </a:solidFill>
                <a:ea typeface="Arial-Rounded" panose="020B0500000000000000" pitchFamily="34" charset="0"/>
                <a:cs typeface="Arial-Rounded" panose="020B0500000000000000" pitchFamily="34" charset="0"/>
              </a:rPr>
              <a:t>Là</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mối</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quan</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hệ</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bình</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đẳng</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đôi</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bên</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cùng</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có</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lợi</a:t>
            </a:r>
            <a:r>
              <a:rPr lang="en-US" sz="2800" dirty="0">
                <a:solidFill>
                  <a:srgbClr val="4472C4">
                    <a:lumMod val="50000"/>
                  </a:srgbClr>
                </a:solidFill>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2728" y="306614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2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 </a:t>
            </a:r>
            <a:r>
              <a:rPr lang="vi-VN" sz="2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Là mối quan hệ đem lại sự thân thiết, chia sẻ giữa hai người. </a:t>
            </a:r>
            <a:endParaRPr kumimoji="0" lang="en-US" sz="2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ea typeface="Arial-Rounded" panose="020B0500000000000000" pitchFamily="34" charset="0"/>
                <a:cs typeface="Arial-Rounded" panose="020B0500000000000000" pitchFamily="34" charset="0"/>
              </a:rPr>
              <a:t>1. </a:t>
            </a:r>
            <a:r>
              <a:rPr lang="en-US" sz="4800" dirty="0" err="1">
                <a:solidFill>
                  <a:srgbClr val="4472C4">
                    <a:lumMod val="50000"/>
                  </a:srgbClr>
                </a:solidFill>
                <a:ea typeface="Arial-Rounded" panose="020B0500000000000000" pitchFamily="34" charset="0"/>
                <a:cs typeface="Arial-Rounded" panose="020B0500000000000000" pitchFamily="34" charset="0"/>
              </a:rPr>
              <a:t>Tình</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bạn</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là</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gì</a:t>
            </a:r>
            <a:r>
              <a:rPr lang="en-US" sz="4800" dirty="0">
                <a:solidFill>
                  <a:srgbClr val="4472C4">
                    <a:lumMod val="50000"/>
                  </a:srgbClr>
                </a:solidFill>
                <a:ea typeface="Arial-Rounded" panose="020B0500000000000000" pitchFamily="34" charset="0"/>
                <a:cs typeface="Arial-Rounded" panose="020B0500000000000000" pitchFamily="34" charset="0"/>
              </a:rPr>
              <a:t>?</a:t>
            </a:r>
            <a:endParaRPr kumimoji="0" lang="en-US" sz="48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2800" dirty="0">
                <a:solidFill>
                  <a:srgbClr val="4472C4">
                    <a:lumMod val="50000"/>
                  </a:srgbClr>
                </a:solidFill>
                <a:ea typeface="Arial-Rounded" panose="020B0500000000000000" pitchFamily="34" charset="0"/>
                <a:cs typeface="Arial-Rounded" panose="020B0500000000000000" pitchFamily="34" charset="0"/>
              </a:rPr>
              <a:t>D. </a:t>
            </a:r>
            <a:r>
              <a:rPr lang="en-US" sz="2800" dirty="0" err="1">
                <a:solidFill>
                  <a:srgbClr val="4472C4">
                    <a:lumMod val="50000"/>
                  </a:srgbClr>
                </a:solidFill>
                <a:ea typeface="Arial-Rounded" panose="020B0500000000000000" pitchFamily="34" charset="0"/>
                <a:cs typeface="Arial-Rounded" panose="020B0500000000000000" pitchFamily="34" charset="0"/>
              </a:rPr>
              <a:t>Là</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mối</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quan</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hệ</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giữa</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hai</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bạn</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cùng</a:t>
            </a:r>
            <a:r>
              <a:rPr lang="en-US" sz="2800" dirty="0">
                <a:solidFill>
                  <a:srgbClr val="4472C4">
                    <a:lumMod val="50000"/>
                  </a:srgbClr>
                </a:solidFill>
                <a:ea typeface="Arial-Rounded" panose="020B0500000000000000" pitchFamily="34" charset="0"/>
                <a:cs typeface="Arial-Rounded" panose="020B0500000000000000" pitchFamily="34" charset="0"/>
              </a:rPr>
              <a:t> </a:t>
            </a:r>
            <a:r>
              <a:rPr lang="en-US" sz="2800" dirty="0" err="1">
                <a:solidFill>
                  <a:srgbClr val="4472C4">
                    <a:lumMod val="50000"/>
                  </a:srgbClr>
                </a:solidFill>
                <a:ea typeface="Arial-Rounded" panose="020B0500000000000000" pitchFamily="34" charset="0"/>
                <a:cs typeface="Arial-Rounded" panose="020B0500000000000000" pitchFamily="34" charset="0"/>
              </a:rPr>
              <a:t>giới</a:t>
            </a:r>
            <a:r>
              <a:rPr lang="en-US" sz="2800" dirty="0">
                <a:solidFill>
                  <a:srgbClr val="4472C4">
                    <a:lumMod val="50000"/>
                  </a:srgbClr>
                </a:solidFill>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3"/>
                                        </p:tgtEl>
                                        <p:attrNameLst>
                                          <p:attrName>fillcolor</p:attrName>
                                        </p:attrNameLst>
                                      </p:cBhvr>
                                      <p:to>
                                        <a:schemeClr val="bg2"/>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3"/>
                                        </p:tgtEl>
                                        <p:attrNameLst>
                                          <p:attrName>fillcolor</p:attrName>
                                        </p:attrNameLst>
                                      </p:cBhvr>
                                      <p:to>
                                        <a:srgbClr val="FFFF00"/>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strVal val="4*#ppt_w"/>
                                          </p:val>
                                        </p:tav>
                                        <p:tav tm="100000">
                                          <p:val>
                                            <p:strVal val="#ppt_w"/>
                                          </p:val>
                                        </p:tav>
                                      </p:tavLst>
                                    </p:anim>
                                    <p:anim calcmode="lin" valueType="num">
                                      <p:cBhvr>
                                        <p:cTn id="4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4"/>
                                        </p:tgtEl>
                                        <p:attrNameLst>
                                          <p:attrName>fillcolor</p:attrName>
                                        </p:attrNameLst>
                                      </p:cBhvr>
                                      <p:to>
                                        <a:schemeClr val="accent1"/>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4"/>
                                        </p:tgtEl>
                                        <p:attrNameLst>
                                          <p:attrName>fillcolor</p:attrName>
                                        </p:attrNameLst>
                                      </p:cBhvr>
                                      <p:to>
                                        <a:schemeClr val="accent1"/>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1"/>
                                        </p:tgtEl>
                                        <p:attrNameLst>
                                          <p:attrName>fillcolor</p:attrName>
                                        </p:attrNameLst>
                                      </p:cBhvr>
                                      <p:to>
                                        <a:schemeClr val="accent1"/>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11"/>
                                        </p:tgtEl>
                                        <p:attrNameLst>
                                          <p:attrName>fillcolor</p:attrName>
                                        </p:attrNameLst>
                                      </p:cBhvr>
                                      <p:to>
                                        <a:schemeClr val="accent1"/>
                                      </p:to>
                                    </p:animClr>
                                    <p:set>
                                      <p:cBhvr>
                                        <p:cTn id="84" dur="250" fill="hold"/>
                                        <p:tgtEl>
                                          <p:spTgt spid="11"/>
                                        </p:tgtEl>
                                        <p:attrNameLst>
                                          <p:attrName>fill.type</p:attrName>
                                        </p:attrNameLst>
                                      </p:cBhvr>
                                      <p:to>
                                        <p:strVal val="solid"/>
                                      </p:to>
                                    </p:set>
                                    <p:set>
                                      <p:cBhvr>
                                        <p:cTn id="85" dur="250" fill="hold"/>
                                        <p:tgtEl>
                                          <p:spTgt spid="11"/>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250" fill="hold"/>
                                        <p:tgtEl>
                                          <p:spTgt spid="12"/>
                                        </p:tgtEl>
                                        <p:attrNameLst>
                                          <p:attrName>ppt_w</p:attrName>
                                        </p:attrNameLst>
                                      </p:cBhvr>
                                      <p:tavLst>
                                        <p:tav tm="0">
                                          <p:val>
                                            <p:strVal val="4*#ppt_w"/>
                                          </p:val>
                                        </p:tav>
                                        <p:tav tm="100000">
                                          <p:val>
                                            <p:strVal val="#ppt_w"/>
                                          </p:val>
                                        </p:tav>
                                      </p:tavLst>
                                    </p:anim>
                                    <p:anim calcmode="lin" valueType="num">
                                      <p:cBhvr>
                                        <p:cTn id="8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7668A3-CFD8-BE8E-0F2C-3E87D2161779}"/>
              </a:ext>
            </a:extLst>
          </p:cNvPr>
          <p:cNvSpPr/>
          <p:nvPr/>
        </p:nvSpPr>
        <p:spPr>
          <a:xfrm>
            <a:off x="1118823" y="3993115"/>
            <a:ext cx="10058400" cy="774093"/>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2800" dirty="0">
                <a:solidFill>
                  <a:srgbClr val="002060"/>
                </a:solidFill>
                <a:latin typeface="Calibri" panose="020F0502020204030204" pitchFamily="34" charset="0"/>
                <a:ea typeface="Arial-Rounded" pitchFamily="34" charset="0"/>
                <a:cs typeface="Calibri" panose="020F0502020204030204" pitchFamily="34" charset="0"/>
              </a:rPr>
              <a:t>C. </a:t>
            </a:r>
            <a:r>
              <a:rPr lang="vi-VN" sz="2800" dirty="0">
                <a:solidFill>
                  <a:srgbClr val="002060"/>
                </a:solidFill>
                <a:latin typeface="Calibri" panose="020F0502020204030204" pitchFamily="34" charset="0"/>
                <a:ea typeface="Arial-Rounded" pitchFamily="34" charset="0"/>
                <a:cs typeface="Calibri" panose="020F0502020204030204" pitchFamily="34" charset="0"/>
              </a:rPr>
              <a:t>Học sinh có mối quan hệ bạn bè tốt là người có kĩ năng giao tiếp, hướng ngoại. </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80723" y="2884692"/>
            <a:ext cx="10058400" cy="916746"/>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vi-VN" sz="3200">
                <a:solidFill>
                  <a:srgbClr val="002060"/>
                </a:solidFill>
                <a:latin typeface="Calibri" panose="020F0502020204030204" pitchFamily="34" charset="0"/>
                <a:ea typeface="Arial-Rounded" pitchFamily="34" charset="0"/>
                <a:cs typeface="Calibri" panose="020F0502020204030204" pitchFamily="34" charset="0"/>
              </a:rPr>
              <a:t>B. Học sinh có mối quan hệ bạn bè tốt là người có thành tích học tập tốt.</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3422" y="397691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1859" y="287328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109298" y="1664413"/>
            <a:ext cx="10058400" cy="869237"/>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vi-VN" sz="3200" dirty="0">
                <a:solidFill>
                  <a:srgbClr val="002060"/>
                </a:solidFill>
                <a:latin typeface="Calibri" panose="020F0502020204030204" pitchFamily="34" charset="0"/>
                <a:ea typeface="Arial-Rounded" pitchFamily="34" charset="0"/>
                <a:cs typeface="Calibri" panose="020F0502020204030204" pitchFamily="34" charset="0"/>
              </a:rPr>
              <a:t>A. Học sinh có mối quan hệ bạn bè tốt là người có khó khăn trong cuộc sống.</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4306" y="172441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1089819" y="146172"/>
            <a:ext cx="10058400"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ea typeface="Arial-Rounded" panose="020B0500000000000000" pitchFamily="34" charset="0"/>
                <a:cs typeface="Arial-Rounded" panose="020B0500000000000000" pitchFamily="34" charset="0"/>
              </a:rPr>
              <a:t>2. </a:t>
            </a:r>
            <a:r>
              <a:rPr lang="en-US" sz="4800" dirty="0" err="1">
                <a:solidFill>
                  <a:srgbClr val="4472C4">
                    <a:lumMod val="50000"/>
                  </a:srgbClr>
                </a:solidFill>
                <a:ea typeface="Arial-Rounded" panose="020B0500000000000000" pitchFamily="34" charset="0"/>
                <a:cs typeface="Arial-Rounded" panose="020B0500000000000000" pitchFamily="34" charset="0"/>
              </a:rPr>
              <a:t>Nhận</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định</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nào</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sau</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đây</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là</a:t>
            </a:r>
            <a:r>
              <a:rPr lang="en-US" sz="4800" dirty="0">
                <a:solidFill>
                  <a:srgbClr val="4472C4">
                    <a:lumMod val="50000"/>
                  </a:srgbClr>
                </a:solidFill>
                <a:ea typeface="Arial-Rounded" panose="020B0500000000000000" pitchFamily="34" charset="0"/>
                <a:cs typeface="Arial-Rounded" panose="020B0500000000000000" pitchFamily="34" charset="0"/>
              </a:rPr>
              <a:t> </a:t>
            </a:r>
            <a:r>
              <a:rPr lang="en-US" sz="4800" dirty="0" err="1">
                <a:solidFill>
                  <a:srgbClr val="4472C4">
                    <a:lumMod val="50000"/>
                  </a:srgbClr>
                </a:solidFill>
                <a:ea typeface="Arial-Rounded" panose="020B0500000000000000" pitchFamily="34" charset="0"/>
                <a:cs typeface="Arial-Rounded" panose="020B0500000000000000" pitchFamily="34" charset="0"/>
              </a:rPr>
              <a:t>đúng</a:t>
            </a:r>
            <a:r>
              <a:rPr lang="en-US" sz="4800" dirty="0">
                <a:solidFill>
                  <a:srgbClr val="4472C4">
                    <a:lumMod val="50000"/>
                  </a:srgbClr>
                </a:solidFill>
                <a:ea typeface="Arial-Rounded" panose="020B0500000000000000" pitchFamily="34" charset="0"/>
                <a:cs typeface="Arial-Rounded" panose="020B0500000000000000" pitchFamily="34" charset="0"/>
              </a:rPr>
              <a:t>?</a:t>
            </a:r>
            <a:endParaRPr kumimoji="0" lang="en-US" sz="48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6CDBA582-BBB7-0FED-A239-C506DFDD07F3}"/>
              </a:ext>
            </a:extLst>
          </p:cNvPr>
          <p:cNvSpPr/>
          <p:nvPr/>
        </p:nvSpPr>
        <p:spPr>
          <a:xfrm>
            <a:off x="1080723" y="4943475"/>
            <a:ext cx="10058400" cy="871697"/>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vi-VN" sz="3200" dirty="0">
                <a:solidFill>
                  <a:srgbClr val="002060"/>
                </a:solidFill>
                <a:latin typeface="Calibri" panose="020F0502020204030204" pitchFamily="34" charset="0"/>
                <a:ea typeface="Arial-Rounded" pitchFamily="34" charset="0"/>
                <a:cs typeface="Calibri" panose="020F0502020204030204" pitchFamily="34" charset="0"/>
              </a:rPr>
              <a:t>D. Học sinh có mối quan hệ bạn bè tốt là người được giao làm nhiệm vụ của lớp.</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5D39119A-8D3B-FBAC-864D-FCDABC7753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5731" y="4886713"/>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strVal val="#ppt_w*0.7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animEffect transition="in" filter="fade">
                                      <p:cBhvr>
                                        <p:cTn id="2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10"/>
                                        </p:tgtEl>
                                        <p:attrNameLst>
                                          <p:attrName>fillcolor</p:attrName>
                                        </p:attrNameLst>
                                      </p:cBhvr>
                                      <p:to>
                                        <a:schemeClr val="bg2"/>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10"/>
                                        </p:tgtEl>
                                        <p:attrNameLst>
                                          <p:attrName>fillcolor</p:attrName>
                                        </p:attrNameLst>
                                      </p:cBhvr>
                                      <p:to>
                                        <a:srgbClr val="FFFF00"/>
                                      </p:to>
                                    </p:animClr>
                                    <p:set>
                                      <p:cBhvr>
                                        <p:cTn id="39" dur="250" fill="hold"/>
                                        <p:tgtEl>
                                          <p:spTgt spid="10"/>
                                        </p:tgtEl>
                                        <p:attrNameLst>
                                          <p:attrName>fill.type</p:attrName>
                                        </p:attrNameLst>
                                      </p:cBhvr>
                                      <p:to>
                                        <p:strVal val="solid"/>
                                      </p:to>
                                    </p:set>
                                    <p:set>
                                      <p:cBhvr>
                                        <p:cTn id="40" dur="250" fill="hold"/>
                                        <p:tgtEl>
                                          <p:spTgt spid="10"/>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14"/>
                                        </p:tgtEl>
                                        <p:attrNameLst>
                                          <p:attrName>style.visibility</p:attrName>
                                        </p:attrNameLst>
                                      </p:cBhvr>
                                      <p:to>
                                        <p:strVal val="visible"/>
                                      </p:to>
                                    </p:set>
                                    <p:anim calcmode="lin" valueType="num">
                                      <p:cBhvr>
                                        <p:cTn id="43" dur="250" fill="hold"/>
                                        <p:tgtEl>
                                          <p:spTgt spid="14"/>
                                        </p:tgtEl>
                                        <p:attrNameLst>
                                          <p:attrName>ppt_w</p:attrName>
                                        </p:attrNameLst>
                                      </p:cBhvr>
                                      <p:tavLst>
                                        <p:tav tm="0">
                                          <p:val>
                                            <p:strVal val="4*#ppt_w"/>
                                          </p:val>
                                        </p:tav>
                                        <p:tav tm="100000">
                                          <p:val>
                                            <p:strVal val="#ppt_w"/>
                                          </p:val>
                                        </p:tav>
                                      </p:tavLst>
                                    </p:anim>
                                    <p:anim calcmode="lin" valueType="num">
                                      <p:cBhvr>
                                        <p:cTn id="4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13"/>
                                        </p:tgtEl>
                                        <p:attrNameLst>
                                          <p:attrName>fillcolor</p:attrName>
                                        </p:attrNameLst>
                                      </p:cBhvr>
                                      <p:to>
                                        <a:schemeClr val="accent1"/>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13"/>
                                        </p:tgtEl>
                                        <p:attrNameLst>
                                          <p:attrName>fillcolor</p:attrName>
                                        </p:attrNameLst>
                                      </p:cBhvr>
                                      <p:to>
                                        <a:schemeClr val="accent1"/>
                                      </p:to>
                                    </p:animClr>
                                    <p:set>
                                      <p:cBhvr>
                                        <p:cTn id="54" dur="250" fill="hold"/>
                                        <p:tgtEl>
                                          <p:spTgt spid="13"/>
                                        </p:tgtEl>
                                        <p:attrNameLst>
                                          <p:attrName>fill.type</p:attrName>
                                        </p:attrNameLst>
                                      </p:cBhvr>
                                      <p:to>
                                        <p:strVal val="solid"/>
                                      </p:to>
                                    </p:set>
                                    <p:set>
                                      <p:cBhvr>
                                        <p:cTn id="55" dur="250" fill="hold"/>
                                        <p:tgtEl>
                                          <p:spTgt spid="1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15"/>
                                        </p:tgtEl>
                                        <p:attrNameLst>
                                          <p:attrName>style.visibility</p:attrName>
                                        </p:attrNameLst>
                                      </p:cBhvr>
                                      <p:to>
                                        <p:strVal val="visible"/>
                                      </p:to>
                                    </p:set>
                                    <p:anim calcmode="lin" valueType="num">
                                      <p:cBhvr>
                                        <p:cTn id="58" dur="250" fill="hold"/>
                                        <p:tgtEl>
                                          <p:spTgt spid="15"/>
                                        </p:tgtEl>
                                        <p:attrNameLst>
                                          <p:attrName>ppt_w</p:attrName>
                                        </p:attrNameLst>
                                      </p:cBhvr>
                                      <p:tavLst>
                                        <p:tav tm="0">
                                          <p:val>
                                            <p:strVal val="4*#ppt_w"/>
                                          </p:val>
                                        </p:tav>
                                        <p:tav tm="100000">
                                          <p:val>
                                            <p:strVal val="#ppt_w"/>
                                          </p:val>
                                        </p:tav>
                                      </p:tavLst>
                                    </p:anim>
                                    <p:anim calcmode="lin" valueType="num">
                                      <p:cBhvr>
                                        <p:cTn id="5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17"/>
                                        </p:tgtEl>
                                        <p:attrNameLst>
                                          <p:attrName>fillcolor</p:attrName>
                                        </p:attrNameLst>
                                      </p:cBhvr>
                                      <p:to>
                                        <a:schemeClr val="accent1"/>
                                      </p:to>
                                    </p:animClr>
                                    <p:set>
                                      <p:cBhvr>
                                        <p:cTn id="65" dur="250" fill="hold"/>
                                        <p:tgtEl>
                                          <p:spTgt spid="17"/>
                                        </p:tgtEl>
                                        <p:attrNameLst>
                                          <p:attrName>fill.type</p:attrName>
                                        </p:attrNameLst>
                                      </p:cBhvr>
                                      <p:to>
                                        <p:strVal val="solid"/>
                                      </p:to>
                                    </p:set>
                                    <p:set>
                                      <p:cBhvr>
                                        <p:cTn id="66" dur="250" fill="hold"/>
                                        <p:tgtEl>
                                          <p:spTgt spid="1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17"/>
                                        </p:tgtEl>
                                        <p:attrNameLst>
                                          <p:attrName>fillcolor</p:attrName>
                                        </p:attrNameLst>
                                      </p:cBhvr>
                                      <p:to>
                                        <a:schemeClr val="accent1"/>
                                      </p:to>
                                    </p:animClr>
                                    <p:set>
                                      <p:cBhvr>
                                        <p:cTn id="69" dur="250" fill="hold"/>
                                        <p:tgtEl>
                                          <p:spTgt spid="17"/>
                                        </p:tgtEl>
                                        <p:attrNameLst>
                                          <p:attrName>fill.type</p:attrName>
                                        </p:attrNameLst>
                                      </p:cBhvr>
                                      <p:to>
                                        <p:strVal val="solid"/>
                                      </p:to>
                                    </p:set>
                                    <p:set>
                                      <p:cBhvr>
                                        <p:cTn id="70" dur="250" fill="hold"/>
                                        <p:tgtEl>
                                          <p:spTgt spid="1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20"/>
                                        </p:tgtEl>
                                        <p:attrNameLst>
                                          <p:attrName>fillcolor</p:attrName>
                                        </p:attrNameLst>
                                      </p:cBhvr>
                                      <p:to>
                                        <a:schemeClr val="accent1"/>
                                      </p:to>
                                    </p:animClr>
                                    <p:set>
                                      <p:cBhvr>
                                        <p:cTn id="80" dur="250" fill="hold"/>
                                        <p:tgtEl>
                                          <p:spTgt spid="20"/>
                                        </p:tgtEl>
                                        <p:attrNameLst>
                                          <p:attrName>fill.type</p:attrName>
                                        </p:attrNameLst>
                                      </p:cBhvr>
                                      <p:to>
                                        <p:strVal val="solid"/>
                                      </p:to>
                                    </p:set>
                                    <p:set>
                                      <p:cBhvr>
                                        <p:cTn id="81" dur="250" fill="hold"/>
                                        <p:tgtEl>
                                          <p:spTgt spid="2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20"/>
                                        </p:tgtEl>
                                        <p:attrNameLst>
                                          <p:attrName>fillcolor</p:attrName>
                                        </p:attrNameLst>
                                      </p:cBhvr>
                                      <p:to>
                                        <a:schemeClr val="accent1"/>
                                      </p:to>
                                    </p:animClr>
                                    <p:set>
                                      <p:cBhvr>
                                        <p:cTn id="84" dur="250" fill="hold"/>
                                        <p:tgtEl>
                                          <p:spTgt spid="20"/>
                                        </p:tgtEl>
                                        <p:attrNameLst>
                                          <p:attrName>fill.type</p:attrName>
                                        </p:attrNameLst>
                                      </p:cBhvr>
                                      <p:to>
                                        <p:strVal val="solid"/>
                                      </p:to>
                                    </p:set>
                                    <p:set>
                                      <p:cBhvr>
                                        <p:cTn id="85" dur="250" fill="hold"/>
                                        <p:tgtEl>
                                          <p:spTgt spid="2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21"/>
                                        </p:tgtEl>
                                        <p:attrNameLst>
                                          <p:attrName>style.visibility</p:attrName>
                                        </p:attrNameLst>
                                      </p:cBhvr>
                                      <p:to>
                                        <p:strVal val="visible"/>
                                      </p:to>
                                    </p:set>
                                    <p:anim calcmode="lin" valueType="num">
                                      <p:cBhvr>
                                        <p:cTn id="88" dur="250" fill="hold"/>
                                        <p:tgtEl>
                                          <p:spTgt spid="21"/>
                                        </p:tgtEl>
                                        <p:attrNameLst>
                                          <p:attrName>ppt_w</p:attrName>
                                        </p:attrNameLst>
                                      </p:cBhvr>
                                      <p:tavLst>
                                        <p:tav tm="0">
                                          <p:val>
                                            <p:strVal val="4*#ppt_w"/>
                                          </p:val>
                                        </p:tav>
                                        <p:tav tm="100000">
                                          <p:val>
                                            <p:strVal val="#ppt_w"/>
                                          </p:val>
                                        </p:tav>
                                      </p:tavLst>
                                    </p:anim>
                                    <p:anim calcmode="lin" valueType="num">
                                      <p:cBhvr>
                                        <p:cTn id="8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0"/>
                  </p:tgtEl>
                </p:cond>
              </p:nextCondLst>
            </p:seq>
          </p:childTnLst>
        </p:cTn>
      </p:par>
    </p:tnLst>
    <p:bldLst>
      <p:bldP spid="10" grpId="0" animBg="1"/>
      <p:bldP spid="13" grpId="0" animBg="1"/>
      <p:bldP spid="17"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096749-C29D-26CB-5EEE-E96321993C24}"/>
              </a:ext>
            </a:extLst>
          </p:cNvPr>
          <p:cNvSpPr/>
          <p:nvPr/>
        </p:nvSpPr>
        <p:spPr>
          <a:xfrm>
            <a:off x="1296660" y="182880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s-ES" sz="4000" dirty="0">
                <a:solidFill>
                  <a:srgbClr val="4472C4">
                    <a:lumMod val="50000"/>
                  </a:srgbClr>
                </a:solidFill>
                <a:ea typeface="Arial-Rounded" pitchFamily="34" charset="0"/>
                <a:cs typeface="Arial-Rounded" pitchFamily="34" charset="0"/>
              </a:rPr>
              <a:t>A. </a:t>
            </a:r>
            <a:r>
              <a:rPr lang="es-ES" sz="4000" dirty="0" err="1">
                <a:solidFill>
                  <a:srgbClr val="4472C4">
                    <a:lumMod val="50000"/>
                  </a:srgbClr>
                </a:solidFill>
                <a:ea typeface="Arial-Rounded" pitchFamily="34" charset="0"/>
                <a:cs typeface="Arial-Rounded" pitchFamily="34" charset="0"/>
              </a:rPr>
              <a:t>Nóng</a:t>
            </a:r>
            <a:r>
              <a:rPr lang="es-ES" sz="4000" dirty="0">
                <a:solidFill>
                  <a:srgbClr val="4472C4">
                    <a:lumMod val="50000"/>
                  </a:srgbClr>
                </a:solidFill>
                <a:ea typeface="Arial-Rounded" pitchFamily="34" charset="0"/>
                <a:cs typeface="Arial-Rounded" pitchFamily="34" charset="0"/>
              </a:rPr>
              <a:t> </a:t>
            </a:r>
            <a:r>
              <a:rPr lang="es-ES" sz="4000" dirty="0" err="1">
                <a:solidFill>
                  <a:srgbClr val="4472C4">
                    <a:lumMod val="50000"/>
                  </a:srgbClr>
                </a:solidFill>
                <a:ea typeface="Arial-Rounded" pitchFamily="34" charset="0"/>
                <a:cs typeface="Arial-Rounded" pitchFamily="34" charset="0"/>
              </a:rPr>
              <a:t>nảy</a:t>
            </a:r>
            <a:r>
              <a:rPr lang="es-ES" sz="4000" dirty="0">
                <a:solidFill>
                  <a:srgbClr val="4472C4">
                    <a:lumMod val="50000"/>
                  </a:srgbClr>
                </a:solidFill>
                <a:ea typeface="Arial-Rounded" pitchFamily="34" charset="0"/>
                <a:cs typeface="Arial-Rounded" pitchFamily="34" charset="0"/>
              </a:rPr>
              <a:t>, hay </a:t>
            </a:r>
            <a:r>
              <a:rPr lang="es-ES" sz="4000" dirty="0" err="1">
                <a:solidFill>
                  <a:srgbClr val="4472C4">
                    <a:lumMod val="50000"/>
                  </a:srgbClr>
                </a:solidFill>
                <a:ea typeface="Arial-Rounded" pitchFamily="34" charset="0"/>
                <a:cs typeface="Arial-Rounded" pitchFamily="34" charset="0"/>
              </a:rPr>
              <a:t>tự</a:t>
            </a:r>
            <a:r>
              <a:rPr lang="es-ES" sz="4000" dirty="0">
                <a:solidFill>
                  <a:srgbClr val="4472C4">
                    <a:lumMod val="50000"/>
                  </a:srgbClr>
                </a:solidFill>
                <a:ea typeface="Arial-Rounded" pitchFamily="34" charset="0"/>
                <a:cs typeface="Arial-Rounded" pitchFamily="34" charset="0"/>
              </a:rPr>
              <a:t> </a:t>
            </a:r>
            <a:r>
              <a:rPr lang="es-ES" sz="4000" dirty="0" err="1">
                <a:solidFill>
                  <a:srgbClr val="4472C4">
                    <a:lumMod val="50000"/>
                  </a:srgbClr>
                </a:solidFill>
                <a:ea typeface="Arial-Rounded" pitchFamily="34" charset="0"/>
                <a:cs typeface="Arial-Rounded" pitchFamily="34" charset="0"/>
              </a:rPr>
              <a:t>ái</a:t>
            </a:r>
            <a:r>
              <a:rPr lang="es-ES" sz="4000" dirty="0">
                <a:solidFill>
                  <a:srgbClr val="4472C4">
                    <a:lumMod val="50000"/>
                  </a:srgbClr>
                </a:solidFill>
                <a:ea typeface="Arial-Rounded" pitchFamily="34" charset="0"/>
                <a:cs typeface="Arial-Rounded" pitchFamily="34" charset="0"/>
              </a:rPr>
              <a:t>.</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17648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000" dirty="0">
                <a:solidFill>
                  <a:srgbClr val="4472C4">
                    <a:lumMod val="50000"/>
                  </a:srgbClr>
                </a:solidFill>
                <a:ea typeface="Arial-Rounded" panose="020B0500000000000000" pitchFamily="34" charset="0"/>
                <a:cs typeface="Arial-Rounded" panose="020B0500000000000000" pitchFamily="34" charset="0"/>
              </a:rPr>
              <a:t>C. Chia </a:t>
            </a:r>
            <a:r>
              <a:rPr lang="en-US" sz="4000" dirty="0" err="1">
                <a:solidFill>
                  <a:srgbClr val="4472C4">
                    <a:lumMod val="50000"/>
                  </a:srgbClr>
                </a:solidFill>
                <a:ea typeface="Arial-Rounded" panose="020B0500000000000000" pitchFamily="34" charset="0"/>
                <a:cs typeface="Arial-Rounded" panose="020B0500000000000000" pitchFamily="34" charset="0"/>
              </a:rPr>
              <a:t>sẻ</a:t>
            </a:r>
            <a:r>
              <a:rPr lang="en-US" sz="4000" dirty="0">
                <a:solidFill>
                  <a:srgbClr val="4472C4">
                    <a:lumMod val="50000"/>
                  </a:srgbClr>
                </a:solidFill>
                <a:ea typeface="Arial-Rounded" panose="020B0500000000000000" pitchFamily="34" charset="0"/>
                <a:cs typeface="Arial-Rounded" panose="020B0500000000000000" pitchFamily="34" charset="0"/>
              </a:rPr>
              <a:t>, </a:t>
            </a:r>
            <a:r>
              <a:rPr lang="en-US" sz="4000" dirty="0" err="1">
                <a:solidFill>
                  <a:srgbClr val="4472C4">
                    <a:lumMod val="50000"/>
                  </a:srgbClr>
                </a:solidFill>
                <a:ea typeface="Arial-Rounded" panose="020B0500000000000000" pitchFamily="34" charset="0"/>
                <a:cs typeface="Arial-Rounded" panose="020B0500000000000000" pitchFamily="34" charset="0"/>
              </a:rPr>
              <a:t>giúp</a:t>
            </a:r>
            <a:r>
              <a:rPr lang="en-US" sz="4000" dirty="0">
                <a:solidFill>
                  <a:srgbClr val="4472C4">
                    <a:lumMod val="50000"/>
                  </a:srgbClr>
                </a:solidFill>
                <a:ea typeface="Arial-Rounded" panose="020B0500000000000000" pitchFamily="34" charset="0"/>
                <a:cs typeface="Arial-Rounded" panose="020B0500000000000000" pitchFamily="34" charset="0"/>
              </a:rPr>
              <a:t> </a:t>
            </a:r>
            <a:r>
              <a:rPr lang="en-US" sz="4000" dirty="0" err="1">
                <a:solidFill>
                  <a:srgbClr val="4472C4">
                    <a:lumMod val="50000"/>
                  </a:srgbClr>
                </a:solidFill>
                <a:ea typeface="Arial-Rounded" panose="020B0500000000000000" pitchFamily="34" charset="0"/>
                <a:cs typeface="Arial-Rounded" panose="020B0500000000000000" pitchFamily="34" charset="0"/>
              </a:rPr>
              <a:t>đỡ</a:t>
            </a:r>
            <a:r>
              <a:rPr lang="en-US" sz="4000" dirty="0">
                <a:solidFill>
                  <a:srgbClr val="4472C4">
                    <a:lumMod val="50000"/>
                  </a:srgbClr>
                </a:solidFill>
                <a:ea typeface="Arial-Rounded" panose="020B0500000000000000" pitchFamily="34" charset="0"/>
                <a:cs typeface="Arial-Rounded" panose="020B0500000000000000" pitchFamily="34" charset="0"/>
              </a:rPr>
              <a:t> </a:t>
            </a:r>
            <a:r>
              <a:rPr lang="en-US" sz="4000" dirty="0" err="1">
                <a:solidFill>
                  <a:srgbClr val="4472C4">
                    <a:lumMod val="50000"/>
                  </a:srgbClr>
                </a:solidFill>
                <a:ea typeface="Arial-Rounded" panose="020B0500000000000000" pitchFamily="34" charset="0"/>
                <a:cs typeface="Arial-Rounded" panose="020B0500000000000000" pitchFamily="34" charset="0"/>
              </a:rPr>
              <a:t>nhau</a:t>
            </a:r>
            <a:r>
              <a:rPr lang="en-US" sz="4000" dirty="0">
                <a:solidFill>
                  <a:srgbClr val="4472C4">
                    <a:lumMod val="50000"/>
                  </a:srgbClr>
                </a:solidFill>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199136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11160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4000" dirty="0">
                <a:solidFill>
                  <a:srgbClr val="4472C4">
                    <a:lumMod val="50000"/>
                  </a:srgbClr>
                </a:solidFill>
                <a:ea typeface="Arial-Rounded" panose="020B0500000000000000" pitchFamily="34" charset="0"/>
                <a:cs typeface="Arial-Rounded" panose="020B0500000000000000" pitchFamily="34" charset="0"/>
              </a:rPr>
              <a:t>B. Quan </a:t>
            </a:r>
            <a:r>
              <a:rPr lang="en-US" sz="4000" dirty="0" err="1">
                <a:solidFill>
                  <a:srgbClr val="4472C4">
                    <a:lumMod val="50000"/>
                  </a:srgbClr>
                </a:solidFill>
                <a:ea typeface="Arial-Rounded" panose="020B0500000000000000" pitchFamily="34" charset="0"/>
                <a:cs typeface="Arial-Rounded" panose="020B0500000000000000" pitchFamily="34" charset="0"/>
              </a:rPr>
              <a:t>tâm</a:t>
            </a:r>
            <a:r>
              <a:rPr lang="en-US" sz="4000" dirty="0">
                <a:solidFill>
                  <a:srgbClr val="4472C4">
                    <a:lumMod val="50000"/>
                  </a:srgbClr>
                </a:solidFill>
                <a:ea typeface="Arial-Rounded" panose="020B0500000000000000" pitchFamily="34" charset="0"/>
                <a:cs typeface="Arial-Rounded" panose="020B0500000000000000" pitchFamily="34" charset="0"/>
              </a:rPr>
              <a:t> </a:t>
            </a:r>
            <a:r>
              <a:rPr lang="en-US" sz="4000" dirty="0" err="1">
                <a:solidFill>
                  <a:srgbClr val="4472C4">
                    <a:lumMod val="50000"/>
                  </a:srgbClr>
                </a:solidFill>
                <a:ea typeface="Arial-Rounded" panose="020B0500000000000000" pitchFamily="34" charset="0"/>
                <a:cs typeface="Arial-Rounded" panose="020B0500000000000000" pitchFamily="34" charset="0"/>
              </a:rPr>
              <a:t>bạn</a:t>
            </a:r>
            <a:r>
              <a:rPr lang="en-US" sz="4000" dirty="0">
                <a:solidFill>
                  <a:srgbClr val="4472C4">
                    <a:lumMod val="50000"/>
                  </a:srgbClr>
                </a:solidFill>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06061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494161"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3. </a:t>
            </a:r>
            <a:r>
              <a:rPr lang="en-US" sz="4400" dirty="0" err="1">
                <a:solidFill>
                  <a:srgbClr val="4472C4">
                    <a:lumMod val="50000"/>
                  </a:srgbClr>
                </a:solidFill>
                <a:ea typeface="Arial-Rounded" panose="020B0500000000000000" pitchFamily="34" charset="0"/>
                <a:cs typeface="Arial-Rounded" panose="020B0500000000000000" pitchFamily="34" charset="0"/>
              </a:rPr>
              <a:t>Đâu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là</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nguyên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nhân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dẫn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đến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các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vấn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đề</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nảy</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sinh</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trong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mối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quan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hệ</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bạn</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bè</a:t>
            </a:r>
            <a:r>
              <a:rPr lang="en-US" sz="4400" dirty="0">
                <a:solidFill>
                  <a:srgbClr val="4472C4">
                    <a:lumMod val="50000"/>
                  </a:srgbClr>
                </a:solidFill>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viên</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3"/>
                                        </p:tgtEl>
                                        <p:attrNameLst>
                                          <p:attrName>fillcolor</p:attrName>
                                        </p:attrNameLst>
                                      </p:cBhvr>
                                      <p:to>
                                        <a:schemeClr val="bg2"/>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3"/>
                                        </p:tgtEl>
                                        <p:attrNameLst>
                                          <p:attrName>fillcolor</p:attrName>
                                        </p:attrNameLst>
                                      </p:cBhvr>
                                      <p:to>
                                        <a:srgbClr val="FFFF00"/>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strVal val="4*#ppt_w"/>
                                          </p:val>
                                        </p:tav>
                                        <p:tav tm="100000">
                                          <p:val>
                                            <p:strVal val="#ppt_w"/>
                                          </p:val>
                                        </p:tav>
                                      </p:tavLst>
                                    </p:anim>
                                    <p:anim calcmode="lin" valueType="num">
                                      <p:cBhvr>
                                        <p:cTn id="4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4"/>
                                        </p:tgtEl>
                                        <p:attrNameLst>
                                          <p:attrName>fillcolor</p:attrName>
                                        </p:attrNameLst>
                                      </p:cBhvr>
                                      <p:to>
                                        <a:schemeClr val="accent1"/>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4"/>
                                        </p:tgtEl>
                                        <p:attrNameLst>
                                          <p:attrName>fillcolor</p:attrName>
                                        </p:attrNameLst>
                                      </p:cBhvr>
                                      <p:to>
                                        <a:schemeClr val="accent1"/>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1"/>
                                        </p:tgtEl>
                                        <p:attrNameLst>
                                          <p:attrName>fillcolor</p:attrName>
                                        </p:attrNameLst>
                                      </p:cBhvr>
                                      <p:to>
                                        <a:schemeClr val="accent1"/>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11"/>
                                        </p:tgtEl>
                                        <p:attrNameLst>
                                          <p:attrName>fillcolor</p:attrName>
                                        </p:attrNameLst>
                                      </p:cBhvr>
                                      <p:to>
                                        <a:schemeClr val="accent1"/>
                                      </p:to>
                                    </p:animClr>
                                    <p:set>
                                      <p:cBhvr>
                                        <p:cTn id="84" dur="250" fill="hold"/>
                                        <p:tgtEl>
                                          <p:spTgt spid="11"/>
                                        </p:tgtEl>
                                        <p:attrNameLst>
                                          <p:attrName>fill.type</p:attrName>
                                        </p:attrNameLst>
                                      </p:cBhvr>
                                      <p:to>
                                        <p:strVal val="solid"/>
                                      </p:to>
                                    </p:set>
                                    <p:set>
                                      <p:cBhvr>
                                        <p:cTn id="85" dur="250" fill="hold"/>
                                        <p:tgtEl>
                                          <p:spTgt spid="11"/>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250" fill="hold"/>
                                        <p:tgtEl>
                                          <p:spTgt spid="12"/>
                                        </p:tgtEl>
                                        <p:attrNameLst>
                                          <p:attrName>ppt_w</p:attrName>
                                        </p:attrNameLst>
                                      </p:cBhvr>
                                      <p:tavLst>
                                        <p:tav tm="0">
                                          <p:val>
                                            <p:strVal val="4*#ppt_w"/>
                                          </p:val>
                                        </p:tav>
                                        <p:tav tm="100000">
                                          <p:val>
                                            <p:strVal val="#ppt_w"/>
                                          </p:val>
                                        </p:tav>
                                      </p:tavLst>
                                    </p:anim>
                                    <p:anim calcmode="lin" valueType="num">
                                      <p:cBhvr>
                                        <p:cTn id="8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096749-C29D-26CB-5EEE-E96321993C24}"/>
              </a:ext>
            </a:extLst>
          </p:cNvPr>
          <p:cNvSpPr/>
          <p:nvPr/>
        </p:nvSpPr>
        <p:spPr>
          <a:xfrm>
            <a:off x="1355653" y="5311204"/>
            <a:ext cx="9144000" cy="1140967"/>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3600" dirty="0">
                <a:solidFill>
                  <a:srgbClr val="4472C4">
                    <a:lumMod val="50000"/>
                  </a:srgbClr>
                </a:solidFill>
                <a:ea typeface="Arial-Rounded" pitchFamily="34" charset="0"/>
                <a:cs typeface="Arial-Rounded" pitchFamily="34" charset="0"/>
              </a:rPr>
              <a:t>D. </a:t>
            </a:r>
            <a:r>
              <a:rPr lang="en-US" sz="3600" dirty="0" err="1">
                <a:solidFill>
                  <a:srgbClr val="4472C4">
                    <a:lumMod val="50000"/>
                  </a:srgbClr>
                </a:solidFill>
                <a:ea typeface="Arial-Rounded" pitchFamily="34" charset="0"/>
                <a:cs typeface="Arial-Rounded" pitchFamily="34" charset="0"/>
              </a:rPr>
              <a:t>Giữ</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thái</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độ</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bình</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tĩnh</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bày</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tỏ</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thái</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độ</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không</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hài</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lòng</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và</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nhắc</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nhở</a:t>
            </a:r>
            <a:r>
              <a:rPr lang="en-US" sz="3600" dirty="0">
                <a:solidFill>
                  <a:srgbClr val="4472C4">
                    <a:lumMod val="50000"/>
                  </a:srgbClr>
                </a:solidFill>
                <a:ea typeface="Arial-Rounded" pitchFamily="34" charset="0"/>
                <a:cs typeface="Arial-Rounded" pitchFamily="34" charset="0"/>
              </a:rPr>
              <a:t> </a:t>
            </a:r>
            <a:r>
              <a:rPr lang="en-US" sz="3600" dirty="0" err="1">
                <a:solidFill>
                  <a:srgbClr val="4472C4">
                    <a:lumMod val="50000"/>
                  </a:srgbClr>
                </a:solidFill>
                <a:ea typeface="Arial-Rounded" pitchFamily="34" charset="0"/>
                <a:cs typeface="Arial-Rounded" pitchFamily="34" charset="0"/>
              </a:rPr>
              <a:t>em</a:t>
            </a:r>
            <a:r>
              <a:rPr lang="en-US" sz="3600" dirty="0">
                <a:solidFill>
                  <a:srgbClr val="4472C4">
                    <a:lumMod val="50000"/>
                  </a:srgbClr>
                </a:solidFill>
                <a:ea typeface="Arial-Rounded" pitchFamily="34" charset="0"/>
                <a:cs typeface="Arial-Rounded" pitchFamily="34" charset="0"/>
              </a:rPr>
              <a:t>.</a:t>
            </a:r>
            <a:endParaRPr kumimoji="0" lang="vi-VN" sz="3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0175" y="4072954"/>
            <a:ext cx="9118528" cy="10001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r>
              <a:rPr lang="en-US" sz="3600" dirty="0">
                <a:solidFill>
                  <a:srgbClr val="4472C4">
                    <a:lumMod val="50000"/>
                  </a:srgbClr>
                </a:solidFill>
                <a:ea typeface="Arial-Rounded" panose="020B0500000000000000" pitchFamily="34" charset="0"/>
                <a:cs typeface="Arial-Rounded" panose="020B0500000000000000" pitchFamily="34" charset="0"/>
              </a:rPr>
              <a:t>C. </a:t>
            </a:r>
            <a:r>
              <a:rPr lang="en-US" sz="3600" dirty="0" err="1">
                <a:solidFill>
                  <a:srgbClr val="4472C4">
                    <a:lumMod val="50000"/>
                  </a:srgbClr>
                </a:solidFill>
                <a:ea typeface="Arial-Rounded" panose="020B0500000000000000" pitchFamily="34" charset="0"/>
                <a:cs typeface="Arial-Rounded" panose="020B0500000000000000" pitchFamily="34" charset="0"/>
              </a:rPr>
              <a:t>Bộc</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lộ</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trực</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tiếp</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sự</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tức</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giận</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và</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mắng</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em</a:t>
            </a:r>
            <a:r>
              <a:rPr lang="en-US" sz="3600" dirty="0">
                <a:solidFill>
                  <a:srgbClr val="4472C4">
                    <a:lumMod val="50000"/>
                  </a:srgbClr>
                </a:solidFill>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4628" y="537119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3600" dirty="0">
                <a:solidFill>
                  <a:srgbClr val="4472C4">
                    <a:lumMod val="50000"/>
                  </a:srgbClr>
                </a:solidFill>
                <a:ea typeface="Arial-Rounded" panose="020B0500000000000000" pitchFamily="34" charset="0"/>
                <a:cs typeface="Arial-Rounded" panose="020B0500000000000000" pitchFamily="34" charset="0"/>
              </a:rPr>
              <a:t>A. </a:t>
            </a:r>
            <a:r>
              <a:rPr lang="en-US" sz="3600" dirty="0" err="1">
                <a:solidFill>
                  <a:srgbClr val="4472C4">
                    <a:lumMod val="50000"/>
                  </a:srgbClr>
                </a:solidFill>
                <a:ea typeface="Arial-Rounded" panose="020B0500000000000000" pitchFamily="34" charset="0"/>
                <a:cs typeface="Arial-Rounded" panose="020B0500000000000000" pitchFamily="34" charset="0"/>
              </a:rPr>
              <a:t>Lập</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tức</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mắng</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em</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và</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nói</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cho</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bố</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mẹ</a:t>
            </a:r>
            <a:r>
              <a:rPr lang="en-US" sz="3600" dirty="0">
                <a:solidFill>
                  <a:srgbClr val="4472C4">
                    <a:lumMod val="50000"/>
                  </a:srgbClr>
                </a:solidFill>
                <a:ea typeface="Arial-Rounded" panose="020B0500000000000000" pitchFamily="34" charset="0"/>
                <a:cs typeface="Arial-Rounded" panose="020B0500000000000000" pitchFamily="34" charset="0"/>
              </a:rPr>
              <a:t> </a:t>
            </a:r>
            <a:r>
              <a:rPr lang="en-US" sz="3600" dirty="0" err="1">
                <a:solidFill>
                  <a:srgbClr val="4472C4">
                    <a:lumMod val="50000"/>
                  </a:srgbClr>
                </a:solidFill>
                <a:ea typeface="Arial-Rounded" panose="020B0500000000000000" pitchFamily="34" charset="0"/>
                <a:cs typeface="Arial-Rounded" panose="020B0500000000000000" pitchFamily="34" charset="0"/>
              </a:rPr>
              <a:t>biết</a:t>
            </a:r>
            <a:r>
              <a:rPr lang="en-US" sz="3600" dirty="0">
                <a:solidFill>
                  <a:srgbClr val="4472C4">
                    <a:lumMod val="50000"/>
                  </a:srgbClr>
                </a:solidFill>
                <a:ea typeface="Arial-Rounded" panose="020B0500000000000000" pitchFamily="34" charset="0"/>
                <a:cs typeface="Arial-Rounded" panose="020B0500000000000000" pitchFamily="34" charset="0"/>
              </a:rPr>
              <a:t>. </a:t>
            </a:r>
            <a:endPar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494161" cy="1230908"/>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3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4</a:t>
            </a:r>
            <a:r>
              <a:rPr lang="en-US" sz="3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vi-VN" sz="3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 được bố mua cho bộ quần áo rất đẹp nhưng không may em M làm rách mất. M nên làm gì?</a:t>
            </a:r>
            <a:endPar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2953540"/>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3600">
                <a:solidFill>
                  <a:srgbClr val="4472C4">
                    <a:lumMod val="50000"/>
                  </a:srgbClr>
                </a:solidFill>
                <a:ea typeface="Arial-Rounded" panose="020B0500000000000000" pitchFamily="34" charset="0"/>
                <a:cs typeface="Arial-Rounded" panose="020B0500000000000000" pitchFamily="34" charset="0"/>
              </a:rPr>
              <a:t>B. Giữ sự bực tức trong lòng và nói cho bố mẹ. </a:t>
            </a:r>
            <a:endPar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3"/>
                                        </p:tgtEl>
                                        <p:attrNameLst>
                                          <p:attrName>fillcolor</p:attrName>
                                        </p:attrNameLst>
                                      </p:cBhvr>
                                      <p:to>
                                        <a:schemeClr val="bg2"/>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3"/>
                                        </p:tgtEl>
                                        <p:attrNameLst>
                                          <p:attrName>fillcolor</p:attrName>
                                        </p:attrNameLst>
                                      </p:cBhvr>
                                      <p:to>
                                        <a:srgbClr val="FFFF00"/>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strVal val="4*#ppt_w"/>
                                          </p:val>
                                        </p:tav>
                                        <p:tav tm="100000">
                                          <p:val>
                                            <p:strVal val="#ppt_w"/>
                                          </p:val>
                                        </p:tav>
                                      </p:tavLst>
                                    </p:anim>
                                    <p:anim calcmode="lin" valueType="num">
                                      <p:cBhvr>
                                        <p:cTn id="4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4"/>
                                        </p:tgtEl>
                                        <p:attrNameLst>
                                          <p:attrName>fillcolor</p:attrName>
                                        </p:attrNameLst>
                                      </p:cBhvr>
                                      <p:to>
                                        <a:schemeClr val="accent1"/>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4"/>
                                        </p:tgtEl>
                                        <p:attrNameLst>
                                          <p:attrName>fillcolor</p:attrName>
                                        </p:attrNameLst>
                                      </p:cBhvr>
                                      <p:to>
                                        <a:schemeClr val="accent1"/>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1"/>
                                        </p:tgtEl>
                                        <p:attrNameLst>
                                          <p:attrName>fillcolor</p:attrName>
                                        </p:attrNameLst>
                                      </p:cBhvr>
                                      <p:to>
                                        <a:schemeClr val="accent1"/>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11"/>
                                        </p:tgtEl>
                                        <p:attrNameLst>
                                          <p:attrName>fillcolor</p:attrName>
                                        </p:attrNameLst>
                                      </p:cBhvr>
                                      <p:to>
                                        <a:schemeClr val="accent1"/>
                                      </p:to>
                                    </p:animClr>
                                    <p:set>
                                      <p:cBhvr>
                                        <p:cTn id="84" dur="250" fill="hold"/>
                                        <p:tgtEl>
                                          <p:spTgt spid="11"/>
                                        </p:tgtEl>
                                        <p:attrNameLst>
                                          <p:attrName>fill.type</p:attrName>
                                        </p:attrNameLst>
                                      </p:cBhvr>
                                      <p:to>
                                        <p:strVal val="solid"/>
                                      </p:to>
                                    </p:set>
                                    <p:set>
                                      <p:cBhvr>
                                        <p:cTn id="85" dur="250" fill="hold"/>
                                        <p:tgtEl>
                                          <p:spTgt spid="11"/>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250" fill="hold"/>
                                        <p:tgtEl>
                                          <p:spTgt spid="12"/>
                                        </p:tgtEl>
                                        <p:attrNameLst>
                                          <p:attrName>ppt_w</p:attrName>
                                        </p:attrNameLst>
                                      </p:cBhvr>
                                      <p:tavLst>
                                        <p:tav tm="0">
                                          <p:val>
                                            <p:strVal val="4*#ppt_w"/>
                                          </p:val>
                                        </p:tav>
                                        <p:tav tm="100000">
                                          <p:val>
                                            <p:strVal val="#ppt_w"/>
                                          </p:val>
                                        </p:tav>
                                      </p:tavLst>
                                    </p:anim>
                                    <p:anim calcmode="lin" valueType="num">
                                      <p:cBhvr>
                                        <p:cTn id="8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096749-C29D-26CB-5EEE-E96321993C24}"/>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400" dirty="0">
                <a:solidFill>
                  <a:srgbClr val="4472C4">
                    <a:lumMod val="50000"/>
                  </a:srgbClr>
                </a:solidFill>
                <a:latin typeface="Calibri" panose="020F0502020204030204"/>
                <a:ea typeface="Arial-Rounded" pitchFamily="34" charset="0"/>
                <a:cs typeface="Arial-Rounded" pitchFamily="34" charset="0"/>
              </a:rPr>
              <a:t>B. </a:t>
            </a:r>
            <a:r>
              <a:rPr lang="vi-VN" sz="4400" dirty="0">
                <a:solidFill>
                  <a:srgbClr val="4472C4">
                    <a:lumMod val="50000"/>
                  </a:srgbClr>
                </a:solidFill>
                <a:latin typeface="Calibri" panose="020F0502020204030204"/>
                <a:ea typeface="Arial-Rounded" pitchFamily="34" charset="0"/>
                <a:cs typeface="Arial-Rounded" pitchFamily="34" charset="0"/>
              </a:rPr>
              <a:t>Ăn chọn nơi, chơi chọn bạn.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400" dirty="0">
                <a:solidFill>
                  <a:srgbClr val="4472C4">
                    <a:lumMod val="50000"/>
                  </a:srgbClr>
                </a:solidFill>
                <a:latin typeface="Calibri" panose="020F0502020204030204"/>
                <a:ea typeface="Arial-Rounded" pitchFamily="34" charset="0"/>
                <a:cs typeface="Arial-Rounded" pitchFamily="34" charset="0"/>
              </a:rPr>
              <a:t>C. </a:t>
            </a:r>
            <a:r>
              <a:rPr lang="vi-VN" sz="4400" dirty="0">
                <a:solidFill>
                  <a:srgbClr val="4472C4">
                    <a:lumMod val="50000"/>
                  </a:srgbClr>
                </a:solidFill>
                <a:latin typeface="Calibri" panose="020F0502020204030204"/>
                <a:ea typeface="Arial-Rounded" pitchFamily="34" charset="0"/>
                <a:cs typeface="Arial-Rounded" pitchFamily="34" charset="0"/>
              </a:rPr>
              <a:t>Nhất tự vi sư, bán tự vi sư.</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2728" y="306614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400" dirty="0">
                <a:solidFill>
                  <a:srgbClr val="4472C4">
                    <a:lumMod val="50000"/>
                  </a:srgbClr>
                </a:solidFill>
                <a:ea typeface="Arial-Rounded" pitchFamily="34" charset="0"/>
                <a:cs typeface="Arial-Rounded" pitchFamily="34" charset="0"/>
              </a:rPr>
              <a:t>A. </a:t>
            </a:r>
            <a:r>
              <a:rPr lang="en-US" sz="4400" dirty="0" err="1">
                <a:solidFill>
                  <a:srgbClr val="4472C4">
                    <a:lumMod val="50000"/>
                  </a:srgbClr>
                </a:solidFill>
                <a:ea typeface="Arial-Rounded" pitchFamily="34" charset="0"/>
                <a:cs typeface="Arial-Rounded" pitchFamily="34" charset="0"/>
              </a:rPr>
              <a:t>Trăm</a:t>
            </a:r>
            <a:r>
              <a:rPr lang="en-US" sz="4400" dirty="0">
                <a:solidFill>
                  <a:srgbClr val="4472C4">
                    <a:lumMod val="50000"/>
                  </a:srgbClr>
                </a:solidFill>
                <a:ea typeface="Arial-Rounded" pitchFamily="34" charset="0"/>
                <a:cs typeface="Arial-Rounded" pitchFamily="34" charset="0"/>
              </a:rPr>
              <a:t> hay </a:t>
            </a:r>
            <a:r>
              <a:rPr lang="en-US" sz="4400" dirty="0" err="1">
                <a:solidFill>
                  <a:srgbClr val="4472C4">
                    <a:lumMod val="50000"/>
                  </a:srgbClr>
                </a:solidFill>
                <a:ea typeface="Arial-Rounded" pitchFamily="34" charset="0"/>
                <a:cs typeface="Arial-Rounded" pitchFamily="34" charset="0"/>
              </a:rPr>
              <a:t>không</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bằng</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một</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thấy</a:t>
            </a:r>
            <a:r>
              <a:rPr lang="en-US" sz="4400" dirty="0">
                <a:solidFill>
                  <a:srgbClr val="4472C4">
                    <a:lumMod val="50000"/>
                  </a:srgbClr>
                </a:solidFill>
                <a:ea typeface="Arial-Rounded" pitchFamily="34" charset="0"/>
                <a:cs typeface="Arial-Rounded"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494161"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5. </a:t>
            </a:r>
            <a:r>
              <a:rPr lang="vi-VN"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Câu ca dao, tục ngữ nào dưới đây nói về chủ đề tình bạn?</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lvl="0">
              <a:defRPr/>
            </a:pPr>
            <a:r>
              <a:rPr lang="en-US" sz="4400" dirty="0">
                <a:solidFill>
                  <a:srgbClr val="4472C4">
                    <a:lumMod val="50000"/>
                  </a:srgbClr>
                </a:solidFill>
                <a:ea typeface="Arial-Rounded" pitchFamily="34" charset="0"/>
                <a:cs typeface="Arial-Rounded" pitchFamily="34" charset="0"/>
              </a:rPr>
              <a:t>D. </a:t>
            </a:r>
            <a:r>
              <a:rPr lang="en-US" sz="4400" dirty="0" err="1">
                <a:solidFill>
                  <a:srgbClr val="4472C4">
                    <a:lumMod val="50000"/>
                  </a:srgbClr>
                </a:solidFill>
                <a:ea typeface="Arial-Rounded" pitchFamily="34" charset="0"/>
                <a:cs typeface="Arial-Rounded" pitchFamily="34" charset="0"/>
              </a:rPr>
              <a:t>Không</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thầy</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đố</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mày</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làm</a:t>
            </a:r>
            <a:r>
              <a:rPr lang="en-US" sz="4400" dirty="0">
                <a:solidFill>
                  <a:srgbClr val="4472C4">
                    <a:lumMod val="50000"/>
                  </a:srgbClr>
                </a:solidFill>
                <a:ea typeface="Arial-Rounded" pitchFamily="34" charset="0"/>
                <a:cs typeface="Arial-Rounded" pitchFamily="34" charset="0"/>
              </a:rPr>
              <a:t> </a:t>
            </a:r>
            <a:r>
              <a:rPr lang="en-US" sz="4400" dirty="0" err="1">
                <a:solidFill>
                  <a:srgbClr val="4472C4">
                    <a:lumMod val="50000"/>
                  </a:srgbClr>
                </a:solidFill>
                <a:ea typeface="Arial-Rounded" pitchFamily="34" charset="0"/>
                <a:cs typeface="Arial-Rounded" pitchFamily="34" charset="0"/>
              </a:rPr>
              <a:t>nên</a:t>
            </a:r>
            <a:r>
              <a:rPr lang="en-US" sz="4400" dirty="0">
                <a:solidFill>
                  <a:srgbClr val="4472C4">
                    <a:lumMod val="50000"/>
                  </a:srgbClr>
                </a:solidFill>
                <a:ea typeface="Arial-Rounded" pitchFamily="34" charset="0"/>
                <a:cs typeface="Arial-Rounded"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41246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3"/>
                                        </p:tgtEl>
                                        <p:attrNameLst>
                                          <p:attrName>fillcolor</p:attrName>
                                        </p:attrNameLst>
                                      </p:cBhvr>
                                      <p:to>
                                        <a:schemeClr val="bg2"/>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3"/>
                                        </p:tgtEl>
                                        <p:attrNameLst>
                                          <p:attrName>fillcolor</p:attrName>
                                        </p:attrNameLst>
                                      </p:cBhvr>
                                      <p:to>
                                        <a:srgbClr val="FFFF00"/>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strVal val="4*#ppt_w"/>
                                          </p:val>
                                        </p:tav>
                                        <p:tav tm="100000">
                                          <p:val>
                                            <p:strVal val="#ppt_w"/>
                                          </p:val>
                                        </p:tav>
                                      </p:tavLst>
                                    </p:anim>
                                    <p:anim calcmode="lin" valueType="num">
                                      <p:cBhvr>
                                        <p:cTn id="4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4"/>
                                        </p:tgtEl>
                                        <p:attrNameLst>
                                          <p:attrName>fillcolor</p:attrName>
                                        </p:attrNameLst>
                                      </p:cBhvr>
                                      <p:to>
                                        <a:schemeClr val="accent1"/>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4"/>
                                        </p:tgtEl>
                                        <p:attrNameLst>
                                          <p:attrName>fillcolor</p:attrName>
                                        </p:attrNameLst>
                                      </p:cBhvr>
                                      <p:to>
                                        <a:schemeClr val="accent1"/>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strVal val="4*#ppt_w"/>
                                          </p:val>
                                        </p:tav>
                                        <p:tav tm="100000">
                                          <p:val>
                                            <p:strVal val="#ppt_w"/>
                                          </p:val>
                                        </p:tav>
                                      </p:tavLst>
                                    </p:anim>
                                    <p:anim calcmode="lin" valueType="num">
                                      <p:cBhvr>
                                        <p:cTn id="5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7"/>
                                        </p:tgtEl>
                                        <p:attrNameLst>
                                          <p:attrName>fillcolor</p:attrName>
                                        </p:attrNameLst>
                                      </p:cBhvr>
                                      <p:to>
                                        <a:schemeClr val="accent1"/>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7"/>
                                        </p:tgtEl>
                                        <p:attrNameLst>
                                          <p:attrName>fillcolor</p:attrName>
                                        </p:attrNameLst>
                                      </p:cBhvr>
                                      <p:to>
                                        <a:schemeClr val="accent1"/>
                                      </p:to>
                                    </p:animClr>
                                    <p:set>
                                      <p:cBhvr>
                                        <p:cTn id="69" dur="250" fill="hold"/>
                                        <p:tgtEl>
                                          <p:spTgt spid="7"/>
                                        </p:tgtEl>
                                        <p:attrNameLst>
                                          <p:attrName>fill.type</p:attrName>
                                        </p:attrNameLst>
                                      </p:cBhvr>
                                      <p:to>
                                        <p:strVal val="solid"/>
                                      </p:to>
                                    </p:set>
                                    <p:set>
                                      <p:cBhvr>
                                        <p:cTn id="70" dur="250" fill="hold"/>
                                        <p:tgtEl>
                                          <p:spTgt spid="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1"/>
                                        </p:tgtEl>
                                        <p:attrNameLst>
                                          <p:attrName>fillcolor</p:attrName>
                                        </p:attrNameLst>
                                      </p:cBhvr>
                                      <p:to>
                                        <a:schemeClr val="accent1"/>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11"/>
                                        </p:tgtEl>
                                        <p:attrNameLst>
                                          <p:attrName>fillcolor</p:attrName>
                                        </p:attrNameLst>
                                      </p:cBhvr>
                                      <p:to>
                                        <a:schemeClr val="accent1"/>
                                      </p:to>
                                    </p:animClr>
                                    <p:set>
                                      <p:cBhvr>
                                        <p:cTn id="84" dur="250" fill="hold"/>
                                        <p:tgtEl>
                                          <p:spTgt spid="11"/>
                                        </p:tgtEl>
                                        <p:attrNameLst>
                                          <p:attrName>fill.type</p:attrName>
                                        </p:attrNameLst>
                                      </p:cBhvr>
                                      <p:to>
                                        <p:strVal val="solid"/>
                                      </p:to>
                                    </p:set>
                                    <p:set>
                                      <p:cBhvr>
                                        <p:cTn id="85" dur="250" fill="hold"/>
                                        <p:tgtEl>
                                          <p:spTgt spid="11"/>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250" fill="hold"/>
                                        <p:tgtEl>
                                          <p:spTgt spid="12"/>
                                        </p:tgtEl>
                                        <p:attrNameLst>
                                          <p:attrName>ppt_w</p:attrName>
                                        </p:attrNameLst>
                                      </p:cBhvr>
                                      <p:tavLst>
                                        <p:tav tm="0">
                                          <p:val>
                                            <p:strVal val="4*#ppt_w"/>
                                          </p:val>
                                        </p:tav>
                                        <p:tav tm="100000">
                                          <p:val>
                                            <p:strVal val="#ppt_w"/>
                                          </p:val>
                                        </p:tav>
                                      </p:tavLst>
                                    </p:anim>
                                    <p:anim calcmode="lin" valueType="num">
                                      <p:cBhvr>
                                        <p:cTn id="8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587D7F30-D2F4-5070-AADD-17F680E7E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A7DFF98-5609-88AB-CBF7-D08C0AFAB60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498C01D-201B-37CD-D23F-CD626E3B77D3}"/>
              </a:ext>
            </a:extLst>
          </p:cNvPr>
          <p:cNvPicPr>
            <a:picLocks noGrp="1" noChangeAspect="1"/>
          </p:cNvPicPr>
          <p:nvPr>
            <p:ph idx="1"/>
          </p:nvPr>
        </p:nvPicPr>
        <p:blipFill>
          <a:blip r:embed="rId3"/>
          <a:stretch>
            <a:fillRect/>
          </a:stretch>
        </p:blipFill>
        <p:spPr>
          <a:xfrm>
            <a:off x="1700403" y="1690688"/>
            <a:ext cx="8791194" cy="4133446"/>
          </a:xfrm>
          <a:prstGeom prst="rect">
            <a:avLst/>
          </a:prstGeom>
        </p:spPr>
      </p:pic>
    </p:spTree>
    <p:extLst>
      <p:ext uri="{BB962C8B-B14F-4D97-AF65-F5344CB8AC3E}">
        <p14:creationId xmlns:p14="http://schemas.microsoft.com/office/powerpoint/2010/main" val="269033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751330" y="-99341"/>
            <a:ext cx="9649487" cy="4144509"/>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5"/>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6"/>
          <a:stretch>
            <a:fillRect/>
          </a:stretch>
        </p:blipFill>
        <p:spPr>
          <a:xfrm>
            <a:off x="10817225" y="1664335"/>
            <a:ext cx="991870" cy="1007745"/>
          </a:xfrm>
          <a:prstGeom prst="rect">
            <a:avLst/>
          </a:prstGeom>
        </p:spPr>
      </p:pic>
      <p:pic>
        <p:nvPicPr>
          <p:cNvPr id="13" name="图片 12" descr="24"/>
          <p:cNvPicPr>
            <a:picLocks noChangeAspect="1"/>
          </p:cNvPicPr>
          <p:nvPr/>
        </p:nvPicPr>
        <p:blipFill>
          <a:blip r:embed="rId7"/>
          <a:stretch>
            <a:fillRect/>
          </a:stretch>
        </p:blipFill>
        <p:spPr>
          <a:xfrm>
            <a:off x="3813810" y="352945"/>
            <a:ext cx="548640" cy="580390"/>
          </a:xfrm>
          <a:prstGeom prst="rect">
            <a:avLst/>
          </a:prstGeom>
        </p:spPr>
      </p:pic>
      <p:pic>
        <p:nvPicPr>
          <p:cNvPr id="17" name="图片 16" descr="24"/>
          <p:cNvPicPr>
            <a:picLocks noChangeAspect="1"/>
          </p:cNvPicPr>
          <p:nvPr/>
        </p:nvPicPr>
        <p:blipFill>
          <a:blip r:embed="rId7"/>
          <a:stretch>
            <a:fillRect/>
          </a:stretch>
        </p:blipFill>
        <p:spPr>
          <a:xfrm>
            <a:off x="2428240" y="1126490"/>
            <a:ext cx="872490" cy="923290"/>
          </a:xfrm>
          <a:prstGeom prst="rect">
            <a:avLst/>
          </a:prstGeom>
        </p:spPr>
      </p:pic>
      <p:pic>
        <p:nvPicPr>
          <p:cNvPr id="22" name="图片 21" descr="24"/>
          <p:cNvPicPr>
            <a:picLocks noChangeAspect="1"/>
          </p:cNvPicPr>
          <p:nvPr/>
        </p:nvPicPr>
        <p:blipFill>
          <a:blip r:embed="rId7"/>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id="{30A2A3BA-CF8B-B980-5C71-731A276D3870}"/>
              </a:ext>
            </a:extLst>
          </p:cNvPr>
          <p:cNvSpPr txBox="1"/>
          <p:nvPr/>
        </p:nvSpPr>
        <p:spPr>
          <a:xfrm>
            <a:off x="2620291" y="1055980"/>
            <a:ext cx="818268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Chia </a:t>
            </a:r>
            <a:r>
              <a:rPr kumimoji="0" lang="en-US" sz="5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sẻ</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cảm</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xúc</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của</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em</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sau</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khi</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nghe</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bài</a:t>
            </a:r>
            <a:r>
              <a:rPr kumimoji="0" lang="en-US" sz="54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54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BrushScript" panose="02020500000000000000" pitchFamily="18" charset="0"/>
              </a:rPr>
              <a:t>hát</a:t>
            </a:r>
            <a:r>
              <a:rPr lang="en-US" sz="54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a:t>
            </a:r>
            <a:endParaRPr kumimoji="0" lang="en-US" sz="5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A picture containing toy, doll, clipart&#10;&#10;Description automatically generated">
            <a:extLst>
              <a:ext uri="{FF2B5EF4-FFF2-40B4-BE49-F238E27FC236}">
                <a16:creationId xmlns:a16="http://schemas.microsoft.com/office/drawing/2014/main" id="{B0AD0E13-6E5E-EDBE-9A61-0A3965D8641C}"/>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6324758" y="2807263"/>
            <a:ext cx="5405006" cy="41591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3"/>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3"/>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4"/>
          <a:stretch>
            <a:fillRect/>
          </a:stretch>
        </p:blipFill>
        <p:spPr>
          <a:xfrm>
            <a:off x="727392" y="351375"/>
            <a:ext cx="10057765" cy="5793105"/>
          </a:xfrm>
          <a:prstGeom prst="rect">
            <a:avLst/>
          </a:prstGeom>
        </p:spPr>
      </p:pic>
      <p:grpSp>
        <p:nvGrpSpPr>
          <p:cNvPr id="19" name="组合 18"/>
          <p:cNvGrpSpPr/>
          <p:nvPr/>
        </p:nvGrpSpPr>
        <p:grpSpPr>
          <a:xfrm>
            <a:off x="1214755" y="1083945"/>
            <a:ext cx="10594340" cy="5427980"/>
            <a:chOff x="1913" y="1707"/>
            <a:chExt cx="16684" cy="8548"/>
          </a:xfrm>
        </p:grpSpPr>
        <p:pic>
          <p:nvPicPr>
            <p:cNvPr id="10" name="图片 9" descr="22"/>
            <p:cNvPicPr>
              <a:picLocks noChangeAspect="1"/>
            </p:cNvPicPr>
            <p:nvPr/>
          </p:nvPicPr>
          <p:blipFill>
            <a:blip r:embed="rId5"/>
            <a:stretch>
              <a:fillRect/>
            </a:stretch>
          </p:blipFill>
          <p:spPr>
            <a:xfrm>
              <a:off x="1913" y="8897"/>
              <a:ext cx="2522" cy="1358"/>
            </a:xfrm>
            <a:prstGeom prst="rect">
              <a:avLst/>
            </a:prstGeom>
          </p:spPr>
        </p:pic>
        <p:pic>
          <p:nvPicPr>
            <p:cNvPr id="11" name="图片 10" descr="21"/>
            <p:cNvPicPr>
              <a:picLocks noChangeAspect="1"/>
            </p:cNvPicPr>
            <p:nvPr/>
          </p:nvPicPr>
          <p:blipFill>
            <a:blip r:embed="rId6"/>
            <a:stretch>
              <a:fillRect/>
            </a:stretch>
          </p:blipFill>
          <p:spPr>
            <a:xfrm>
              <a:off x="17035" y="2621"/>
              <a:ext cx="1562" cy="1587"/>
            </a:xfrm>
            <a:prstGeom prst="rect">
              <a:avLst/>
            </a:prstGeom>
          </p:spPr>
        </p:pic>
        <p:pic>
          <p:nvPicPr>
            <p:cNvPr id="12" name="图片 11" descr="24"/>
            <p:cNvPicPr>
              <a:picLocks noChangeAspect="1"/>
            </p:cNvPicPr>
            <p:nvPr/>
          </p:nvPicPr>
          <p:blipFill>
            <a:blip r:embed="rId7"/>
            <a:stretch>
              <a:fillRect/>
            </a:stretch>
          </p:blipFill>
          <p:spPr>
            <a:xfrm>
              <a:off x="13880" y="1707"/>
              <a:ext cx="864" cy="914"/>
            </a:xfrm>
            <a:prstGeom prst="rect">
              <a:avLst/>
            </a:prstGeom>
          </p:spPr>
        </p:pic>
        <p:pic>
          <p:nvPicPr>
            <p:cNvPr id="13" name="图片 12" descr="24"/>
            <p:cNvPicPr>
              <a:picLocks noChangeAspect="1"/>
            </p:cNvPicPr>
            <p:nvPr/>
          </p:nvPicPr>
          <p:blipFill>
            <a:blip r:embed="rId7"/>
            <a:stretch>
              <a:fillRect/>
            </a:stretch>
          </p:blipFill>
          <p:spPr>
            <a:xfrm>
              <a:off x="12506" y="2081"/>
              <a:ext cx="1374" cy="1454"/>
            </a:xfrm>
            <a:prstGeom prst="rect">
              <a:avLst/>
            </a:prstGeom>
          </p:spPr>
        </p:pic>
        <p:pic>
          <p:nvPicPr>
            <p:cNvPr id="14" name="图片 13" descr="24"/>
            <p:cNvPicPr>
              <a:picLocks noChangeAspect="1"/>
            </p:cNvPicPr>
            <p:nvPr/>
          </p:nvPicPr>
          <p:blipFill>
            <a:blip r:embed="rId7"/>
            <a:stretch>
              <a:fillRect/>
            </a:stretch>
          </p:blipFill>
          <p:spPr>
            <a:xfrm>
              <a:off x="13937" y="9238"/>
              <a:ext cx="751" cy="795"/>
            </a:xfrm>
            <a:prstGeom prst="rect">
              <a:avLst/>
            </a:prstGeom>
          </p:spPr>
        </p:pic>
      </p:grpSp>
      <p:pic>
        <p:nvPicPr>
          <p:cNvPr id="2" name="图片 1" descr="13"/>
          <p:cNvPicPr>
            <a:picLocks noChangeAspect="1"/>
          </p:cNvPicPr>
          <p:nvPr/>
        </p:nvPicPr>
        <p:blipFill>
          <a:blip r:embed="rId8"/>
          <a:stretch>
            <a:fillRect/>
          </a:stretch>
        </p:blipFill>
        <p:spPr>
          <a:xfrm>
            <a:off x="2676525" y="3573780"/>
            <a:ext cx="1409065" cy="1279525"/>
          </a:xfrm>
          <a:prstGeom prst="rect">
            <a:avLst/>
          </a:prstGeom>
        </p:spPr>
      </p:pic>
      <p:pic>
        <p:nvPicPr>
          <p:cNvPr id="3" name="图片 2" descr="14"/>
          <p:cNvPicPr>
            <a:picLocks noChangeAspect="1"/>
          </p:cNvPicPr>
          <p:nvPr/>
        </p:nvPicPr>
        <p:blipFill>
          <a:blip r:embed="rId9"/>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id="{FA01B4A0-C915-9DE1-E68C-93577BB8FA76}"/>
              </a:ext>
            </a:extLst>
          </p:cNvPr>
          <p:cNvPicPr>
            <a:picLocks noChangeAspect="1"/>
          </p:cNvPicPr>
          <p:nvPr/>
        </p:nvPicPr>
        <p:blipFill>
          <a:blip r:embed="rId12" cstate="hqprint">
            <a:extLst>
              <a:ext uri="{BEBA8EAE-BF5A-486C-A8C5-ECC9F3942E4B}">
                <a14:imgProps xmlns:a14="http://schemas.microsoft.com/office/drawing/2010/main">
                  <a14:imgLayer r:embed="rId13">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27540" y="3668739"/>
            <a:ext cx="5138869" cy="3572182"/>
          </a:xfrm>
          <a:prstGeom prst="rect">
            <a:avLst/>
          </a:prstGeom>
        </p:spPr>
      </p:pic>
      <p:pic>
        <p:nvPicPr>
          <p:cNvPr id="21" name="Picture 20">
            <a:extLst>
              <a:ext uri="{FF2B5EF4-FFF2-40B4-BE49-F238E27FC236}">
                <a16:creationId xmlns:a16="http://schemas.microsoft.com/office/drawing/2014/main" id="{C6832CE1-7E79-EA1B-DB68-26D1F9C1E34A}"/>
              </a:ext>
            </a:extLst>
          </p:cNvPr>
          <p:cNvPicPr>
            <a:picLocks noChangeAspect="1"/>
          </p:cNvPicPr>
          <p:nvPr/>
        </p:nvPicPr>
        <p:blipFill>
          <a:blip r:embed="rId14"/>
          <a:stretch>
            <a:fillRect/>
          </a:stretch>
        </p:blipFill>
        <p:spPr>
          <a:xfrm>
            <a:off x="1857375" y="222102"/>
            <a:ext cx="7972444" cy="821366"/>
          </a:xfrm>
          <a:prstGeom prst="rect">
            <a:avLst/>
          </a:prstGeom>
        </p:spPr>
      </p:pic>
      <p:pic>
        <p:nvPicPr>
          <p:cNvPr id="16" name="Picture 15">
            <a:extLst>
              <a:ext uri="{FF2B5EF4-FFF2-40B4-BE49-F238E27FC236}">
                <a16:creationId xmlns:a16="http://schemas.microsoft.com/office/drawing/2014/main" id="{7E57F9F4-603B-BDCA-5037-A6B728F840C9}"/>
              </a:ext>
            </a:extLst>
          </p:cNvPr>
          <p:cNvPicPr>
            <a:picLocks noChangeAspect="1"/>
          </p:cNvPicPr>
          <p:nvPr/>
        </p:nvPicPr>
        <p:blipFill>
          <a:blip r:embed="rId15"/>
          <a:stretch>
            <a:fillRect/>
          </a:stretch>
        </p:blipFill>
        <p:spPr>
          <a:xfrm>
            <a:off x="2307741" y="2149502"/>
            <a:ext cx="8224217" cy="2292295"/>
          </a:xfrm>
          <a:prstGeom prst="rect">
            <a:avLst/>
          </a:prstGeom>
        </p:spPr>
      </p:pic>
      <p:pic>
        <p:nvPicPr>
          <p:cNvPr id="23" name="Picture 22">
            <a:extLst>
              <a:ext uri="{FF2B5EF4-FFF2-40B4-BE49-F238E27FC236}">
                <a16:creationId xmlns:a16="http://schemas.microsoft.com/office/drawing/2014/main" id="{0F7F8169-6A5F-23C1-AD87-0B988227E151}"/>
              </a:ext>
            </a:extLst>
          </p:cNvPr>
          <p:cNvPicPr>
            <a:picLocks noChangeAspect="1"/>
          </p:cNvPicPr>
          <p:nvPr/>
        </p:nvPicPr>
        <p:blipFill>
          <a:blip r:embed="rId16"/>
          <a:stretch>
            <a:fillRect/>
          </a:stretch>
        </p:blipFill>
        <p:spPr>
          <a:xfrm>
            <a:off x="141215" y="818697"/>
            <a:ext cx="3127519" cy="16582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270" y="0"/>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3" name="图片 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4" name="图片 3"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10" name="组合 9"/>
            <p:cNvGrpSpPr/>
            <p:nvPr/>
          </p:nvGrpSpPr>
          <p:grpSpPr>
            <a:xfrm>
              <a:off x="542" y="552"/>
              <a:ext cx="18164" cy="9812"/>
              <a:chOff x="542" y="552"/>
              <a:chExt cx="18164" cy="9812"/>
            </a:xfrm>
          </p:grpSpPr>
          <p:sp>
            <p:nvSpPr>
              <p:cNvPr id="5" name="矩形 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9" name="矩形 8"/>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22" name="Picture 21" descr="Background pattern&#10;&#10;Description automatically generated">
            <a:extLst>
              <a:ext uri="{FF2B5EF4-FFF2-40B4-BE49-F238E27FC236}">
                <a16:creationId xmlns:a16="http://schemas.microsoft.com/office/drawing/2014/main" id="{CDB0ECA3-665F-9187-49AD-F9188CEC0F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269" y="0"/>
            <a:ext cx="12193270" cy="6858000"/>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4151A41B-F4E2-6444-FF56-65D40E8F0E0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1778" b="98424" l="43415" r="97987">
                        <a14:foregroundMark x1="66675" y1="61778" x2="73223" y2="63111"/>
                        <a14:foregroundMark x1="45986" y1="94667" x2="65753" y2="96646"/>
                        <a14:foregroundMark x1="81227" y1="93535" x2="98035" y2="93535"/>
                        <a14:foregroundMark x1="49867" y1="89980" x2="51880" y2="96000"/>
                        <a14:foregroundMark x1="62018" y1="92000" x2="62552" y2="96646"/>
                        <a14:foregroundMark x1="45865" y1="98222" x2="50667" y2="94869"/>
                        <a14:foregroundMark x1="43463" y1="94869" x2="48533" y2="94869"/>
                        <a14:foregroundMark x1="46398" y1="93778" x2="51079" y2="91758"/>
                        <a14:foregroundMark x1="51079" y1="91758" x2="51079" y2="91758"/>
                        <a14:foregroundMark x1="56682" y1="97980" x2="59617" y2="98222"/>
                        <a14:foregroundMark x1="79626" y1="92889" x2="84162" y2="93091"/>
                        <a14:foregroundMark x1="90153" y1="85980" x2="84962" y2="98424"/>
                        <a14:foregroundMark x1="85617" y1="87313" x2="87897" y2="89333"/>
                        <a14:foregroundMark x1="63352" y1="90222" x2="70677" y2="82667"/>
                        <a14:foregroundMark x1="71623" y1="82020" x2="80160" y2="87758"/>
                        <a14:foregroundMark x1="73611" y1="82869" x2="71089" y2="82869"/>
                        <a14:foregroundMark x1="73345" y1="81778" x2="64419" y2="85535"/>
                        <a14:foregroundMark x1="64419" y1="85535" x2="64419" y2="85535"/>
                        <a14:foregroundMark x1="91487" y1="90667" x2="91632" y2="84000"/>
                      </a14:backgroundRemoval>
                    </a14:imgEffect>
                  </a14:imgLayer>
                </a14:imgProps>
              </a:ext>
              <a:ext uri="{28A0092B-C50C-407E-A947-70E740481C1C}">
                <a14:useLocalDpi xmlns:a14="http://schemas.microsoft.com/office/drawing/2010/main" val="0"/>
              </a:ext>
            </a:extLst>
          </a:blip>
          <a:srcRect l="42175" t="58290"/>
          <a:stretch/>
        </p:blipFill>
        <p:spPr>
          <a:xfrm rot="20524108">
            <a:off x="-216534" y="169403"/>
            <a:ext cx="6604733" cy="2860499"/>
          </a:xfrm>
          <a:prstGeom prst="rect">
            <a:avLst/>
          </a:prstGeom>
        </p:spPr>
      </p:pic>
      <p:pic>
        <p:nvPicPr>
          <p:cNvPr id="27" name="Picture 26" descr="Icon&#10;&#10;Description automatically generated with medium confidence">
            <a:extLst>
              <a:ext uri="{FF2B5EF4-FFF2-40B4-BE49-F238E27FC236}">
                <a16:creationId xmlns:a16="http://schemas.microsoft.com/office/drawing/2014/main" id="{453A657C-5942-1783-5467-B82B8CF6D79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67" b="89978" l="9868" r="89995">
                        <a14:foregroundMark x1="9868" y1="42538" x2="17758" y2="59586"/>
                        <a14:foregroundMark x1="37244" y1="41612" x2="41132" y2="55991"/>
                        <a14:foregroundMark x1="41132" y1="55991" x2="41132" y2="55991"/>
                        <a14:foregroundMark x1="60618" y1="39216" x2="65121" y2="54793"/>
                        <a14:foregroundMark x1="65121" y1="54793" x2="65121" y2="54793"/>
                        <a14:foregroundMark x1="82742" y1="39542" x2="86880" y2="57462"/>
                      </a14:backgroundRemoval>
                    </a14:imgEffect>
                  </a14:imgLayer>
                </a14:imgProps>
              </a:ext>
              <a:ext uri="{28A0092B-C50C-407E-A947-70E740481C1C}">
                <a14:useLocalDpi xmlns:a14="http://schemas.microsoft.com/office/drawing/2010/main" val="0"/>
              </a:ext>
            </a:extLst>
          </a:blip>
          <a:srcRect r="73339"/>
          <a:stretch/>
        </p:blipFill>
        <p:spPr>
          <a:xfrm>
            <a:off x="-294006" y="2804884"/>
            <a:ext cx="3614245" cy="5659816"/>
          </a:xfrm>
          <a:prstGeom prst="rect">
            <a:avLst/>
          </a:prstGeom>
        </p:spPr>
      </p:pic>
      <p:pic>
        <p:nvPicPr>
          <p:cNvPr id="45" name="图片 20" descr="25">
            <a:extLst>
              <a:ext uri="{FF2B5EF4-FFF2-40B4-BE49-F238E27FC236}">
                <a16:creationId xmlns:a16="http://schemas.microsoft.com/office/drawing/2014/main" id="{654592F9-7B1F-4BC7-85E9-B1F8DD037458}"/>
              </a:ext>
            </a:extLst>
          </p:cNvPr>
          <p:cNvPicPr>
            <a:picLocks noChangeAspect="1"/>
          </p:cNvPicPr>
          <p:nvPr/>
        </p:nvPicPr>
        <p:blipFill>
          <a:blip r:embed="rId9"/>
          <a:stretch>
            <a:fillRect/>
          </a:stretch>
        </p:blipFill>
        <p:spPr>
          <a:xfrm>
            <a:off x="2608351" y="1894202"/>
            <a:ext cx="7459574" cy="4296591"/>
          </a:xfrm>
          <a:prstGeom prst="rect">
            <a:avLst/>
          </a:prstGeom>
        </p:spPr>
      </p:pic>
      <p:pic>
        <p:nvPicPr>
          <p:cNvPr id="7" name="Picture 6" descr="A red and green text on a black background&#10;&#10;Description automatically generated">
            <a:extLst>
              <a:ext uri="{FF2B5EF4-FFF2-40B4-BE49-F238E27FC236}">
                <a16:creationId xmlns:a16="http://schemas.microsoft.com/office/drawing/2014/main" id="{211B7162-28B2-D02A-09E2-FB14B58D7B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7730" y="2331823"/>
            <a:ext cx="6043138" cy="4526177"/>
          </a:xfrm>
          <a:prstGeom prst="rect">
            <a:avLst/>
          </a:prstGeom>
        </p:spPr>
      </p:pic>
    </p:spTree>
    <p:custDataLst>
      <p:tags r:id="rId1"/>
    </p:custDataLst>
    <p:extLst>
      <p:ext uri="{BB962C8B-B14F-4D97-AF65-F5344CB8AC3E}">
        <p14:creationId xmlns:p14="http://schemas.microsoft.com/office/powerpoint/2010/main" val="2646329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pic>
        <p:nvPicPr>
          <p:cNvPr id="19" name="Picture 18">
            <a:extLst>
              <a:ext uri="{FF2B5EF4-FFF2-40B4-BE49-F238E27FC236}">
                <a16:creationId xmlns:a16="http://schemas.microsoft.com/office/drawing/2014/main" id="{008816A6-E2CF-8970-DF75-AF7E76D014DE}"/>
              </a:ext>
            </a:extLst>
          </p:cNvPr>
          <p:cNvPicPr>
            <a:picLocks noChangeAspect="1"/>
          </p:cNvPicPr>
          <p:nvPr/>
        </p:nvPicPr>
        <p:blipFill>
          <a:blip r:embed="rId6"/>
          <a:stretch>
            <a:fillRect/>
          </a:stretch>
        </p:blipFill>
        <p:spPr>
          <a:xfrm>
            <a:off x="678616" y="531495"/>
            <a:ext cx="1524860" cy="1578293"/>
          </a:xfrm>
          <a:prstGeom prst="rect">
            <a:avLst/>
          </a:prstGeom>
        </p:spPr>
      </p:pic>
      <p:pic>
        <p:nvPicPr>
          <p:cNvPr id="21" name="Picture 20">
            <a:extLst>
              <a:ext uri="{FF2B5EF4-FFF2-40B4-BE49-F238E27FC236}">
                <a16:creationId xmlns:a16="http://schemas.microsoft.com/office/drawing/2014/main" id="{8968477E-3311-D9DE-052B-FFA0CF1C37F8}"/>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454580" y="2449887"/>
            <a:ext cx="2874774" cy="4078766"/>
          </a:xfrm>
          <a:prstGeom prst="rect">
            <a:avLst/>
          </a:prstGeom>
        </p:spPr>
      </p:pic>
      <p:sp>
        <p:nvSpPr>
          <p:cNvPr id="28" name="TextBox 27">
            <a:extLst>
              <a:ext uri="{FF2B5EF4-FFF2-40B4-BE49-F238E27FC236}">
                <a16:creationId xmlns:a16="http://schemas.microsoft.com/office/drawing/2014/main" id="{5F35C846-DE6C-349B-C244-A7B5EB7CCF23}"/>
              </a:ext>
            </a:extLst>
          </p:cNvPr>
          <p:cNvSpPr txBox="1"/>
          <p:nvPr/>
        </p:nvSpPr>
        <p:spPr>
          <a:xfrm>
            <a:off x="2029203" y="705861"/>
            <a:ext cx="9374336" cy="923330"/>
          </a:xfrm>
          <a:prstGeom prst="rect">
            <a:avLst/>
          </a:prstGeom>
          <a:noFill/>
        </p:spPr>
        <p:txBody>
          <a:bodyPr wrap="square">
            <a:spAutoFit/>
          </a:bodyPr>
          <a:lstStyle/>
          <a:p>
            <a:pPr lvl="0" algn="ctr" defTabSz="457200">
              <a:spcBef>
                <a:spcPct val="50000"/>
              </a:spcBef>
              <a:defRPr/>
            </a:pPr>
            <a:r>
              <a:rPr lang="en-US" sz="5400" b="1" dirty="0" err="1">
                <a:solidFill>
                  <a:srgbClr val="00B59F"/>
                </a:solidFill>
                <a:latin typeface="Cambria" panose="02040503050406030204" pitchFamily="18" charset="0"/>
                <a:ea typeface="Cambria" panose="02040503050406030204" pitchFamily="18" charset="0"/>
                <a:cs typeface="Arial" panose="020B0604020202020204" pitchFamily="34" charset="0"/>
              </a:rPr>
              <a:t>Chơi</a:t>
            </a:r>
            <a:r>
              <a:rPr lang="en-US" sz="5400" b="1" dirty="0">
                <a:solidFill>
                  <a:srgbClr val="00B59F"/>
                </a:solidFill>
                <a:latin typeface="Cambria" panose="02040503050406030204" pitchFamily="18" charset="0"/>
                <a:ea typeface="Cambria" panose="02040503050406030204" pitchFamily="18" charset="0"/>
                <a:cs typeface="Arial" panose="020B0604020202020204" pitchFamily="34" charset="0"/>
              </a:rPr>
              <a:t> t</a:t>
            </a:r>
            <a:r>
              <a:rPr lang="vi-VN" sz="5400" b="1" dirty="0">
                <a:solidFill>
                  <a:srgbClr val="00B59F"/>
                </a:solidFill>
                <a:latin typeface="Cambria" panose="02040503050406030204" pitchFamily="18" charset="0"/>
                <a:ea typeface="Cambria" panose="02040503050406030204" pitchFamily="18" charset="0"/>
                <a:cs typeface="Arial" panose="020B0604020202020204" pitchFamily="34" charset="0"/>
              </a:rPr>
              <a:t>rò chơi Ba sự thật</a:t>
            </a:r>
            <a:endParaRPr kumimoji="0" lang="vi-VN" sz="5400" b="1" i="0" u="none" strike="noStrike" kern="1200" cap="none" spc="0" normalizeH="0" baseline="0" noProof="0" dirty="0">
              <a:ln>
                <a:noFill/>
              </a:ln>
              <a:solidFill>
                <a:srgbClr val="00B59F"/>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4">
            <a:extLst>
              <a:ext uri="{FF2B5EF4-FFF2-40B4-BE49-F238E27FC236}">
                <a16:creationId xmlns:a16="http://schemas.microsoft.com/office/drawing/2014/main" id="{35CD7B99-B654-5462-FE3D-125CEAF3C157}"/>
              </a:ext>
            </a:extLst>
          </p:cNvPr>
          <p:cNvSpPr/>
          <p:nvPr/>
        </p:nvSpPr>
        <p:spPr>
          <a:xfrm>
            <a:off x="3359649" y="2198671"/>
            <a:ext cx="8383713" cy="3996646"/>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9C61B3EE-2814-E885-FD9A-0D8BDBFFA95E}"/>
              </a:ext>
            </a:extLst>
          </p:cNvPr>
          <p:cNvSpPr txBox="1"/>
          <p:nvPr/>
        </p:nvSpPr>
        <p:spPr>
          <a:xfrm>
            <a:off x="3602524" y="2542321"/>
            <a:ext cx="8068919" cy="3970318"/>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 Mỗi </a:t>
            </a:r>
            <a:r>
              <a:rPr lang="en-US" sz="3600" dirty="0" err="1">
                <a:latin typeface="Cambria" panose="02040503050406030204" pitchFamily="18" charset="0"/>
                <a:ea typeface="Cambria" panose="02040503050406030204" pitchFamily="18" charset="0"/>
              </a:rPr>
              <a:t>bạn</a:t>
            </a:r>
            <a:r>
              <a:rPr lang="vi-VN" sz="3600" dirty="0">
                <a:latin typeface="Cambria" panose="02040503050406030204" pitchFamily="18" charset="0"/>
                <a:ea typeface="Cambria" panose="02040503050406030204" pitchFamily="18" charset="0"/>
              </a:rPr>
              <a:t> nói ra ba sự thật về bạn mình.</a:t>
            </a:r>
            <a:endParaRPr lang="en-US" sz="3600" dirty="0">
              <a:latin typeface="Cambria" panose="02040503050406030204" pitchFamily="18" charset="0"/>
              <a:ea typeface="Cambria" panose="02040503050406030204" pitchFamily="18" charset="0"/>
            </a:endParaRPr>
          </a:p>
          <a:p>
            <a:pPr algn="just"/>
            <a:r>
              <a:rPr lang="vi-VN"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vi-VN" sz="3600" dirty="0">
                <a:latin typeface="Cambria" panose="02040503050406030204" pitchFamily="18" charset="0"/>
                <a:ea typeface="Cambria" panose="02040503050406030204" pitchFamily="18" charset="0"/>
              </a:rPr>
              <a:t> đánh giá mức độ hiểu nhau theo các hình mặt cảm xúc:</a:t>
            </a:r>
            <a:endParaRPr lang="en-US" sz="3600" dirty="0">
              <a:latin typeface="Cambria" panose="02040503050406030204" pitchFamily="18" charset="0"/>
              <a:ea typeface="Cambria" panose="02040503050406030204" pitchFamily="18" charset="0"/>
            </a:endParaRPr>
          </a:p>
          <a:p>
            <a:pPr lvl="0" algn="just"/>
            <a:r>
              <a:rPr lang="en-US" sz="3600" dirty="0">
                <a:latin typeface="Cambria" panose="02040503050406030204" pitchFamily="18" charset="0"/>
                <a:ea typeface="Cambria" panose="02040503050406030204" pitchFamily="18" charset="0"/>
                <a:sym typeface="Wingdings" panose="05000000000000000000" pitchFamily="2" charset="2"/>
              </a:rPr>
              <a:t></a:t>
            </a:r>
            <a:r>
              <a:rPr lang="vi-VN" sz="3600" dirty="0">
                <a:latin typeface="Cambria" panose="02040503050406030204" pitchFamily="18" charset="0"/>
                <a:ea typeface="Cambria" panose="02040503050406030204" pitchFamily="18" charset="0"/>
              </a:rPr>
              <a:t>: Không có ba sự thật nào đúng.</a:t>
            </a:r>
            <a:endParaRPr lang="en-US" sz="3600" dirty="0">
              <a:latin typeface="Cambria" panose="02040503050406030204" pitchFamily="18" charset="0"/>
              <a:ea typeface="Cambria" panose="02040503050406030204" pitchFamily="18" charset="0"/>
            </a:endParaRPr>
          </a:p>
          <a:p>
            <a:pPr lvl="0" algn="just"/>
            <a:r>
              <a:rPr lang="en-US" sz="3600" dirty="0">
                <a:latin typeface="Cambria" panose="02040503050406030204" pitchFamily="18" charset="0"/>
                <a:ea typeface="Cambria" panose="02040503050406030204" pitchFamily="18" charset="0"/>
                <a:sym typeface="Wingdings" panose="05000000000000000000" pitchFamily="2" charset="2"/>
              </a:rPr>
              <a:t></a:t>
            </a:r>
            <a:r>
              <a:rPr lang="vi-VN" sz="3600" dirty="0">
                <a:latin typeface="Cambria" panose="02040503050406030204" pitchFamily="18" charset="0"/>
                <a:ea typeface="Cambria" panose="02040503050406030204" pitchFamily="18" charset="0"/>
              </a:rPr>
              <a:t>: Có một hoặc hai sự thật bị sai.</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sym typeface="Wingdings" panose="05000000000000000000" pitchFamily="2" charset="2"/>
              </a:rPr>
              <a:t></a:t>
            </a:r>
            <a:r>
              <a:rPr lang="vi-VN" sz="3600" dirty="0">
                <a:latin typeface="Cambria" panose="02040503050406030204" pitchFamily="18" charset="0"/>
                <a:ea typeface="Cambria" panose="02040503050406030204" pitchFamily="18" charset="0"/>
              </a:rPr>
              <a:t>: Cả ba sự thật đều đúng. </a:t>
            </a:r>
            <a:endParaRPr lang="en-US" sz="3600" dirty="0">
              <a:latin typeface="Cambria" panose="02040503050406030204" pitchFamily="18" charset="0"/>
              <a:ea typeface="Cambria" panose="02040503050406030204" pitchFamily="18" charset="0"/>
            </a:endParaRPr>
          </a:p>
          <a:p>
            <a:pPr lvl="0" algn="just"/>
            <a:endParaRPr lang="en-US" sz="3600" dirty="0">
              <a:latin typeface="Cambria" panose="02040503050406030204" pitchFamily="18" charset="0"/>
              <a:ea typeface="Cambria" panose="020405030504060302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id="{27060D5C-913D-5311-E723-A58ADB9315F5}"/>
              </a:ext>
            </a:extLst>
          </p:cNvPr>
          <p:cNvPicPr>
            <a:picLocks noChangeAspect="1"/>
          </p:cNvPicPr>
          <p:nvPr/>
        </p:nvPicPr>
        <p:blipFill>
          <a:blip r:embed="rId4"/>
          <a:stretch>
            <a:fillRect/>
          </a:stretch>
        </p:blipFill>
        <p:spPr>
          <a:xfrm>
            <a:off x="2702050" y="867631"/>
            <a:ext cx="6041258" cy="500342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0578" y="0"/>
            <a:ext cx="12773660" cy="6858000"/>
            <a:chOff x="-34" y="0"/>
            <a:chExt cx="20116" cy="10800"/>
          </a:xfrm>
        </p:grpSpPr>
        <p:grpSp>
          <p:nvGrpSpPr>
            <p:cNvPr id="4" name="组合 3"/>
            <p:cNvGrpSpPr/>
            <p:nvPr/>
          </p:nvGrpSpPr>
          <p:grpSpPr>
            <a:xfrm>
              <a:off x="-34" y="0"/>
              <a:ext cx="20117" cy="10800"/>
              <a:chOff x="0" y="0"/>
              <a:chExt cx="20117" cy="10800"/>
            </a:xfrm>
          </p:grpSpPr>
          <p:pic>
            <p:nvPicPr>
              <p:cNvPr id="6" name="图片 5" descr="26"/>
              <p:cNvPicPr>
                <a:picLocks noChangeAspect="1"/>
              </p:cNvPicPr>
              <p:nvPr/>
            </p:nvPicPr>
            <p:blipFill>
              <a:blip r:embed="rId2"/>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2"/>
              <a:srcRect l="44669" b="62469"/>
              <a:stretch>
                <a:fillRect/>
              </a:stretch>
            </p:blipFill>
            <p:spPr>
              <a:xfrm>
                <a:off x="9499" y="0"/>
                <a:ext cx="10618" cy="3427"/>
              </a:xfrm>
              <a:prstGeom prst="rect">
                <a:avLst/>
              </a:prstGeom>
            </p:spPr>
          </p:pic>
        </p:grpSp>
        <p:grpSp>
          <p:nvGrpSpPr>
            <p:cNvPr id="14" name="组合 1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grpSp>
        <p:nvGrpSpPr>
          <p:cNvPr id="28" name="Group 27">
            <a:extLst>
              <a:ext uri="{FF2B5EF4-FFF2-40B4-BE49-F238E27FC236}">
                <a16:creationId xmlns:a16="http://schemas.microsoft.com/office/drawing/2014/main" id="{8728561A-B398-DA7A-BFD9-877409FA0AFE}"/>
              </a:ext>
            </a:extLst>
          </p:cNvPr>
          <p:cNvGrpSpPr/>
          <p:nvPr/>
        </p:nvGrpSpPr>
        <p:grpSpPr>
          <a:xfrm>
            <a:off x="513708" y="2375965"/>
            <a:ext cx="5465852" cy="1925793"/>
            <a:chOff x="165198" y="2375965"/>
            <a:chExt cx="5930802" cy="1925793"/>
          </a:xfrm>
        </p:grpSpPr>
        <p:sp>
          <p:nvSpPr>
            <p:cNvPr id="16" name="Thought Bubble: Cloud 15">
              <a:extLst>
                <a:ext uri="{FF2B5EF4-FFF2-40B4-BE49-F238E27FC236}">
                  <a16:creationId xmlns:a16="http://schemas.microsoft.com/office/drawing/2014/main" id="{A103F7E8-BFDE-C274-9B42-8D5856904D17}"/>
                </a:ext>
              </a:extLst>
            </p:cNvPr>
            <p:cNvSpPr/>
            <p:nvPr/>
          </p:nvSpPr>
          <p:spPr>
            <a:xfrm>
              <a:off x="165198" y="2375965"/>
              <a:ext cx="5930802" cy="1925793"/>
            </a:xfrm>
            <a:prstGeom prst="cloudCallou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3FAADD43-5FF1-832B-6BD2-03C7BBCF9058}"/>
                </a:ext>
              </a:extLst>
            </p:cNvPr>
            <p:cNvSpPr txBox="1"/>
            <p:nvPr/>
          </p:nvSpPr>
          <p:spPr>
            <a:xfrm>
              <a:off x="1253447" y="2784967"/>
              <a:ext cx="4253031" cy="1077218"/>
            </a:xfrm>
            <a:prstGeom prst="rect">
              <a:avLst/>
            </a:prstGeom>
            <a:noFill/>
          </p:spPr>
          <p:txBody>
            <a:bodyPr wrap="square">
              <a:spAutoFit/>
            </a:bodyPr>
            <a:lstStyle/>
            <a:p>
              <a:pPr marL="0" marR="0" algn="ctr">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rPr>
                <a:t>Mức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độ</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hiểu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nhau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giữa</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hai</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bạn</a:t>
              </a:r>
              <a:r>
                <a:rPr lang="en-US" sz="3200" b="1"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33" name="Group 32">
            <a:extLst>
              <a:ext uri="{FF2B5EF4-FFF2-40B4-BE49-F238E27FC236}">
                <a16:creationId xmlns:a16="http://schemas.microsoft.com/office/drawing/2014/main" id="{296A998C-1001-239D-031B-5E3510494AE9}"/>
              </a:ext>
            </a:extLst>
          </p:cNvPr>
          <p:cNvGrpSpPr/>
          <p:nvPr/>
        </p:nvGrpSpPr>
        <p:grpSpPr>
          <a:xfrm>
            <a:off x="6328881" y="1869897"/>
            <a:ext cx="5697921" cy="2169815"/>
            <a:chOff x="6561359" y="2245519"/>
            <a:chExt cx="5465443" cy="1794193"/>
          </a:xfrm>
        </p:grpSpPr>
        <p:sp>
          <p:nvSpPr>
            <p:cNvPr id="19" name="Thought Bubble: Cloud 18">
              <a:extLst>
                <a:ext uri="{FF2B5EF4-FFF2-40B4-BE49-F238E27FC236}">
                  <a16:creationId xmlns:a16="http://schemas.microsoft.com/office/drawing/2014/main" id="{B9DFCBAB-9412-D9A9-3BA3-4EBF55FB23D3}"/>
                </a:ext>
              </a:extLst>
            </p:cNvPr>
            <p:cNvSpPr/>
            <p:nvPr/>
          </p:nvSpPr>
          <p:spPr>
            <a:xfrm>
              <a:off x="6561359" y="2245519"/>
              <a:ext cx="5465443" cy="1794193"/>
            </a:xfrm>
            <a:prstGeom prst="cloudCallout">
              <a:avLst/>
            </a:prstGeom>
            <a:solidFill>
              <a:srgbClr val="FEE9E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92544596-3642-6BC4-B4F1-7086435A2CCB}"/>
                </a:ext>
              </a:extLst>
            </p:cNvPr>
            <p:cNvSpPr txBox="1"/>
            <p:nvPr/>
          </p:nvSpPr>
          <p:spPr>
            <a:xfrm>
              <a:off x="6965412" y="2489814"/>
              <a:ext cx="4809225" cy="1145235"/>
            </a:xfrm>
            <a:prstGeom prst="rect">
              <a:avLst/>
            </a:prstGeom>
            <a:noFill/>
          </p:spPr>
          <p:txBody>
            <a:bodyPr wrap="square">
              <a:spAutoFit/>
            </a:bodyPr>
            <a:lstStyle/>
            <a:p>
              <a:pPr marL="0" marR="0" algn="ctr">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Mong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muốn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được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hiểu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bạn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hơn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và</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cách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để</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hiểu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bạn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hơn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năm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học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cuối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cấp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này</a:t>
              </a:r>
              <a:r>
                <a:rPr lang="en-US" sz="2800" b="1" dirty="0">
                  <a:solidFill>
                    <a:srgbClr val="000000"/>
                  </a:solidFill>
                  <a:effectLst/>
                  <a:latin typeface="Cambria" panose="02040503050406030204" pitchFamily="18" charset="0"/>
                  <a:ea typeface="Cambria" panose="02040503050406030204" pitchFamily="18" charset="0"/>
                </a:rPr>
                <a:t>. </a:t>
              </a:r>
              <a:endParaRPr lang="en-US" sz="2800" b="1" dirty="0">
                <a:effectLst/>
                <a:latin typeface="Cambria" panose="02040503050406030204" pitchFamily="18" charset="0"/>
                <a:ea typeface="Cambria" panose="02040503050406030204" pitchFamily="18" charset="0"/>
              </a:endParaRPr>
            </a:p>
          </p:txBody>
        </p:sp>
      </p:grpSp>
      <p:pic>
        <p:nvPicPr>
          <p:cNvPr id="34" name="Picture 33" descr="A picture containing toy, doll, vector graphics&#10;&#10;Description automatically generated">
            <a:extLst>
              <a:ext uri="{FF2B5EF4-FFF2-40B4-BE49-F238E27FC236}">
                <a16:creationId xmlns:a16="http://schemas.microsoft.com/office/drawing/2014/main" id="{59E60589-F8D4-2BD8-721A-ED8F0951957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9972" b="90836" l="8899" r="91756">
                        <a14:foregroundMark x1="11518" y1="72669" x2="31815" y2="72224"/>
                        <a14:foregroundMark x1="22649" y1="61768" x2="24613" y2="71094"/>
                        <a14:foregroundMark x1="17738" y1="42874" x2="20595" y2="55995"/>
                        <a14:foregroundMark x1="20595" y1="55995" x2="20833" y2="56237"/>
                        <a14:foregroundMark x1="25923" y1="67340" x2="33125" y2="68551"/>
                        <a14:foregroundMark x1="33125" y1="68551" x2="35595" y2="68430"/>
                        <a14:foregroundMark x1="9881" y1="76665" x2="36577" y2="76908"/>
                        <a14:foregroundMark x1="37381" y1="89786" x2="37381" y2="89786"/>
                        <a14:foregroundMark x1="34107" y1="85547" x2="34107" y2="85547"/>
                        <a14:foregroundMark x1="13304" y1="85789" x2="13304" y2="85789"/>
                        <a14:foregroundMark x1="9702" y1="89988" x2="9702" y2="89988"/>
                        <a14:foregroundMark x1="8899" y1="75575" x2="16250" y2="74203"/>
                        <a14:foregroundMark x1="16250" y1="74203" x2="16250" y2="74203"/>
                        <a14:foregroundMark x1="23958" y1="60234" x2="32143" y2="50464"/>
                        <a14:foregroundMark x1="18542" y1="62455" x2="21012" y2="60234"/>
                        <a14:foregroundMark x1="25089" y1="60436" x2="28363" y2="58660"/>
                        <a14:foregroundMark x1="28869" y1="58014" x2="29524" y2="52887"/>
                        <a14:foregroundMark x1="31488" y1="35123" x2="33958" y2="35123"/>
                        <a14:foregroundMark x1="47530" y1="35567" x2="45238" y2="49536"/>
                        <a14:foregroundMark x1="51964" y1="32660" x2="50833" y2="44651"/>
                        <a14:foregroundMark x1="74405" y1="44651" x2="75238" y2="69116"/>
                        <a14:foregroundMark x1="62946" y1="76463" x2="88988" y2="75575"/>
                        <a14:foregroundMark x1="62619" y1="79330" x2="62440" y2="83327"/>
                        <a14:foregroundMark x1="71786" y1="84013" x2="73423" y2="82237"/>
                        <a14:foregroundMark x1="78006" y1="82438" x2="79643" y2="84457"/>
                        <a14:foregroundMark x1="54256" y1="87767" x2="53452" y2="84013"/>
                        <a14:foregroundMark x1="45744" y1="87323" x2="49345" y2="85789"/>
                        <a14:foregroundMark x1="24613" y1="82681" x2="27560" y2="84457"/>
                        <a14:foregroundMark x1="18542" y1="84659" x2="21339" y2="82883"/>
                        <a14:foregroundMark x1="10030" y1="80218" x2="10030" y2="89100"/>
                        <a14:foregroundMark x1="62440" y1="84215" x2="62768" y2="90876"/>
                        <a14:foregroundMark x1="90446" y1="79572" x2="90446" y2="90230"/>
                        <a14:foregroundMark x1="88155" y1="66895" x2="91101" y2="72870"/>
                        <a14:foregroundMark x1="91101" y1="72870" x2="91756" y2="73557"/>
                        <a14:foregroundMark x1="70149" y1="56883" x2="73274" y2="54219"/>
                        <a14:foregroundMark x1="77530" y1="54663" x2="82917" y2="58660"/>
                        <a14:foregroundMark x1="86369" y1="67541" x2="89464" y2="66895"/>
                        <a14:foregroundMark x1="36071" y1="36657" x2="45238" y2="40008"/>
                        <a14:foregroundMark x1="36726" y1="35325" x2="43601" y2="38878"/>
                        <a14:foregroundMark x1="37232" y1="36011" x2="39524" y2="38676"/>
                        <a14:foregroundMark x1="31161" y1="33791" x2="35089" y2="36657"/>
                      </a14:backgroundRemoval>
                    </a14:imgEffect>
                  </a14:imgLayer>
                </a14:imgProps>
              </a:ext>
              <a:ext uri="{28A0092B-C50C-407E-A947-70E740481C1C}">
                <a14:useLocalDpi xmlns:a14="http://schemas.microsoft.com/office/drawing/2010/main" val="0"/>
              </a:ext>
            </a:extLst>
          </a:blip>
          <a:srcRect b="19914"/>
          <a:stretch/>
        </p:blipFill>
        <p:spPr>
          <a:xfrm>
            <a:off x="3473915" y="3359478"/>
            <a:ext cx="5373290" cy="3291840"/>
          </a:xfrm>
          <a:prstGeom prst="rect">
            <a:avLst/>
          </a:prstGeom>
        </p:spPr>
      </p:pic>
      <p:pic>
        <p:nvPicPr>
          <p:cNvPr id="5" name="Picture 4">
            <a:extLst>
              <a:ext uri="{FF2B5EF4-FFF2-40B4-BE49-F238E27FC236}">
                <a16:creationId xmlns:a16="http://schemas.microsoft.com/office/drawing/2014/main" id="{152CD866-B8CD-382E-A816-0CC67401A11A}"/>
              </a:ext>
            </a:extLst>
          </p:cNvPr>
          <p:cNvPicPr>
            <a:picLocks noChangeAspect="1"/>
          </p:cNvPicPr>
          <p:nvPr/>
        </p:nvPicPr>
        <p:blipFill>
          <a:blip r:embed="rId5"/>
          <a:stretch>
            <a:fillRect/>
          </a:stretch>
        </p:blipFill>
        <p:spPr>
          <a:xfrm>
            <a:off x="2690720" y="697459"/>
            <a:ext cx="5614903" cy="10242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500" fill="hold"/>
                                        <p:tgtEl>
                                          <p:spTgt spid="33"/>
                                        </p:tgtEl>
                                        <p:attrNameLst>
                                          <p:attrName>ppt_w</p:attrName>
                                        </p:attrNameLst>
                                      </p:cBhvr>
                                      <p:tavLst>
                                        <p:tav tm="0">
                                          <p:val>
                                            <p:fltVal val="0"/>
                                          </p:val>
                                        </p:tav>
                                        <p:tav tm="100000">
                                          <p:val>
                                            <p:strVal val="#ppt_w"/>
                                          </p:val>
                                        </p:tav>
                                      </p:tavLst>
                                    </p:anim>
                                    <p:anim calcmode="lin" valueType="num">
                                      <p:cBhvr>
                                        <p:cTn id="15" dur="500" fill="hold"/>
                                        <p:tgtEl>
                                          <p:spTgt spid="33"/>
                                        </p:tgtEl>
                                        <p:attrNameLst>
                                          <p:attrName>ppt_h</p:attrName>
                                        </p:attrNameLst>
                                      </p:cBhvr>
                                      <p:tavLst>
                                        <p:tav tm="0">
                                          <p:val>
                                            <p:fltVal val="0"/>
                                          </p:val>
                                        </p:tav>
                                        <p:tav tm="100000">
                                          <p:val>
                                            <p:strVal val="#ppt_h"/>
                                          </p:val>
                                        </p:tav>
                                      </p:tavLst>
                                    </p:anim>
                                    <p:animEffect transition="in" filter="fad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id="{301AD6F4-E034-74F7-9B9A-3C49AC769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52AF0FE2-C323-0503-CB90-86B577892633}"/>
              </a:ext>
            </a:extLst>
          </p:cNvPr>
          <p:cNvSpPr>
            <a:spLocks noGrp="1"/>
          </p:cNvSpPr>
          <p:nvPr>
            <p:ph idx="1"/>
          </p:nvPr>
        </p:nvSpPr>
        <p:spPr>
          <a:xfrm>
            <a:off x="506686" y="2200157"/>
            <a:ext cx="8822250" cy="2793084"/>
          </a:xfrm>
          <a:custGeom>
            <a:avLst/>
            <a:gdLst>
              <a:gd name="connsiteX0" fmla="*/ 0 w 7221638"/>
              <a:gd name="connsiteY0" fmla="*/ 0 h 4518750"/>
              <a:gd name="connsiteX1" fmla="*/ 483294 w 7221638"/>
              <a:gd name="connsiteY1" fmla="*/ 0 h 4518750"/>
              <a:gd name="connsiteX2" fmla="*/ 1183238 w 7221638"/>
              <a:gd name="connsiteY2" fmla="*/ 0 h 4518750"/>
              <a:gd name="connsiteX3" fmla="*/ 1522099 w 7221638"/>
              <a:gd name="connsiteY3" fmla="*/ 0 h 4518750"/>
              <a:gd name="connsiteX4" fmla="*/ 2077610 w 7221638"/>
              <a:gd name="connsiteY4" fmla="*/ 0 h 4518750"/>
              <a:gd name="connsiteX5" fmla="*/ 2633120 w 7221638"/>
              <a:gd name="connsiteY5" fmla="*/ 0 h 4518750"/>
              <a:gd name="connsiteX6" fmla="*/ 2971982 w 7221638"/>
              <a:gd name="connsiteY6" fmla="*/ 0 h 4518750"/>
              <a:gd name="connsiteX7" fmla="*/ 3599709 w 7221638"/>
              <a:gd name="connsiteY7" fmla="*/ 0 h 4518750"/>
              <a:gd name="connsiteX8" fmla="*/ 4010787 w 7221638"/>
              <a:gd name="connsiteY8" fmla="*/ 0 h 4518750"/>
              <a:gd name="connsiteX9" fmla="*/ 4494081 w 7221638"/>
              <a:gd name="connsiteY9" fmla="*/ 0 h 4518750"/>
              <a:gd name="connsiteX10" fmla="*/ 4832942 w 7221638"/>
              <a:gd name="connsiteY10" fmla="*/ 0 h 4518750"/>
              <a:gd name="connsiteX11" fmla="*/ 5460669 w 7221638"/>
              <a:gd name="connsiteY11" fmla="*/ 0 h 4518750"/>
              <a:gd name="connsiteX12" fmla="*/ 5799531 w 7221638"/>
              <a:gd name="connsiteY12" fmla="*/ 0 h 4518750"/>
              <a:gd name="connsiteX13" fmla="*/ 6138392 w 7221638"/>
              <a:gd name="connsiteY13" fmla="*/ 0 h 4518750"/>
              <a:gd name="connsiteX14" fmla="*/ 6549470 w 7221638"/>
              <a:gd name="connsiteY14" fmla="*/ 0 h 4518750"/>
              <a:gd name="connsiteX15" fmla="*/ 7221638 w 7221638"/>
              <a:gd name="connsiteY15" fmla="*/ 0 h 4518750"/>
              <a:gd name="connsiteX16" fmla="*/ 7221638 w 7221638"/>
              <a:gd name="connsiteY16" fmla="*/ 564844 h 4518750"/>
              <a:gd name="connsiteX17" fmla="*/ 7221638 w 7221638"/>
              <a:gd name="connsiteY17" fmla="*/ 1174875 h 4518750"/>
              <a:gd name="connsiteX18" fmla="*/ 7221638 w 7221638"/>
              <a:gd name="connsiteY18" fmla="*/ 1739719 h 4518750"/>
              <a:gd name="connsiteX19" fmla="*/ 7221638 w 7221638"/>
              <a:gd name="connsiteY19" fmla="*/ 2304563 h 4518750"/>
              <a:gd name="connsiteX20" fmla="*/ 7221638 w 7221638"/>
              <a:gd name="connsiteY20" fmla="*/ 2733844 h 4518750"/>
              <a:gd name="connsiteX21" fmla="*/ 7221638 w 7221638"/>
              <a:gd name="connsiteY21" fmla="*/ 3343875 h 4518750"/>
              <a:gd name="connsiteX22" fmla="*/ 7221638 w 7221638"/>
              <a:gd name="connsiteY22" fmla="*/ 3863531 h 4518750"/>
              <a:gd name="connsiteX23" fmla="*/ 7221638 w 7221638"/>
              <a:gd name="connsiteY23" fmla="*/ 4518750 h 4518750"/>
              <a:gd name="connsiteX24" fmla="*/ 6882777 w 7221638"/>
              <a:gd name="connsiteY24" fmla="*/ 4518750 h 4518750"/>
              <a:gd name="connsiteX25" fmla="*/ 6471699 w 7221638"/>
              <a:gd name="connsiteY25" fmla="*/ 4518750 h 4518750"/>
              <a:gd name="connsiteX26" fmla="*/ 5843972 w 7221638"/>
              <a:gd name="connsiteY26" fmla="*/ 4518750 h 4518750"/>
              <a:gd name="connsiteX27" fmla="*/ 5144028 w 7221638"/>
              <a:gd name="connsiteY27" fmla="*/ 4518750 h 4518750"/>
              <a:gd name="connsiteX28" fmla="*/ 4516301 w 7221638"/>
              <a:gd name="connsiteY28" fmla="*/ 4518750 h 4518750"/>
              <a:gd name="connsiteX29" fmla="*/ 4105223 w 7221638"/>
              <a:gd name="connsiteY29" fmla="*/ 4518750 h 4518750"/>
              <a:gd name="connsiteX30" fmla="*/ 3405280 w 7221638"/>
              <a:gd name="connsiteY30" fmla="*/ 4518750 h 4518750"/>
              <a:gd name="connsiteX31" fmla="*/ 2777553 w 7221638"/>
              <a:gd name="connsiteY31" fmla="*/ 4518750 h 4518750"/>
              <a:gd name="connsiteX32" fmla="*/ 2438692 w 7221638"/>
              <a:gd name="connsiteY32" fmla="*/ 4518750 h 4518750"/>
              <a:gd name="connsiteX33" fmla="*/ 2027614 w 7221638"/>
              <a:gd name="connsiteY33" fmla="*/ 4518750 h 4518750"/>
              <a:gd name="connsiteX34" fmla="*/ 1327670 w 7221638"/>
              <a:gd name="connsiteY34" fmla="*/ 4518750 h 4518750"/>
              <a:gd name="connsiteX35" fmla="*/ 988809 w 7221638"/>
              <a:gd name="connsiteY35" fmla="*/ 4518750 h 4518750"/>
              <a:gd name="connsiteX36" fmla="*/ 0 w 7221638"/>
              <a:gd name="connsiteY36" fmla="*/ 4518750 h 4518750"/>
              <a:gd name="connsiteX37" fmla="*/ 0 w 7221638"/>
              <a:gd name="connsiteY37" fmla="*/ 4044281 h 4518750"/>
              <a:gd name="connsiteX38" fmla="*/ 0 w 7221638"/>
              <a:gd name="connsiteY38" fmla="*/ 3479438 h 4518750"/>
              <a:gd name="connsiteX39" fmla="*/ 0 w 7221638"/>
              <a:gd name="connsiteY39" fmla="*/ 3004969 h 4518750"/>
              <a:gd name="connsiteX40" fmla="*/ 0 w 7221638"/>
              <a:gd name="connsiteY40" fmla="*/ 2394938 h 4518750"/>
              <a:gd name="connsiteX41" fmla="*/ 0 w 7221638"/>
              <a:gd name="connsiteY41" fmla="*/ 1920469 h 4518750"/>
              <a:gd name="connsiteX42" fmla="*/ 0 w 7221638"/>
              <a:gd name="connsiteY42" fmla="*/ 1310438 h 4518750"/>
              <a:gd name="connsiteX43" fmla="*/ 0 w 7221638"/>
              <a:gd name="connsiteY43" fmla="*/ 700406 h 4518750"/>
              <a:gd name="connsiteX44" fmla="*/ 0 w 7221638"/>
              <a:gd name="connsiteY44" fmla="*/ 0 h 4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21638" h="4518750" fill="none" extrusionOk="0">
                <a:moveTo>
                  <a:pt x="0" y="0"/>
                </a:moveTo>
                <a:cubicBezTo>
                  <a:pt x="147705" y="-35727"/>
                  <a:pt x="263614" y="7158"/>
                  <a:pt x="483294" y="0"/>
                </a:cubicBezTo>
                <a:cubicBezTo>
                  <a:pt x="702974" y="-7158"/>
                  <a:pt x="846290" y="77274"/>
                  <a:pt x="1183238" y="0"/>
                </a:cubicBezTo>
                <a:cubicBezTo>
                  <a:pt x="1520186" y="-77274"/>
                  <a:pt x="1375593" y="12572"/>
                  <a:pt x="1522099" y="0"/>
                </a:cubicBezTo>
                <a:cubicBezTo>
                  <a:pt x="1668605" y="-12572"/>
                  <a:pt x="1887416" y="49145"/>
                  <a:pt x="2077610" y="0"/>
                </a:cubicBezTo>
                <a:cubicBezTo>
                  <a:pt x="2267804" y="-49145"/>
                  <a:pt x="2443559" y="62486"/>
                  <a:pt x="2633120" y="0"/>
                </a:cubicBezTo>
                <a:cubicBezTo>
                  <a:pt x="2822681" y="-62486"/>
                  <a:pt x="2891496" y="33569"/>
                  <a:pt x="2971982" y="0"/>
                </a:cubicBezTo>
                <a:cubicBezTo>
                  <a:pt x="3052468" y="-33569"/>
                  <a:pt x="3334793" y="64606"/>
                  <a:pt x="3599709" y="0"/>
                </a:cubicBezTo>
                <a:cubicBezTo>
                  <a:pt x="3864625" y="-64606"/>
                  <a:pt x="3866415" y="48235"/>
                  <a:pt x="4010787" y="0"/>
                </a:cubicBezTo>
                <a:cubicBezTo>
                  <a:pt x="4155159" y="-48235"/>
                  <a:pt x="4368465" y="46704"/>
                  <a:pt x="4494081" y="0"/>
                </a:cubicBezTo>
                <a:cubicBezTo>
                  <a:pt x="4619697" y="-46704"/>
                  <a:pt x="4682369" y="32764"/>
                  <a:pt x="4832942" y="0"/>
                </a:cubicBezTo>
                <a:cubicBezTo>
                  <a:pt x="4983515" y="-32764"/>
                  <a:pt x="5280215" y="61276"/>
                  <a:pt x="5460669" y="0"/>
                </a:cubicBezTo>
                <a:cubicBezTo>
                  <a:pt x="5641123" y="-61276"/>
                  <a:pt x="5664966" y="36434"/>
                  <a:pt x="5799531" y="0"/>
                </a:cubicBezTo>
                <a:cubicBezTo>
                  <a:pt x="5934096" y="-36434"/>
                  <a:pt x="6060741" y="24828"/>
                  <a:pt x="6138392" y="0"/>
                </a:cubicBezTo>
                <a:cubicBezTo>
                  <a:pt x="6216043" y="-24828"/>
                  <a:pt x="6406293" y="31509"/>
                  <a:pt x="6549470" y="0"/>
                </a:cubicBezTo>
                <a:cubicBezTo>
                  <a:pt x="6692647" y="-31509"/>
                  <a:pt x="7067467" y="20567"/>
                  <a:pt x="7221638" y="0"/>
                </a:cubicBezTo>
                <a:cubicBezTo>
                  <a:pt x="7280417" y="275350"/>
                  <a:pt x="7159808" y="367927"/>
                  <a:pt x="7221638" y="564844"/>
                </a:cubicBezTo>
                <a:cubicBezTo>
                  <a:pt x="7283468" y="761761"/>
                  <a:pt x="7191248" y="1000949"/>
                  <a:pt x="7221638" y="1174875"/>
                </a:cubicBezTo>
                <a:cubicBezTo>
                  <a:pt x="7252028" y="1348801"/>
                  <a:pt x="7208106" y="1543371"/>
                  <a:pt x="7221638" y="1739719"/>
                </a:cubicBezTo>
                <a:cubicBezTo>
                  <a:pt x="7235170" y="1936067"/>
                  <a:pt x="7154688" y="2094374"/>
                  <a:pt x="7221638" y="2304563"/>
                </a:cubicBezTo>
                <a:cubicBezTo>
                  <a:pt x="7288588" y="2514752"/>
                  <a:pt x="7205616" y="2558044"/>
                  <a:pt x="7221638" y="2733844"/>
                </a:cubicBezTo>
                <a:cubicBezTo>
                  <a:pt x="7237660" y="2909644"/>
                  <a:pt x="7160642" y="3080410"/>
                  <a:pt x="7221638" y="3343875"/>
                </a:cubicBezTo>
                <a:cubicBezTo>
                  <a:pt x="7282634" y="3607340"/>
                  <a:pt x="7171426" y="3607397"/>
                  <a:pt x="7221638" y="3863531"/>
                </a:cubicBezTo>
                <a:cubicBezTo>
                  <a:pt x="7271850" y="4119665"/>
                  <a:pt x="7145636" y="4345488"/>
                  <a:pt x="7221638" y="4518750"/>
                </a:cubicBezTo>
                <a:cubicBezTo>
                  <a:pt x="7092893" y="4523941"/>
                  <a:pt x="7045696" y="4504074"/>
                  <a:pt x="6882777" y="4518750"/>
                </a:cubicBezTo>
                <a:cubicBezTo>
                  <a:pt x="6719858" y="4533426"/>
                  <a:pt x="6656449" y="4509422"/>
                  <a:pt x="6471699" y="4518750"/>
                </a:cubicBezTo>
                <a:cubicBezTo>
                  <a:pt x="6286949" y="4528078"/>
                  <a:pt x="6013316" y="4486343"/>
                  <a:pt x="5843972" y="4518750"/>
                </a:cubicBezTo>
                <a:cubicBezTo>
                  <a:pt x="5674628" y="4551157"/>
                  <a:pt x="5473202" y="4477585"/>
                  <a:pt x="5144028" y="4518750"/>
                </a:cubicBezTo>
                <a:cubicBezTo>
                  <a:pt x="4814854" y="4559915"/>
                  <a:pt x="4684902" y="4476557"/>
                  <a:pt x="4516301" y="4518750"/>
                </a:cubicBezTo>
                <a:cubicBezTo>
                  <a:pt x="4347700" y="4560943"/>
                  <a:pt x="4292182" y="4481605"/>
                  <a:pt x="4105223" y="4518750"/>
                </a:cubicBezTo>
                <a:cubicBezTo>
                  <a:pt x="3918264" y="4555895"/>
                  <a:pt x="3714447" y="4514047"/>
                  <a:pt x="3405280" y="4518750"/>
                </a:cubicBezTo>
                <a:cubicBezTo>
                  <a:pt x="3096113" y="4523453"/>
                  <a:pt x="2944689" y="4502715"/>
                  <a:pt x="2777553" y="4518750"/>
                </a:cubicBezTo>
                <a:cubicBezTo>
                  <a:pt x="2610417" y="4534785"/>
                  <a:pt x="2540484" y="4495332"/>
                  <a:pt x="2438692" y="4518750"/>
                </a:cubicBezTo>
                <a:cubicBezTo>
                  <a:pt x="2336900" y="4542168"/>
                  <a:pt x="2226441" y="4488614"/>
                  <a:pt x="2027614" y="4518750"/>
                </a:cubicBezTo>
                <a:cubicBezTo>
                  <a:pt x="1828787" y="4548886"/>
                  <a:pt x="1631779" y="4486446"/>
                  <a:pt x="1327670" y="4518750"/>
                </a:cubicBezTo>
                <a:cubicBezTo>
                  <a:pt x="1023561" y="4551054"/>
                  <a:pt x="1119497" y="4503829"/>
                  <a:pt x="988809" y="4518750"/>
                </a:cubicBezTo>
                <a:cubicBezTo>
                  <a:pt x="858121" y="4533671"/>
                  <a:pt x="339854" y="4463532"/>
                  <a:pt x="0" y="4518750"/>
                </a:cubicBezTo>
                <a:cubicBezTo>
                  <a:pt x="-12707" y="4415455"/>
                  <a:pt x="29973" y="4188198"/>
                  <a:pt x="0" y="4044281"/>
                </a:cubicBezTo>
                <a:cubicBezTo>
                  <a:pt x="-29973" y="3900364"/>
                  <a:pt x="55610" y="3687640"/>
                  <a:pt x="0" y="3479438"/>
                </a:cubicBezTo>
                <a:cubicBezTo>
                  <a:pt x="-55610" y="3271236"/>
                  <a:pt x="36180" y="3226095"/>
                  <a:pt x="0" y="3004969"/>
                </a:cubicBezTo>
                <a:cubicBezTo>
                  <a:pt x="-36180" y="2783843"/>
                  <a:pt x="27055" y="2548103"/>
                  <a:pt x="0" y="2394938"/>
                </a:cubicBezTo>
                <a:cubicBezTo>
                  <a:pt x="-27055" y="2241773"/>
                  <a:pt x="35837" y="2090611"/>
                  <a:pt x="0" y="1920469"/>
                </a:cubicBezTo>
                <a:cubicBezTo>
                  <a:pt x="-35837" y="1750327"/>
                  <a:pt x="10580" y="1494431"/>
                  <a:pt x="0" y="1310438"/>
                </a:cubicBezTo>
                <a:cubicBezTo>
                  <a:pt x="-10580" y="1126445"/>
                  <a:pt x="2440" y="999955"/>
                  <a:pt x="0" y="700406"/>
                </a:cubicBezTo>
                <a:cubicBezTo>
                  <a:pt x="-2440" y="400857"/>
                  <a:pt x="81103" y="249510"/>
                  <a:pt x="0" y="0"/>
                </a:cubicBezTo>
                <a:close/>
              </a:path>
              <a:path w="7221638" h="4518750" stroke="0" extrusionOk="0">
                <a:moveTo>
                  <a:pt x="0" y="0"/>
                </a:moveTo>
                <a:cubicBezTo>
                  <a:pt x="168398" y="-53689"/>
                  <a:pt x="404700" y="2984"/>
                  <a:pt x="627727" y="0"/>
                </a:cubicBezTo>
                <a:cubicBezTo>
                  <a:pt x="850754" y="-2984"/>
                  <a:pt x="1110855" y="10498"/>
                  <a:pt x="1255454" y="0"/>
                </a:cubicBezTo>
                <a:cubicBezTo>
                  <a:pt x="1400053" y="-10498"/>
                  <a:pt x="1516730" y="29664"/>
                  <a:pt x="1594315" y="0"/>
                </a:cubicBezTo>
                <a:cubicBezTo>
                  <a:pt x="1671900" y="-29664"/>
                  <a:pt x="2142066" y="15848"/>
                  <a:pt x="2294259" y="0"/>
                </a:cubicBezTo>
                <a:cubicBezTo>
                  <a:pt x="2446452" y="-15848"/>
                  <a:pt x="2718203" y="21757"/>
                  <a:pt x="2849769" y="0"/>
                </a:cubicBezTo>
                <a:cubicBezTo>
                  <a:pt x="2981335" y="-21757"/>
                  <a:pt x="3312319" y="63335"/>
                  <a:pt x="3477496" y="0"/>
                </a:cubicBezTo>
                <a:cubicBezTo>
                  <a:pt x="3642673" y="-63335"/>
                  <a:pt x="3747227" y="47698"/>
                  <a:pt x="3888574" y="0"/>
                </a:cubicBezTo>
                <a:cubicBezTo>
                  <a:pt x="4029921" y="-47698"/>
                  <a:pt x="4152164" y="36420"/>
                  <a:pt x="4371869" y="0"/>
                </a:cubicBezTo>
                <a:cubicBezTo>
                  <a:pt x="4591575" y="-36420"/>
                  <a:pt x="4792215" y="73983"/>
                  <a:pt x="4999596" y="0"/>
                </a:cubicBezTo>
                <a:cubicBezTo>
                  <a:pt x="5206977" y="-73983"/>
                  <a:pt x="5518520" y="53419"/>
                  <a:pt x="5699539" y="0"/>
                </a:cubicBezTo>
                <a:cubicBezTo>
                  <a:pt x="5880558" y="-53419"/>
                  <a:pt x="6125121" y="25413"/>
                  <a:pt x="6327266" y="0"/>
                </a:cubicBezTo>
                <a:cubicBezTo>
                  <a:pt x="6529411" y="-25413"/>
                  <a:pt x="7010143" y="93060"/>
                  <a:pt x="7221638" y="0"/>
                </a:cubicBezTo>
                <a:cubicBezTo>
                  <a:pt x="7234294" y="125728"/>
                  <a:pt x="7212113" y="388208"/>
                  <a:pt x="7221638" y="564844"/>
                </a:cubicBezTo>
                <a:cubicBezTo>
                  <a:pt x="7231163" y="741480"/>
                  <a:pt x="7198384" y="976846"/>
                  <a:pt x="7221638" y="1174875"/>
                </a:cubicBezTo>
                <a:cubicBezTo>
                  <a:pt x="7244892" y="1372904"/>
                  <a:pt x="7215911" y="1590433"/>
                  <a:pt x="7221638" y="1694531"/>
                </a:cubicBezTo>
                <a:cubicBezTo>
                  <a:pt x="7227365" y="1798629"/>
                  <a:pt x="7216370" y="2029498"/>
                  <a:pt x="7221638" y="2123813"/>
                </a:cubicBezTo>
                <a:cubicBezTo>
                  <a:pt x="7226906" y="2218128"/>
                  <a:pt x="7166803" y="2540216"/>
                  <a:pt x="7221638" y="2688656"/>
                </a:cubicBezTo>
                <a:cubicBezTo>
                  <a:pt x="7276473" y="2837096"/>
                  <a:pt x="7177377" y="3019459"/>
                  <a:pt x="7221638" y="3117937"/>
                </a:cubicBezTo>
                <a:cubicBezTo>
                  <a:pt x="7265899" y="3216415"/>
                  <a:pt x="7185563" y="3454430"/>
                  <a:pt x="7221638" y="3547219"/>
                </a:cubicBezTo>
                <a:cubicBezTo>
                  <a:pt x="7257713" y="3640008"/>
                  <a:pt x="7167499" y="3819912"/>
                  <a:pt x="7221638" y="4021687"/>
                </a:cubicBezTo>
                <a:cubicBezTo>
                  <a:pt x="7275777" y="4223462"/>
                  <a:pt x="7213239" y="4346880"/>
                  <a:pt x="7221638" y="4518750"/>
                </a:cubicBezTo>
                <a:cubicBezTo>
                  <a:pt x="6963441" y="4567072"/>
                  <a:pt x="6856614" y="4449617"/>
                  <a:pt x="6593911" y="4518750"/>
                </a:cubicBezTo>
                <a:cubicBezTo>
                  <a:pt x="6331208" y="4587883"/>
                  <a:pt x="6041217" y="4474856"/>
                  <a:pt x="5893968" y="4518750"/>
                </a:cubicBezTo>
                <a:cubicBezTo>
                  <a:pt x="5746719" y="4562644"/>
                  <a:pt x="5652967" y="4484559"/>
                  <a:pt x="5555106" y="4518750"/>
                </a:cubicBezTo>
                <a:cubicBezTo>
                  <a:pt x="5457245" y="4552941"/>
                  <a:pt x="5198883" y="4491689"/>
                  <a:pt x="5071812" y="4518750"/>
                </a:cubicBezTo>
                <a:cubicBezTo>
                  <a:pt x="4944741" y="4545811"/>
                  <a:pt x="4587515" y="4486688"/>
                  <a:pt x="4371869" y="4518750"/>
                </a:cubicBezTo>
                <a:cubicBezTo>
                  <a:pt x="4156223" y="4550812"/>
                  <a:pt x="3983128" y="4471359"/>
                  <a:pt x="3671925" y="4518750"/>
                </a:cubicBezTo>
                <a:cubicBezTo>
                  <a:pt x="3360722" y="4566141"/>
                  <a:pt x="3322939" y="4499895"/>
                  <a:pt x="3044198" y="4518750"/>
                </a:cubicBezTo>
                <a:cubicBezTo>
                  <a:pt x="2765457" y="4537605"/>
                  <a:pt x="2792338" y="4476284"/>
                  <a:pt x="2633120" y="4518750"/>
                </a:cubicBezTo>
                <a:cubicBezTo>
                  <a:pt x="2473902" y="4561216"/>
                  <a:pt x="2400178" y="4494468"/>
                  <a:pt x="2222042" y="4518750"/>
                </a:cubicBezTo>
                <a:cubicBezTo>
                  <a:pt x="2043906" y="4543032"/>
                  <a:pt x="1870699" y="4477936"/>
                  <a:pt x="1738748" y="4518750"/>
                </a:cubicBezTo>
                <a:cubicBezTo>
                  <a:pt x="1606797" y="4559564"/>
                  <a:pt x="1273883" y="4484655"/>
                  <a:pt x="1038805" y="4518750"/>
                </a:cubicBezTo>
                <a:cubicBezTo>
                  <a:pt x="803727" y="4552845"/>
                  <a:pt x="384471" y="4445441"/>
                  <a:pt x="0" y="4518750"/>
                </a:cubicBezTo>
                <a:cubicBezTo>
                  <a:pt x="-5511" y="4411543"/>
                  <a:pt x="8576" y="4199059"/>
                  <a:pt x="0" y="4089469"/>
                </a:cubicBezTo>
                <a:cubicBezTo>
                  <a:pt x="-8576" y="3979879"/>
                  <a:pt x="43591" y="3724928"/>
                  <a:pt x="0" y="3569813"/>
                </a:cubicBezTo>
                <a:cubicBezTo>
                  <a:pt x="-43591" y="3414698"/>
                  <a:pt x="26742" y="3194279"/>
                  <a:pt x="0" y="2914594"/>
                </a:cubicBezTo>
                <a:cubicBezTo>
                  <a:pt x="-26742" y="2634909"/>
                  <a:pt x="10720" y="2663167"/>
                  <a:pt x="0" y="2485313"/>
                </a:cubicBezTo>
                <a:cubicBezTo>
                  <a:pt x="-10720" y="2307459"/>
                  <a:pt x="32929" y="2181883"/>
                  <a:pt x="0" y="2056031"/>
                </a:cubicBezTo>
                <a:cubicBezTo>
                  <a:pt x="-32929" y="1930179"/>
                  <a:pt x="7768" y="1749725"/>
                  <a:pt x="0" y="1626750"/>
                </a:cubicBezTo>
                <a:cubicBezTo>
                  <a:pt x="-7768" y="1503775"/>
                  <a:pt x="19469" y="1190195"/>
                  <a:pt x="0" y="1016719"/>
                </a:cubicBezTo>
                <a:cubicBezTo>
                  <a:pt x="-19469" y="843243"/>
                  <a:pt x="36794" y="747203"/>
                  <a:pt x="0" y="587438"/>
                </a:cubicBezTo>
                <a:cubicBezTo>
                  <a:pt x="-36794" y="427673"/>
                  <a:pt x="31158" y="169183"/>
                  <a:pt x="0" y="0"/>
                </a:cubicBezTo>
                <a:close/>
              </a:path>
            </a:pathLst>
          </a:custGeom>
          <a:ln w="38100">
            <a:extLst>
              <a:ext uri="{C807C97D-BFC1-408E-A445-0C87EB9F89A2}">
                <ask:lineSketchStyleProps xmlns:ask="http://schemas.microsoft.com/office/drawing/2018/sketchyshapes" xmlns="" sd="3841035741">
                  <a:custGeom>
                    <a:avLst/>
                    <a:gdLst>
                      <a:gd name="connsiteX0" fmla="*/ 0 w 8822250"/>
                      <a:gd name="connsiteY0" fmla="*/ 0 h 2793084"/>
                      <a:gd name="connsiteX1" fmla="*/ 590411 w 8822250"/>
                      <a:gd name="connsiteY1" fmla="*/ 0 h 2793084"/>
                      <a:gd name="connsiteX2" fmla="*/ 1445492 w 8822250"/>
                      <a:gd name="connsiteY2" fmla="*/ 0 h 2793084"/>
                      <a:gd name="connsiteX3" fmla="*/ 1859458 w 8822250"/>
                      <a:gd name="connsiteY3" fmla="*/ 0 h 2793084"/>
                      <a:gd name="connsiteX4" fmla="*/ 2538093 w 8822250"/>
                      <a:gd name="connsiteY4" fmla="*/ 0 h 2793084"/>
                      <a:gd name="connsiteX5" fmla="*/ 3216727 w 8822250"/>
                      <a:gd name="connsiteY5" fmla="*/ 0 h 2793084"/>
                      <a:gd name="connsiteX6" fmla="*/ 3630695 w 8822250"/>
                      <a:gd name="connsiteY6" fmla="*/ 0 h 2793084"/>
                      <a:gd name="connsiteX7" fmla="*/ 4397552 w 8822250"/>
                      <a:gd name="connsiteY7" fmla="*/ 0 h 2793084"/>
                      <a:gd name="connsiteX8" fmla="*/ 4899742 w 8822250"/>
                      <a:gd name="connsiteY8" fmla="*/ 0 h 2793084"/>
                      <a:gd name="connsiteX9" fmla="*/ 5490154 w 8822250"/>
                      <a:gd name="connsiteY9" fmla="*/ 0 h 2793084"/>
                      <a:gd name="connsiteX10" fmla="*/ 5904120 w 8822250"/>
                      <a:gd name="connsiteY10" fmla="*/ 0 h 2793084"/>
                      <a:gd name="connsiteX11" fmla="*/ 6670977 w 8822250"/>
                      <a:gd name="connsiteY11" fmla="*/ 0 h 2793084"/>
                      <a:gd name="connsiteX12" fmla="*/ 7084945 w 8822250"/>
                      <a:gd name="connsiteY12" fmla="*/ 0 h 2793084"/>
                      <a:gd name="connsiteX13" fmla="*/ 7498912 w 8822250"/>
                      <a:gd name="connsiteY13" fmla="*/ 0 h 2793084"/>
                      <a:gd name="connsiteX14" fmla="*/ 8001101 w 8822250"/>
                      <a:gd name="connsiteY14" fmla="*/ 0 h 2793084"/>
                      <a:gd name="connsiteX15" fmla="*/ 8822250 w 8822250"/>
                      <a:gd name="connsiteY15" fmla="*/ 0 h 2793084"/>
                      <a:gd name="connsiteX16" fmla="*/ 8822250 w 8822250"/>
                      <a:gd name="connsiteY16" fmla="*/ 349135 h 2793084"/>
                      <a:gd name="connsiteX17" fmla="*/ 8822250 w 8822250"/>
                      <a:gd name="connsiteY17" fmla="*/ 726201 h 2793084"/>
                      <a:gd name="connsiteX18" fmla="*/ 8822250 w 8822250"/>
                      <a:gd name="connsiteY18" fmla="*/ 1075337 h 2793084"/>
                      <a:gd name="connsiteX19" fmla="*/ 8822250 w 8822250"/>
                      <a:gd name="connsiteY19" fmla="*/ 1424473 h 2793084"/>
                      <a:gd name="connsiteX20" fmla="*/ 8822250 w 8822250"/>
                      <a:gd name="connsiteY20" fmla="*/ 1689815 h 2793084"/>
                      <a:gd name="connsiteX21" fmla="*/ 8822250 w 8822250"/>
                      <a:gd name="connsiteY21" fmla="*/ 2066882 h 2793084"/>
                      <a:gd name="connsiteX22" fmla="*/ 8822250 w 8822250"/>
                      <a:gd name="connsiteY22" fmla="*/ 2388086 h 2793084"/>
                      <a:gd name="connsiteX23" fmla="*/ 8822250 w 8822250"/>
                      <a:gd name="connsiteY23" fmla="*/ 2793084 h 2793084"/>
                      <a:gd name="connsiteX24" fmla="*/ 8408283 w 8822250"/>
                      <a:gd name="connsiteY24" fmla="*/ 2793084 h 2793084"/>
                      <a:gd name="connsiteX25" fmla="*/ 7906093 w 8822250"/>
                      <a:gd name="connsiteY25" fmla="*/ 2793084 h 2793084"/>
                      <a:gd name="connsiteX26" fmla="*/ 7139236 w 8822250"/>
                      <a:gd name="connsiteY26" fmla="*/ 2793084 h 2793084"/>
                      <a:gd name="connsiteX27" fmla="*/ 6284156 w 8822250"/>
                      <a:gd name="connsiteY27" fmla="*/ 2793084 h 2793084"/>
                      <a:gd name="connsiteX28" fmla="*/ 5517299 w 8822250"/>
                      <a:gd name="connsiteY28" fmla="*/ 2793084 h 2793084"/>
                      <a:gd name="connsiteX29" fmla="*/ 5015109 w 8822250"/>
                      <a:gd name="connsiteY29" fmla="*/ 2793084 h 2793084"/>
                      <a:gd name="connsiteX30" fmla="*/ 4160030 w 8822250"/>
                      <a:gd name="connsiteY30" fmla="*/ 2793084 h 2793084"/>
                      <a:gd name="connsiteX31" fmla="*/ 3393172 w 8822250"/>
                      <a:gd name="connsiteY31" fmla="*/ 2793084 h 2793084"/>
                      <a:gd name="connsiteX32" fmla="*/ 2979206 w 8822250"/>
                      <a:gd name="connsiteY32" fmla="*/ 2793084 h 2793084"/>
                      <a:gd name="connsiteX33" fmla="*/ 2477016 w 8822250"/>
                      <a:gd name="connsiteY33" fmla="*/ 2793084 h 2793084"/>
                      <a:gd name="connsiteX34" fmla="*/ 1621936 w 8822250"/>
                      <a:gd name="connsiteY34" fmla="*/ 2793084 h 2793084"/>
                      <a:gd name="connsiteX35" fmla="*/ 1207969 w 8822250"/>
                      <a:gd name="connsiteY35" fmla="*/ 2793084 h 2793084"/>
                      <a:gd name="connsiteX36" fmla="*/ 0 w 8822250"/>
                      <a:gd name="connsiteY36" fmla="*/ 2793084 h 2793084"/>
                      <a:gd name="connsiteX37" fmla="*/ 0 w 8822250"/>
                      <a:gd name="connsiteY37" fmla="*/ 2499810 h 2793084"/>
                      <a:gd name="connsiteX38" fmla="*/ 0 w 8822250"/>
                      <a:gd name="connsiteY38" fmla="*/ 2150674 h 2793084"/>
                      <a:gd name="connsiteX39" fmla="*/ 0 w 8822250"/>
                      <a:gd name="connsiteY39" fmla="*/ 1857401 h 2793084"/>
                      <a:gd name="connsiteX40" fmla="*/ 0 w 8822250"/>
                      <a:gd name="connsiteY40" fmla="*/ 1480334 h 2793084"/>
                      <a:gd name="connsiteX41" fmla="*/ 0 w 8822250"/>
                      <a:gd name="connsiteY41" fmla="*/ 1187060 h 2793084"/>
                      <a:gd name="connsiteX42" fmla="*/ 0 w 8822250"/>
                      <a:gd name="connsiteY42" fmla="*/ 809994 h 2793084"/>
                      <a:gd name="connsiteX43" fmla="*/ 0 w 8822250"/>
                      <a:gd name="connsiteY43" fmla="*/ 432927 h 2793084"/>
                      <a:gd name="connsiteX44" fmla="*/ 0 w 8822250"/>
                      <a:gd name="connsiteY44" fmla="*/ 0 h 2793084"/>
                      <a:gd name="connsiteX0" fmla="*/ 0 w 8822250"/>
                      <a:gd name="connsiteY0" fmla="*/ 0 h 2793084"/>
                      <a:gd name="connsiteX1" fmla="*/ 766857 w 8822250"/>
                      <a:gd name="connsiteY1" fmla="*/ 0 h 2793084"/>
                      <a:gd name="connsiteX2" fmla="*/ 1533714 w 8822250"/>
                      <a:gd name="connsiteY2" fmla="*/ 0 h 2793084"/>
                      <a:gd name="connsiteX3" fmla="*/ 1947680 w 8822250"/>
                      <a:gd name="connsiteY3" fmla="*/ 0 h 2793084"/>
                      <a:gd name="connsiteX4" fmla="*/ 2802761 w 8822250"/>
                      <a:gd name="connsiteY4" fmla="*/ 0 h 2793084"/>
                      <a:gd name="connsiteX5" fmla="*/ 3481395 w 8822250"/>
                      <a:gd name="connsiteY5" fmla="*/ 0 h 2793084"/>
                      <a:gd name="connsiteX6" fmla="*/ 4248252 w 8822250"/>
                      <a:gd name="connsiteY6" fmla="*/ 0 h 2793084"/>
                      <a:gd name="connsiteX7" fmla="*/ 4750441 w 8822250"/>
                      <a:gd name="connsiteY7" fmla="*/ 0 h 2793084"/>
                      <a:gd name="connsiteX8" fmla="*/ 5340854 w 8822250"/>
                      <a:gd name="connsiteY8" fmla="*/ 0 h 2793084"/>
                      <a:gd name="connsiteX9" fmla="*/ 6107712 w 8822250"/>
                      <a:gd name="connsiteY9" fmla="*/ 0 h 2793084"/>
                      <a:gd name="connsiteX10" fmla="*/ 6962791 w 8822250"/>
                      <a:gd name="connsiteY10" fmla="*/ 0 h 2793084"/>
                      <a:gd name="connsiteX11" fmla="*/ 7729648 w 8822250"/>
                      <a:gd name="connsiteY11" fmla="*/ 0 h 2793084"/>
                      <a:gd name="connsiteX12" fmla="*/ 8822250 w 8822250"/>
                      <a:gd name="connsiteY12" fmla="*/ 0 h 2793084"/>
                      <a:gd name="connsiteX13" fmla="*/ 8822250 w 8822250"/>
                      <a:gd name="connsiteY13" fmla="*/ 349135 h 2793084"/>
                      <a:gd name="connsiteX14" fmla="*/ 8822250 w 8822250"/>
                      <a:gd name="connsiteY14" fmla="*/ 726201 h 2793084"/>
                      <a:gd name="connsiteX15" fmla="*/ 8822250 w 8822250"/>
                      <a:gd name="connsiteY15" fmla="*/ 1047406 h 2793084"/>
                      <a:gd name="connsiteX16" fmla="*/ 8822250 w 8822250"/>
                      <a:gd name="connsiteY16" fmla="*/ 1312749 h 2793084"/>
                      <a:gd name="connsiteX17" fmla="*/ 8822250 w 8822250"/>
                      <a:gd name="connsiteY17" fmla="*/ 1661884 h 2793084"/>
                      <a:gd name="connsiteX18" fmla="*/ 8822250 w 8822250"/>
                      <a:gd name="connsiteY18" fmla="*/ 1927227 h 2793084"/>
                      <a:gd name="connsiteX19" fmla="*/ 8822250 w 8822250"/>
                      <a:gd name="connsiteY19" fmla="*/ 2192571 h 2793084"/>
                      <a:gd name="connsiteX20" fmla="*/ 8822250 w 8822250"/>
                      <a:gd name="connsiteY20" fmla="*/ 2485844 h 2793084"/>
                      <a:gd name="connsiteX21" fmla="*/ 8822250 w 8822250"/>
                      <a:gd name="connsiteY21" fmla="*/ 2793084 h 2793084"/>
                      <a:gd name="connsiteX22" fmla="*/ 8055392 w 8822250"/>
                      <a:gd name="connsiteY22" fmla="*/ 2793084 h 2793084"/>
                      <a:gd name="connsiteX23" fmla="*/ 7200313 w 8822250"/>
                      <a:gd name="connsiteY23" fmla="*/ 2793084 h 2793084"/>
                      <a:gd name="connsiteX24" fmla="*/ 6786345 w 8822250"/>
                      <a:gd name="connsiteY24" fmla="*/ 2793084 h 2793084"/>
                      <a:gd name="connsiteX25" fmla="*/ 6195934 w 8822250"/>
                      <a:gd name="connsiteY25" fmla="*/ 2793084 h 2793084"/>
                      <a:gd name="connsiteX26" fmla="*/ 5340854 w 8822250"/>
                      <a:gd name="connsiteY26" fmla="*/ 2793084 h 2793084"/>
                      <a:gd name="connsiteX27" fmla="*/ 4485774 w 8822250"/>
                      <a:gd name="connsiteY27" fmla="*/ 2793084 h 2793084"/>
                      <a:gd name="connsiteX28" fmla="*/ 3718917 w 8822250"/>
                      <a:gd name="connsiteY28" fmla="*/ 2793084 h 2793084"/>
                      <a:gd name="connsiteX29" fmla="*/ 3216727 w 8822250"/>
                      <a:gd name="connsiteY29" fmla="*/ 2793084 h 2793084"/>
                      <a:gd name="connsiteX30" fmla="*/ 2714537 w 8822250"/>
                      <a:gd name="connsiteY30" fmla="*/ 2793084 h 2793084"/>
                      <a:gd name="connsiteX31" fmla="*/ 2124126 w 8822250"/>
                      <a:gd name="connsiteY31" fmla="*/ 2793084 h 2793084"/>
                      <a:gd name="connsiteX32" fmla="*/ 1269046 w 8822250"/>
                      <a:gd name="connsiteY32" fmla="*/ 2793084 h 2793084"/>
                      <a:gd name="connsiteX33" fmla="*/ 0 w 8822250"/>
                      <a:gd name="connsiteY33" fmla="*/ 2793084 h 2793084"/>
                      <a:gd name="connsiteX34" fmla="*/ 0 w 8822250"/>
                      <a:gd name="connsiteY34" fmla="*/ 2527741 h 2793084"/>
                      <a:gd name="connsiteX35" fmla="*/ 0 w 8822250"/>
                      <a:gd name="connsiteY35" fmla="*/ 2206536 h 2793084"/>
                      <a:gd name="connsiteX36" fmla="*/ 0 w 8822250"/>
                      <a:gd name="connsiteY36" fmla="*/ 1801539 h 2793084"/>
                      <a:gd name="connsiteX37" fmla="*/ 0 w 8822250"/>
                      <a:gd name="connsiteY37" fmla="*/ 1536196 h 2793084"/>
                      <a:gd name="connsiteX38" fmla="*/ 0 w 8822250"/>
                      <a:gd name="connsiteY38" fmla="*/ 1270853 h 2793084"/>
                      <a:gd name="connsiteX39" fmla="*/ 0 w 8822250"/>
                      <a:gd name="connsiteY39" fmla="*/ 1005510 h 2793084"/>
                      <a:gd name="connsiteX40" fmla="*/ 0 w 8822250"/>
                      <a:gd name="connsiteY40" fmla="*/ 628444 h 2793084"/>
                      <a:gd name="connsiteX41" fmla="*/ 0 w 8822250"/>
                      <a:gd name="connsiteY41" fmla="*/ 363101 h 2793084"/>
                      <a:gd name="connsiteX42" fmla="*/ 0 w 8822250"/>
                      <a:gd name="connsiteY42" fmla="*/ 0 h 279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822250" h="2793084" fill="none" extrusionOk="0">
                        <a:moveTo>
                          <a:pt x="0" y="0"/>
                        </a:moveTo>
                        <a:cubicBezTo>
                          <a:pt x="194578" y="-60795"/>
                          <a:pt x="306911" y="-22085"/>
                          <a:pt x="590411" y="0"/>
                        </a:cubicBezTo>
                        <a:cubicBezTo>
                          <a:pt x="848900" y="-25031"/>
                          <a:pt x="1045784" y="73907"/>
                          <a:pt x="1445492" y="0"/>
                        </a:cubicBezTo>
                        <a:cubicBezTo>
                          <a:pt x="1877889" y="-64179"/>
                          <a:pt x="1705182" y="20091"/>
                          <a:pt x="1859458" y="0"/>
                        </a:cubicBezTo>
                        <a:cubicBezTo>
                          <a:pt x="2048723" y="34697"/>
                          <a:pt x="2262811" y="17320"/>
                          <a:pt x="2538093" y="0"/>
                        </a:cubicBezTo>
                        <a:cubicBezTo>
                          <a:pt x="2728483" y="-3629"/>
                          <a:pt x="2942468" y="-9097"/>
                          <a:pt x="3216727" y="0"/>
                        </a:cubicBezTo>
                        <a:cubicBezTo>
                          <a:pt x="3436425" y="-50575"/>
                          <a:pt x="3527405" y="32284"/>
                          <a:pt x="3630695" y="0"/>
                        </a:cubicBezTo>
                        <a:cubicBezTo>
                          <a:pt x="3701009" y="45644"/>
                          <a:pt x="4072677" y="52177"/>
                          <a:pt x="4397552" y="0"/>
                        </a:cubicBezTo>
                        <a:cubicBezTo>
                          <a:pt x="4735555" y="-34995"/>
                          <a:pt x="4720040" y="16287"/>
                          <a:pt x="4899742" y="0"/>
                        </a:cubicBezTo>
                        <a:cubicBezTo>
                          <a:pt x="5070036" y="-23145"/>
                          <a:pt x="5316110" y="55359"/>
                          <a:pt x="5490154" y="0"/>
                        </a:cubicBezTo>
                        <a:cubicBezTo>
                          <a:pt x="5642074" y="-7142"/>
                          <a:pt x="5709802" y="19158"/>
                          <a:pt x="5904120" y="0"/>
                        </a:cubicBezTo>
                        <a:cubicBezTo>
                          <a:pt x="6125141" y="-28420"/>
                          <a:pt x="6483347" y="23841"/>
                          <a:pt x="6670977" y="0"/>
                        </a:cubicBezTo>
                        <a:cubicBezTo>
                          <a:pt x="6895588" y="-29754"/>
                          <a:pt x="6921051" y="27148"/>
                          <a:pt x="7084945" y="0"/>
                        </a:cubicBezTo>
                        <a:cubicBezTo>
                          <a:pt x="7240770" y="-7516"/>
                          <a:pt x="7406972" y="15083"/>
                          <a:pt x="7498912" y="0"/>
                        </a:cubicBezTo>
                        <a:cubicBezTo>
                          <a:pt x="7625936" y="-18655"/>
                          <a:pt x="7827110" y="24166"/>
                          <a:pt x="8001101" y="0"/>
                        </a:cubicBezTo>
                        <a:cubicBezTo>
                          <a:pt x="8188325" y="-67406"/>
                          <a:pt x="8688503" y="6118"/>
                          <a:pt x="8822250" y="0"/>
                        </a:cubicBezTo>
                        <a:cubicBezTo>
                          <a:pt x="8917657" y="197911"/>
                          <a:pt x="8753552" y="257132"/>
                          <a:pt x="8822250" y="349135"/>
                        </a:cubicBezTo>
                        <a:cubicBezTo>
                          <a:pt x="8893546" y="456594"/>
                          <a:pt x="8789847" y="608449"/>
                          <a:pt x="8822250" y="726201"/>
                        </a:cubicBezTo>
                        <a:cubicBezTo>
                          <a:pt x="8859712" y="807894"/>
                          <a:pt x="8823054" y="943822"/>
                          <a:pt x="8822250" y="1075337"/>
                        </a:cubicBezTo>
                        <a:cubicBezTo>
                          <a:pt x="8848618" y="1179644"/>
                          <a:pt x="8762914" y="1266928"/>
                          <a:pt x="8822250" y="1424473"/>
                        </a:cubicBezTo>
                        <a:cubicBezTo>
                          <a:pt x="8909025" y="1563229"/>
                          <a:pt x="8805145" y="1592432"/>
                          <a:pt x="8822250" y="1689815"/>
                        </a:cubicBezTo>
                        <a:cubicBezTo>
                          <a:pt x="8867884" y="1803504"/>
                          <a:pt x="8755482" y="1923294"/>
                          <a:pt x="8822250" y="2066882"/>
                        </a:cubicBezTo>
                        <a:cubicBezTo>
                          <a:pt x="8919134" y="2241514"/>
                          <a:pt x="8736437" y="2231133"/>
                          <a:pt x="8822250" y="2388086"/>
                        </a:cubicBezTo>
                        <a:cubicBezTo>
                          <a:pt x="8885130" y="2557061"/>
                          <a:pt x="8747820" y="2681606"/>
                          <a:pt x="8822250" y="2793084"/>
                        </a:cubicBezTo>
                        <a:cubicBezTo>
                          <a:pt x="8661596" y="2811926"/>
                          <a:pt x="8606459" y="2781616"/>
                          <a:pt x="8408283" y="2793084"/>
                        </a:cubicBezTo>
                        <a:cubicBezTo>
                          <a:pt x="8206028" y="2803121"/>
                          <a:pt x="8134901" y="2783853"/>
                          <a:pt x="7906093" y="2793084"/>
                        </a:cubicBezTo>
                        <a:cubicBezTo>
                          <a:pt x="7675090" y="2802530"/>
                          <a:pt x="7295391" y="2747162"/>
                          <a:pt x="7139236" y="2793084"/>
                        </a:cubicBezTo>
                        <a:cubicBezTo>
                          <a:pt x="6926569" y="2814036"/>
                          <a:pt x="6691051" y="2737909"/>
                          <a:pt x="6284156" y="2793084"/>
                        </a:cubicBezTo>
                        <a:cubicBezTo>
                          <a:pt x="5833537" y="2811786"/>
                          <a:pt x="5726324" y="2773886"/>
                          <a:pt x="5517299" y="2793084"/>
                        </a:cubicBezTo>
                        <a:cubicBezTo>
                          <a:pt x="5310823" y="2823671"/>
                          <a:pt x="5238672" y="2784064"/>
                          <a:pt x="5015109" y="2793084"/>
                        </a:cubicBezTo>
                        <a:cubicBezTo>
                          <a:pt x="4788738" y="2793978"/>
                          <a:pt x="4490538" y="2765232"/>
                          <a:pt x="4160030" y="2793084"/>
                        </a:cubicBezTo>
                        <a:cubicBezTo>
                          <a:pt x="3818135" y="2799211"/>
                          <a:pt x="3583101" y="2731396"/>
                          <a:pt x="3393172" y="2793084"/>
                        </a:cubicBezTo>
                        <a:cubicBezTo>
                          <a:pt x="3214032" y="2797549"/>
                          <a:pt x="3108442" y="2776544"/>
                          <a:pt x="2979206" y="2793084"/>
                        </a:cubicBezTo>
                        <a:cubicBezTo>
                          <a:pt x="2853710" y="2811447"/>
                          <a:pt x="2728139" y="2764039"/>
                          <a:pt x="2477016" y="2793084"/>
                        </a:cubicBezTo>
                        <a:cubicBezTo>
                          <a:pt x="2194087" y="2829376"/>
                          <a:pt x="2031021" y="2780865"/>
                          <a:pt x="1621936" y="2793084"/>
                        </a:cubicBezTo>
                        <a:cubicBezTo>
                          <a:pt x="1244882" y="2797902"/>
                          <a:pt x="1391733" y="2771786"/>
                          <a:pt x="1207969" y="2793084"/>
                        </a:cubicBezTo>
                        <a:cubicBezTo>
                          <a:pt x="1070718" y="2744904"/>
                          <a:pt x="360213" y="2798173"/>
                          <a:pt x="0" y="2793084"/>
                        </a:cubicBezTo>
                        <a:cubicBezTo>
                          <a:pt x="-9150" y="2715207"/>
                          <a:pt x="45077" y="2607194"/>
                          <a:pt x="0" y="2499810"/>
                        </a:cubicBezTo>
                        <a:cubicBezTo>
                          <a:pt x="-55042" y="2373018"/>
                          <a:pt x="109439" y="2288189"/>
                          <a:pt x="0" y="2150674"/>
                        </a:cubicBezTo>
                        <a:cubicBezTo>
                          <a:pt x="-68480" y="2019288"/>
                          <a:pt x="30699" y="1975821"/>
                          <a:pt x="0" y="1857401"/>
                        </a:cubicBezTo>
                        <a:cubicBezTo>
                          <a:pt x="-43407" y="1728221"/>
                          <a:pt x="35725" y="1562280"/>
                          <a:pt x="0" y="1480334"/>
                        </a:cubicBezTo>
                        <a:cubicBezTo>
                          <a:pt x="-37474" y="1394766"/>
                          <a:pt x="75930" y="1291978"/>
                          <a:pt x="0" y="1187060"/>
                        </a:cubicBezTo>
                        <a:cubicBezTo>
                          <a:pt x="-56523" y="1059677"/>
                          <a:pt x="4734" y="937300"/>
                          <a:pt x="0" y="809994"/>
                        </a:cubicBezTo>
                        <a:cubicBezTo>
                          <a:pt x="-18087" y="712649"/>
                          <a:pt x="6648" y="624202"/>
                          <a:pt x="0" y="432927"/>
                        </a:cubicBezTo>
                        <a:cubicBezTo>
                          <a:pt x="11884" y="234722"/>
                          <a:pt x="84706" y="147314"/>
                          <a:pt x="0" y="0"/>
                        </a:cubicBezTo>
                        <a:close/>
                      </a:path>
                      <a:path w="8822250" h="2793084" stroke="0" extrusionOk="0">
                        <a:moveTo>
                          <a:pt x="0" y="0"/>
                        </a:moveTo>
                        <a:cubicBezTo>
                          <a:pt x="181005" y="-10713"/>
                          <a:pt x="485512" y="13219"/>
                          <a:pt x="766857" y="0"/>
                        </a:cubicBezTo>
                        <a:cubicBezTo>
                          <a:pt x="1052532" y="-6754"/>
                          <a:pt x="1348074" y="-13432"/>
                          <a:pt x="1533714" y="0"/>
                        </a:cubicBezTo>
                        <a:cubicBezTo>
                          <a:pt x="1684139" y="-2592"/>
                          <a:pt x="1864609" y="-1419"/>
                          <a:pt x="1947680" y="0"/>
                        </a:cubicBezTo>
                        <a:cubicBezTo>
                          <a:pt x="1997959" y="-47128"/>
                          <a:pt x="2593256" y="22107"/>
                          <a:pt x="2802761" y="0"/>
                        </a:cubicBezTo>
                        <a:cubicBezTo>
                          <a:pt x="2996092" y="-7881"/>
                          <a:pt x="3333669" y="29234"/>
                          <a:pt x="3481395" y="0"/>
                        </a:cubicBezTo>
                        <a:cubicBezTo>
                          <a:pt x="3620668" y="-40381"/>
                          <a:pt x="4073400" y="59375"/>
                          <a:pt x="4248252" y="0"/>
                        </a:cubicBezTo>
                        <a:cubicBezTo>
                          <a:pt x="4442280" y="-16565"/>
                          <a:pt x="4560133" y="16184"/>
                          <a:pt x="4750441" y="0"/>
                        </a:cubicBezTo>
                        <a:cubicBezTo>
                          <a:pt x="4942052" y="-40063"/>
                          <a:pt x="5063563" y="61196"/>
                          <a:pt x="5340854" y="0"/>
                        </a:cubicBezTo>
                        <a:cubicBezTo>
                          <a:pt x="5653724" y="-31251"/>
                          <a:pt x="5868151" y="102880"/>
                          <a:pt x="6107712" y="0"/>
                        </a:cubicBezTo>
                        <a:cubicBezTo>
                          <a:pt x="6394019" y="-54120"/>
                          <a:pt x="6763462" y="11685"/>
                          <a:pt x="6962791" y="0"/>
                        </a:cubicBezTo>
                        <a:cubicBezTo>
                          <a:pt x="7177871" y="-28456"/>
                          <a:pt x="7476256" y="12360"/>
                          <a:pt x="7729648" y="0"/>
                        </a:cubicBezTo>
                        <a:cubicBezTo>
                          <a:pt x="7969946" y="-86194"/>
                          <a:pt x="8557771" y="50128"/>
                          <a:pt x="8822250" y="0"/>
                        </a:cubicBezTo>
                        <a:cubicBezTo>
                          <a:pt x="8829819" y="90039"/>
                          <a:pt x="8809867" y="230533"/>
                          <a:pt x="8822250" y="349135"/>
                        </a:cubicBezTo>
                        <a:cubicBezTo>
                          <a:pt x="8824874" y="440860"/>
                          <a:pt x="8787646" y="600766"/>
                          <a:pt x="8822250" y="726201"/>
                        </a:cubicBezTo>
                        <a:cubicBezTo>
                          <a:pt x="8860646" y="856742"/>
                          <a:pt x="8827609" y="981018"/>
                          <a:pt x="8822250" y="1047406"/>
                        </a:cubicBezTo>
                        <a:cubicBezTo>
                          <a:pt x="8830084" y="1108608"/>
                          <a:pt x="8816401" y="1252650"/>
                          <a:pt x="8822250" y="1312749"/>
                        </a:cubicBezTo>
                        <a:cubicBezTo>
                          <a:pt x="8823134" y="1347553"/>
                          <a:pt x="8743685" y="1556144"/>
                          <a:pt x="8822250" y="1661884"/>
                        </a:cubicBezTo>
                        <a:cubicBezTo>
                          <a:pt x="8904199" y="1769077"/>
                          <a:pt x="8768406" y="1868666"/>
                          <a:pt x="8822250" y="1927227"/>
                        </a:cubicBezTo>
                        <a:cubicBezTo>
                          <a:pt x="8879413" y="1978800"/>
                          <a:pt x="8773499" y="2131800"/>
                          <a:pt x="8822250" y="2192571"/>
                        </a:cubicBezTo>
                        <a:cubicBezTo>
                          <a:pt x="8869363" y="2249888"/>
                          <a:pt x="8748354" y="2360562"/>
                          <a:pt x="8822250" y="2485844"/>
                        </a:cubicBezTo>
                        <a:cubicBezTo>
                          <a:pt x="8873636" y="2605533"/>
                          <a:pt x="8795583" y="2712859"/>
                          <a:pt x="8822250" y="2793084"/>
                        </a:cubicBezTo>
                        <a:cubicBezTo>
                          <a:pt x="8515099" y="2796127"/>
                          <a:pt x="8379832" y="2751040"/>
                          <a:pt x="8055392" y="2793084"/>
                        </a:cubicBezTo>
                        <a:cubicBezTo>
                          <a:pt x="7718874" y="2845759"/>
                          <a:pt x="7376089" y="2749750"/>
                          <a:pt x="7200313" y="2793084"/>
                        </a:cubicBezTo>
                        <a:cubicBezTo>
                          <a:pt x="7029948" y="2840058"/>
                          <a:pt x="6906006" y="2769181"/>
                          <a:pt x="6786345" y="2793084"/>
                        </a:cubicBezTo>
                        <a:cubicBezTo>
                          <a:pt x="6675261" y="2840514"/>
                          <a:pt x="6314802" y="2768704"/>
                          <a:pt x="6195934" y="2793084"/>
                        </a:cubicBezTo>
                        <a:cubicBezTo>
                          <a:pt x="6042580" y="2827412"/>
                          <a:pt x="5603105" y="2788397"/>
                          <a:pt x="5340854" y="2793084"/>
                        </a:cubicBezTo>
                        <a:cubicBezTo>
                          <a:pt x="5035003" y="2789682"/>
                          <a:pt x="4870572" y="2710991"/>
                          <a:pt x="4485774" y="2793084"/>
                        </a:cubicBezTo>
                        <a:cubicBezTo>
                          <a:pt x="4109309" y="2823505"/>
                          <a:pt x="4052637" y="2782308"/>
                          <a:pt x="3718917" y="2793084"/>
                        </a:cubicBezTo>
                        <a:cubicBezTo>
                          <a:pt x="3374660" y="2799450"/>
                          <a:pt x="3405006" y="2768479"/>
                          <a:pt x="3216727" y="2793084"/>
                        </a:cubicBezTo>
                        <a:cubicBezTo>
                          <a:pt x="3027819" y="2813342"/>
                          <a:pt x="2932971" y="2775573"/>
                          <a:pt x="2714537" y="2793084"/>
                        </a:cubicBezTo>
                        <a:cubicBezTo>
                          <a:pt x="2493126" y="2770498"/>
                          <a:pt x="2247908" y="2737280"/>
                          <a:pt x="2124126" y="2793084"/>
                        </a:cubicBezTo>
                        <a:cubicBezTo>
                          <a:pt x="1947508" y="2748702"/>
                          <a:pt x="1528249" y="2732975"/>
                          <a:pt x="1269046" y="2793084"/>
                        </a:cubicBezTo>
                        <a:cubicBezTo>
                          <a:pt x="997776" y="2816537"/>
                          <a:pt x="483918" y="2729075"/>
                          <a:pt x="0" y="2793084"/>
                        </a:cubicBezTo>
                        <a:cubicBezTo>
                          <a:pt x="-12705" y="2725712"/>
                          <a:pt x="19447" y="2606234"/>
                          <a:pt x="0" y="2527741"/>
                        </a:cubicBezTo>
                        <a:cubicBezTo>
                          <a:pt x="-3064" y="2441274"/>
                          <a:pt x="63968" y="2280863"/>
                          <a:pt x="0" y="2206536"/>
                        </a:cubicBezTo>
                        <a:cubicBezTo>
                          <a:pt x="-70127" y="2108574"/>
                          <a:pt x="31647" y="1953739"/>
                          <a:pt x="0" y="1801539"/>
                        </a:cubicBezTo>
                        <a:cubicBezTo>
                          <a:pt x="-36268" y="1618272"/>
                          <a:pt x="16944" y="1651969"/>
                          <a:pt x="0" y="1536196"/>
                        </a:cubicBezTo>
                        <a:cubicBezTo>
                          <a:pt x="-20714" y="1426177"/>
                          <a:pt x="50539" y="1367527"/>
                          <a:pt x="0" y="1270853"/>
                        </a:cubicBezTo>
                        <a:cubicBezTo>
                          <a:pt x="-43986" y="1186635"/>
                          <a:pt x="18974" y="1072799"/>
                          <a:pt x="0" y="1005510"/>
                        </a:cubicBezTo>
                        <a:cubicBezTo>
                          <a:pt x="-4636" y="926192"/>
                          <a:pt x="-8054" y="743305"/>
                          <a:pt x="0" y="628444"/>
                        </a:cubicBezTo>
                        <a:cubicBezTo>
                          <a:pt x="-35895" y="535250"/>
                          <a:pt x="59869" y="478777"/>
                          <a:pt x="0" y="363101"/>
                        </a:cubicBezTo>
                        <a:cubicBezTo>
                          <a:pt x="-54601" y="252717"/>
                          <a:pt x="40822" y="91282"/>
                          <a:pt x="0" y="0"/>
                        </a:cubicBezTo>
                        <a:close/>
                      </a:path>
                      <a:path w="8822250" h="2793084" fill="none" stroke="0" extrusionOk="0">
                        <a:moveTo>
                          <a:pt x="0" y="0"/>
                        </a:moveTo>
                        <a:cubicBezTo>
                          <a:pt x="173336" y="-33392"/>
                          <a:pt x="332674" y="24945"/>
                          <a:pt x="590411" y="0"/>
                        </a:cubicBezTo>
                        <a:cubicBezTo>
                          <a:pt x="848366" y="12"/>
                          <a:pt x="1040715" y="42775"/>
                          <a:pt x="1445492" y="0"/>
                        </a:cubicBezTo>
                        <a:cubicBezTo>
                          <a:pt x="1836848" y="-35016"/>
                          <a:pt x="1724463" y="13779"/>
                          <a:pt x="1859458" y="0"/>
                        </a:cubicBezTo>
                        <a:cubicBezTo>
                          <a:pt x="2030551" y="5256"/>
                          <a:pt x="2294849" y="16590"/>
                          <a:pt x="2538093" y="0"/>
                        </a:cubicBezTo>
                        <a:cubicBezTo>
                          <a:pt x="2800087" y="-30301"/>
                          <a:pt x="2989154" y="18806"/>
                          <a:pt x="3216727" y="0"/>
                        </a:cubicBezTo>
                        <a:cubicBezTo>
                          <a:pt x="3432174" y="-50592"/>
                          <a:pt x="3530334" y="22421"/>
                          <a:pt x="3630695" y="0"/>
                        </a:cubicBezTo>
                        <a:cubicBezTo>
                          <a:pt x="3760855" y="-48303"/>
                          <a:pt x="4107236" y="59100"/>
                          <a:pt x="4397552" y="0"/>
                        </a:cubicBezTo>
                        <a:cubicBezTo>
                          <a:pt x="4719660" y="-40065"/>
                          <a:pt x="4716969" y="29928"/>
                          <a:pt x="4899742" y="0"/>
                        </a:cubicBezTo>
                        <a:cubicBezTo>
                          <a:pt x="5071777" y="1785"/>
                          <a:pt x="5307514" y="39918"/>
                          <a:pt x="5490154" y="0"/>
                        </a:cubicBezTo>
                        <a:cubicBezTo>
                          <a:pt x="5630418" y="-39238"/>
                          <a:pt x="5738198" y="38226"/>
                          <a:pt x="5904120" y="0"/>
                        </a:cubicBezTo>
                        <a:cubicBezTo>
                          <a:pt x="6029325" y="-1926"/>
                          <a:pt x="6480691" y="89777"/>
                          <a:pt x="6670977" y="0"/>
                        </a:cubicBezTo>
                        <a:cubicBezTo>
                          <a:pt x="6898628" y="-30647"/>
                          <a:pt x="6924056" y="36591"/>
                          <a:pt x="7084945" y="0"/>
                        </a:cubicBezTo>
                        <a:cubicBezTo>
                          <a:pt x="7255017" y="-22323"/>
                          <a:pt x="7397767" y="39881"/>
                          <a:pt x="7498912" y="0"/>
                        </a:cubicBezTo>
                        <a:cubicBezTo>
                          <a:pt x="7604890" y="-22617"/>
                          <a:pt x="7814555" y="-6608"/>
                          <a:pt x="8001101" y="0"/>
                        </a:cubicBezTo>
                        <a:cubicBezTo>
                          <a:pt x="8152931" y="-23057"/>
                          <a:pt x="8639877" y="-9249"/>
                          <a:pt x="8822250" y="0"/>
                        </a:cubicBezTo>
                        <a:cubicBezTo>
                          <a:pt x="8903974" y="173684"/>
                          <a:pt x="8766837" y="224481"/>
                          <a:pt x="8822250" y="349135"/>
                        </a:cubicBezTo>
                        <a:cubicBezTo>
                          <a:pt x="8899176" y="474089"/>
                          <a:pt x="8778587" y="626792"/>
                          <a:pt x="8822250" y="726201"/>
                        </a:cubicBezTo>
                        <a:cubicBezTo>
                          <a:pt x="8862937" y="843512"/>
                          <a:pt x="8792921" y="958395"/>
                          <a:pt x="8822250" y="1075337"/>
                        </a:cubicBezTo>
                        <a:cubicBezTo>
                          <a:pt x="8847188" y="1212422"/>
                          <a:pt x="8762697" y="1280752"/>
                          <a:pt x="8822250" y="1424473"/>
                        </a:cubicBezTo>
                        <a:cubicBezTo>
                          <a:pt x="8917939" y="1564643"/>
                          <a:pt x="8792884" y="1579872"/>
                          <a:pt x="8822250" y="1689815"/>
                        </a:cubicBezTo>
                        <a:cubicBezTo>
                          <a:pt x="8836659" y="1810757"/>
                          <a:pt x="8756064" y="1883817"/>
                          <a:pt x="8822250" y="2066882"/>
                        </a:cubicBezTo>
                        <a:cubicBezTo>
                          <a:pt x="8885032" y="2196992"/>
                          <a:pt x="8746555" y="2204343"/>
                          <a:pt x="8822250" y="2388086"/>
                        </a:cubicBezTo>
                        <a:cubicBezTo>
                          <a:pt x="8889476" y="2549670"/>
                          <a:pt x="8739245" y="2679511"/>
                          <a:pt x="8822250" y="2793084"/>
                        </a:cubicBezTo>
                        <a:cubicBezTo>
                          <a:pt x="8669911" y="2801105"/>
                          <a:pt x="8604510" y="2768674"/>
                          <a:pt x="8408283" y="2793084"/>
                        </a:cubicBezTo>
                        <a:cubicBezTo>
                          <a:pt x="8212368" y="2788746"/>
                          <a:pt x="8127648" y="2795200"/>
                          <a:pt x="7906093" y="2793084"/>
                        </a:cubicBezTo>
                        <a:cubicBezTo>
                          <a:pt x="7684579" y="2797062"/>
                          <a:pt x="7366344" y="2757107"/>
                          <a:pt x="7139236" y="2793084"/>
                        </a:cubicBezTo>
                        <a:cubicBezTo>
                          <a:pt x="6879265" y="2775861"/>
                          <a:pt x="6643104" y="2744582"/>
                          <a:pt x="6284156" y="2793084"/>
                        </a:cubicBezTo>
                        <a:cubicBezTo>
                          <a:pt x="5863317" y="2808030"/>
                          <a:pt x="5730559" y="2768112"/>
                          <a:pt x="5517299" y="2793084"/>
                        </a:cubicBezTo>
                        <a:cubicBezTo>
                          <a:pt x="5300056" y="2803455"/>
                          <a:pt x="5267508" y="2775108"/>
                          <a:pt x="5015109" y="2793084"/>
                        </a:cubicBezTo>
                        <a:cubicBezTo>
                          <a:pt x="4797843" y="2841983"/>
                          <a:pt x="4594362" y="2758087"/>
                          <a:pt x="4160030" y="2793084"/>
                        </a:cubicBezTo>
                        <a:cubicBezTo>
                          <a:pt x="3773476" y="2788700"/>
                          <a:pt x="3570310" y="2776933"/>
                          <a:pt x="3393172" y="2793084"/>
                        </a:cubicBezTo>
                        <a:cubicBezTo>
                          <a:pt x="3193176" y="2823001"/>
                          <a:pt x="3105278" y="2803058"/>
                          <a:pt x="2979206" y="2793084"/>
                        </a:cubicBezTo>
                        <a:cubicBezTo>
                          <a:pt x="2855697" y="2818261"/>
                          <a:pt x="2726736" y="2757694"/>
                          <a:pt x="2477016" y="2793084"/>
                        </a:cubicBezTo>
                        <a:cubicBezTo>
                          <a:pt x="2243543" y="2824639"/>
                          <a:pt x="1995082" y="2787434"/>
                          <a:pt x="1621936" y="2793084"/>
                        </a:cubicBezTo>
                        <a:cubicBezTo>
                          <a:pt x="1277836" y="2811589"/>
                          <a:pt x="1375000" y="2770496"/>
                          <a:pt x="1207969" y="2793084"/>
                        </a:cubicBezTo>
                        <a:cubicBezTo>
                          <a:pt x="1092254" y="2857202"/>
                          <a:pt x="328572" y="2761164"/>
                          <a:pt x="0" y="2793084"/>
                        </a:cubicBezTo>
                        <a:cubicBezTo>
                          <a:pt x="-34325" y="2723344"/>
                          <a:pt x="64655" y="2582568"/>
                          <a:pt x="0" y="2499810"/>
                        </a:cubicBezTo>
                        <a:cubicBezTo>
                          <a:pt x="-42274" y="2381033"/>
                          <a:pt x="93640" y="2288690"/>
                          <a:pt x="0" y="2150674"/>
                        </a:cubicBezTo>
                        <a:cubicBezTo>
                          <a:pt x="-76301" y="2025370"/>
                          <a:pt x="47077" y="2011317"/>
                          <a:pt x="0" y="1857401"/>
                        </a:cubicBezTo>
                        <a:cubicBezTo>
                          <a:pt x="-37610" y="1715853"/>
                          <a:pt x="38006" y="1572951"/>
                          <a:pt x="0" y="1480334"/>
                        </a:cubicBezTo>
                        <a:cubicBezTo>
                          <a:pt x="-34197" y="1407830"/>
                          <a:pt x="62897" y="1319650"/>
                          <a:pt x="0" y="1187060"/>
                        </a:cubicBezTo>
                        <a:cubicBezTo>
                          <a:pt x="-72373" y="1082424"/>
                          <a:pt x="17127" y="944405"/>
                          <a:pt x="0" y="809994"/>
                        </a:cubicBezTo>
                        <a:cubicBezTo>
                          <a:pt x="-24122" y="709365"/>
                          <a:pt x="1372" y="631343"/>
                          <a:pt x="0" y="432927"/>
                        </a:cubicBezTo>
                        <a:cubicBezTo>
                          <a:pt x="-24945" y="270966"/>
                          <a:pt x="83933" y="149489"/>
                          <a:pt x="0" y="0"/>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lgn="just">
              <a:buNone/>
            </a:pPr>
            <a:r>
              <a:rPr lang="en-US" sz="4400" i="1" dirty="0">
                <a:latin typeface="Cambria" panose="02040503050406030204" pitchFamily="18" charset="0"/>
                <a:ea typeface="Cambria" panose="02040503050406030204" pitchFamily="18" charset="0"/>
              </a:rPr>
              <a:t>   </a:t>
            </a:r>
            <a:r>
              <a:rPr lang="vi-VN" sz="4400" i="1" dirty="0">
                <a:latin typeface="Cambria" panose="02040503050406030204" pitchFamily="18" charset="0"/>
                <a:ea typeface="Cambria" panose="02040503050406030204" pitchFamily="18" charset="0"/>
              </a:rPr>
              <a:t>Chúng ta sẽ cùng tìm hiểu những điều ngăn cản việc hai người bạn hiểu nhau và vấn đề thường nảy sinh trong tình bạn. </a:t>
            </a:r>
            <a:endParaRPr lang="en-US" sz="4400" i="1" dirty="0">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BE940716-5EBD-0138-7D0B-90E87EB5AD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id="{7AD1B410-631C-85F6-25FA-ADD44395E753}"/>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9149075" y="1565893"/>
            <a:ext cx="3042925" cy="5379829"/>
          </a:xfrm>
          <a:prstGeom prst="rect">
            <a:avLst/>
          </a:prstGeom>
        </p:spPr>
      </p:pic>
      <p:pic>
        <p:nvPicPr>
          <p:cNvPr id="8" name="Picture 7">
            <a:extLst>
              <a:ext uri="{FF2B5EF4-FFF2-40B4-BE49-F238E27FC236}">
                <a16:creationId xmlns:a16="http://schemas.microsoft.com/office/drawing/2014/main" id="{62935954-22CE-A6AD-FEA4-82C12CF99D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199" y="164678"/>
            <a:ext cx="5762697" cy="1661042"/>
          </a:xfrm>
          <a:prstGeom prst="rect">
            <a:avLst/>
          </a:prstGeom>
        </p:spPr>
      </p:pic>
    </p:spTree>
    <p:extLst>
      <p:ext uri="{BB962C8B-B14F-4D97-AF65-F5344CB8AC3E}">
        <p14:creationId xmlns:p14="http://schemas.microsoft.com/office/powerpoint/2010/main" val="372182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0791;"/>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ISLIDE.ICON" val="#400791;"/>
</p:tagLst>
</file>

<file path=ppt/tags/tag3.xml><?xml version="1.0" encoding="utf-8"?>
<p:tagLst xmlns:a="http://schemas.openxmlformats.org/drawingml/2006/main" xmlns:r="http://schemas.openxmlformats.org/officeDocument/2006/relationships" xmlns:p="http://schemas.openxmlformats.org/presentationml/2006/main">
  <p:tag name="ISLIDE.ICON" val="#400791;"/>
</p:tagLst>
</file>

<file path=ppt/tags/tag4.xml><?xml version="1.0" encoding="utf-8"?>
<p:tagLst xmlns:a="http://schemas.openxmlformats.org/drawingml/2006/main" xmlns:r="http://schemas.openxmlformats.org/officeDocument/2006/relationships" xmlns:p="http://schemas.openxmlformats.org/presentationml/2006/main">
  <p:tag name="ISLIDE.ICON" val="#400791;"/>
</p:tagLst>
</file>

<file path=ppt/tags/tag5.xml><?xml version="1.0" encoding="utf-8"?>
<p:tagLst xmlns:a="http://schemas.openxmlformats.org/drawingml/2006/main" xmlns:r="http://schemas.openxmlformats.org/officeDocument/2006/relationships" xmlns:p="http://schemas.openxmlformats.org/presentationml/2006/main">
  <p:tag name="ISLIDE.ICON" val="#400791;"/>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1006</Words>
  <Application>Microsoft Office PowerPoint</Application>
  <PresentationFormat>Widescreen</PresentationFormat>
  <Paragraphs>64</Paragraphs>
  <Slides>29</Slides>
  <Notes>4</Notes>
  <HiddenSlides>0</HiddenSlides>
  <MMClips>2</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29</vt:i4>
      </vt:variant>
    </vt:vector>
  </HeadingPairs>
  <TitlesOfParts>
    <vt:vector size="49" baseType="lpstr">
      <vt:lpstr>#9Slide07 Soup of Justice</vt:lpstr>
      <vt:lpstr>Arial</vt:lpstr>
      <vt:lpstr>Arial-Rounded</vt:lpstr>
      <vt:lpstr>BrushScript</vt:lpstr>
      <vt:lpstr>Calibri</vt:lpstr>
      <vt:lpstr>Calibri Light</vt:lpstr>
      <vt:lpstr>Cambria</vt:lpstr>
      <vt:lpstr>Tahoma</vt:lpstr>
      <vt:lpstr>Times New Roman</vt:lpstr>
      <vt:lpstr>UVN Bach Tuyet Nang</vt:lpstr>
      <vt:lpstr>Wingdings</vt:lpstr>
      <vt:lpstr>字魂131号-酷乐潮玩体</vt:lpstr>
      <vt:lpstr>字魂37号-波纹乖乖体</vt:lpstr>
      <vt:lpstr>字魂59号-创粗黑</vt:lpstr>
      <vt:lpstr>思源黑体 CN Bold</vt:lpstr>
      <vt:lpstr>思源黑体 CN Medium</vt:lpstr>
      <vt:lpstr>思源黑体 CN Normal</vt:lpstr>
      <vt:lpstr>1_Office 主题</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2024-07-17T14:25:30Z</dcterms:created>
  <dcterms:modified xsi:type="dcterms:W3CDTF">2024-08-22T08:16:56Z</dcterms:modified>
</cp:coreProperties>
</file>