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</p:sldMasterIdLst>
  <p:notesMasterIdLst>
    <p:notesMasterId r:id="rId29"/>
  </p:notesMasterIdLst>
  <p:sldIdLst>
    <p:sldId id="263" r:id="rId4"/>
    <p:sldId id="4411" r:id="rId5"/>
    <p:sldId id="257" r:id="rId6"/>
    <p:sldId id="562" r:id="rId7"/>
    <p:sldId id="256" r:id="rId8"/>
    <p:sldId id="268" r:id="rId9"/>
    <p:sldId id="258" r:id="rId10"/>
    <p:sldId id="272" r:id="rId11"/>
    <p:sldId id="555" r:id="rId12"/>
    <p:sldId id="4412" r:id="rId13"/>
    <p:sldId id="259" r:id="rId14"/>
    <p:sldId id="262" r:id="rId15"/>
    <p:sldId id="270" r:id="rId16"/>
    <p:sldId id="4413" r:id="rId17"/>
    <p:sldId id="4414" r:id="rId18"/>
    <p:sldId id="4415" r:id="rId19"/>
    <p:sldId id="4416" r:id="rId20"/>
    <p:sldId id="4417" r:id="rId21"/>
    <p:sldId id="273" r:id="rId22"/>
    <p:sldId id="510" r:id="rId23"/>
    <p:sldId id="511" r:id="rId24"/>
    <p:sldId id="551" r:id="rId25"/>
    <p:sldId id="552" r:id="rId26"/>
    <p:sldId id="553" r:id="rId27"/>
    <p:sldId id="266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268" y="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503AF-969D-41A9-9136-B793E130B0D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E915D-CCCA-4EB9-A5E7-1974C4E5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5CF16-01EB-4C91-BF52-9ACBA7C14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2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1136469" y="6972282"/>
            <a:ext cx="18211253" cy="3750048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2600156" y="6796839"/>
            <a:ext cx="18211253" cy="3750048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93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966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401" y="-1884471"/>
            <a:ext cx="12680627" cy="14055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30" y="5857692"/>
            <a:ext cx="18287999" cy="4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5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784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2" y="6591300"/>
            <a:ext cx="1842181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5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5100" y="5143500"/>
            <a:ext cx="7086600" cy="1714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100" y="2590800"/>
            <a:ext cx="70866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7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25100" y="6858000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37593879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7322" y="1245623"/>
            <a:ext cx="7086600" cy="1409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7322" y="267991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7322" y="3537161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74" y="7364360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5645" y="7326879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9574" y="6818666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5645" y="6766439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6427202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369" y="709595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8369" y="24240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835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69483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835" y="5580993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69480" y="5573111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16720565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7073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28206" y="1063557"/>
            <a:ext cx="5589638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9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28206" y="2778057"/>
            <a:ext cx="5589638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2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8204" y="3867150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161" y="4921659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7563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8"/>
            <a:ext cx="18288000" cy="1029461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5283" y="2617571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21085" y="5868621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21085" y="5322928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625" y="3670493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22625" y="3124799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881670" y="3864544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149" y="691306"/>
            <a:ext cx="12255908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43252255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59"/>
            <a:ext cx="18338115" cy="1031853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883" y="3204229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418" y="3859679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2418" y="3313985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8896" y="2116655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0527" y="3749922"/>
            <a:ext cx="3602867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0527" y="3204229"/>
            <a:ext cx="3602867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12161005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4529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4134" y="4286250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134" y="5791617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7002" y="7147875"/>
            <a:ext cx="10089932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726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988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55973" y="6584153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55972" y="8504727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2745" y="2991081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745" y="2327401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745" y="4945242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2745" y="4281562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2745" y="6921527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12745" y="6257846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0932572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6585059" y="-1400175"/>
            <a:ext cx="5086350" cy="18288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20826" y="2054937"/>
            <a:ext cx="4214813" cy="551497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268" y="1675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</p:spTree>
    <p:extLst>
      <p:ext uri="{BB962C8B-B14F-4D97-AF65-F5344CB8AC3E}">
        <p14:creationId xmlns:p14="http://schemas.microsoft.com/office/powerpoint/2010/main" val="2865692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0700" y="656319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700" y="22446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8116" y="5491185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8116" y="4827505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24663" y="5807181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24663" y="5143501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1734" y="2853254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88281" y="3283707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958810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8248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2002053" y="7719763"/>
            <a:ext cx="3319764" cy="349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2203386" y="4285266"/>
            <a:ext cx="22282536" cy="8994693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5349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3276600" y="9715500"/>
            <a:ext cx="1106805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20514" y="5563705"/>
            <a:ext cx="2537534" cy="43787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48738">
            <a:off x="6219419" y="1769561"/>
            <a:ext cx="4809005" cy="82983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0923239" y="5563705"/>
            <a:ext cx="2537534" cy="4378721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27942" y="12289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27941" y="3149562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077" y="2498862"/>
            <a:ext cx="4931583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2994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2777" y="479459"/>
            <a:ext cx="16382447" cy="932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7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76792" y="1224402"/>
            <a:ext cx="5289053" cy="667581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652437" y="1476210"/>
            <a:ext cx="4937760" cy="61722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914" y="2879694"/>
            <a:ext cx="8213232" cy="22638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2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031" y="506578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24463797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9" y="2349331"/>
            <a:ext cx="5912069" cy="3751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192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A385F0A-170E-4FE2-BF09-FE55F5E468D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00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0580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39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14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9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3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4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5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2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1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3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ransition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3.sv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" Type="http://schemas.openxmlformats.org/officeDocument/2006/relationships/audio" Target="../media/audio2.wav"/><Relationship Id="rId21" Type="http://schemas.openxmlformats.org/officeDocument/2006/relationships/image" Target="../media/image67.png"/><Relationship Id="rId7" Type="http://schemas.openxmlformats.org/officeDocument/2006/relationships/audio" Target="../media/audio1.wav"/><Relationship Id="rId12" Type="http://schemas.openxmlformats.org/officeDocument/2006/relationships/slide" Target="slide22.xml"/><Relationship Id="rId17" Type="http://schemas.openxmlformats.org/officeDocument/2006/relationships/image" Target="../media/image64.png"/><Relationship Id="rId25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24" Type="http://schemas.openxmlformats.org/officeDocument/2006/relationships/image" Target="../media/image69.png"/><Relationship Id="rId5" Type="http://schemas.openxmlformats.org/officeDocument/2006/relationships/audio" Target="../media/audio4.wav"/><Relationship Id="rId15" Type="http://schemas.openxmlformats.org/officeDocument/2006/relationships/slide" Target="slide23.xml"/><Relationship Id="rId23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21.xml"/><Relationship Id="rId14" Type="http://schemas.microsoft.com/office/2007/relationships/hdphoto" Target="../media/hdphoto3.wdp"/><Relationship Id="rId22" Type="http://schemas.microsoft.com/office/2007/relationships/hdphoto" Target="../media/hdphoto4.wdp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964EB6-71E3-BDC8-3C16-24A64AFB8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90500"/>
            <a:ext cx="8583912" cy="696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 ở VBT: Điền vào ô trống dưới đây về vai trò của đất đối với cây trồng.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66DA9C-FF43-332B-08A8-89BE0C83A1E4}"/>
              </a:ext>
            </a:extLst>
          </p:cNvPr>
          <p:cNvSpPr/>
          <p:nvPr/>
        </p:nvSpPr>
        <p:spPr>
          <a:xfrm>
            <a:off x="7315200" y="4762500"/>
            <a:ext cx="3429000" cy="1905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Vai </a:t>
            </a:r>
            <a:r>
              <a:rPr lang="en-US" sz="3200" b="1" dirty="0" err="1">
                <a:solidFill>
                  <a:srgbClr val="002060"/>
                </a:solidFill>
              </a:rPr>
              <a:t>trò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trồng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01FC0A-2B9E-2EE2-0C7E-67F3043F0C4D}"/>
              </a:ext>
            </a:extLst>
          </p:cNvPr>
          <p:cNvCxnSpPr>
            <a:stCxn id="14" idx="7"/>
          </p:cNvCxnSpPr>
          <p:nvPr/>
        </p:nvCxnSpPr>
        <p:spPr>
          <a:xfrm flipV="1">
            <a:off x="10242035" y="4076700"/>
            <a:ext cx="1111765" cy="9647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E8195C-F610-0557-30E3-595B03BAB97A}"/>
              </a:ext>
            </a:extLst>
          </p:cNvPr>
          <p:cNvSpPr/>
          <p:nvPr/>
        </p:nvSpPr>
        <p:spPr>
          <a:xfrm>
            <a:off x="11353800" y="29337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2F755-6B50-61CB-2664-E8C84A1FD1D1}"/>
              </a:ext>
            </a:extLst>
          </p:cNvPr>
          <p:cNvSpPr txBox="1"/>
          <p:nvPr/>
        </p:nvSpPr>
        <p:spPr>
          <a:xfrm>
            <a:off x="11582400" y="3390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04BB3-8830-696C-231B-5E96E30ED98C}"/>
              </a:ext>
            </a:extLst>
          </p:cNvPr>
          <p:cNvSpPr txBox="1"/>
          <p:nvPr/>
        </p:nvSpPr>
        <p:spPr>
          <a:xfrm>
            <a:off x="11582400" y="4152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74DC8E-E50D-F28D-6906-B142FB6962FA}"/>
              </a:ext>
            </a:extLst>
          </p:cNvPr>
          <p:cNvCxnSpPr>
            <a:cxnSpLocks/>
          </p:cNvCxnSpPr>
          <p:nvPr/>
        </p:nvCxnSpPr>
        <p:spPr>
          <a:xfrm>
            <a:off x="10134600" y="6438900"/>
            <a:ext cx="1645165" cy="1219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CBFAFF-3900-7EE4-512A-338E5E98E1DA}"/>
              </a:ext>
            </a:extLst>
          </p:cNvPr>
          <p:cNvSpPr/>
          <p:nvPr/>
        </p:nvSpPr>
        <p:spPr>
          <a:xfrm>
            <a:off x="11779765" y="65151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BED46-9788-2471-28A0-9D832936CEBF}"/>
              </a:ext>
            </a:extLst>
          </p:cNvPr>
          <p:cNvSpPr txBox="1"/>
          <p:nvPr/>
        </p:nvSpPr>
        <p:spPr>
          <a:xfrm>
            <a:off x="11963400" y="6972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2E9721-0F1A-1923-2AD9-AD107573EF7E}"/>
              </a:ext>
            </a:extLst>
          </p:cNvPr>
          <p:cNvSpPr txBox="1"/>
          <p:nvPr/>
        </p:nvSpPr>
        <p:spPr>
          <a:xfrm>
            <a:off x="12008365" y="7734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87291-3CA3-4DE0-F9B3-AF368F576CD8}"/>
              </a:ext>
            </a:extLst>
          </p:cNvPr>
          <p:cNvSpPr/>
          <p:nvPr/>
        </p:nvSpPr>
        <p:spPr>
          <a:xfrm>
            <a:off x="-381000" y="27051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18F30B-AE5F-74DD-7313-5A64F87B6134}"/>
              </a:ext>
            </a:extLst>
          </p:cNvPr>
          <p:cNvSpPr txBox="1"/>
          <p:nvPr/>
        </p:nvSpPr>
        <p:spPr>
          <a:xfrm>
            <a:off x="-228600" y="32385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8C643-662F-0C9B-C73F-5577E03E5298}"/>
              </a:ext>
            </a:extLst>
          </p:cNvPr>
          <p:cNvSpPr txBox="1"/>
          <p:nvPr/>
        </p:nvSpPr>
        <p:spPr>
          <a:xfrm>
            <a:off x="-152400" y="3924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6613A3-8EF5-C037-1EA9-8D0CEDE828D0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305300"/>
            <a:ext cx="1524000" cy="11171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A4078E-9C78-AB5B-18FE-84E0F1F55BA5}"/>
              </a:ext>
            </a:extLst>
          </p:cNvPr>
          <p:cNvSpPr/>
          <p:nvPr/>
        </p:nvSpPr>
        <p:spPr>
          <a:xfrm>
            <a:off x="-228600" y="71247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7DA91-3CA0-DA20-EDDD-9D0B627235BA}"/>
              </a:ext>
            </a:extLst>
          </p:cNvPr>
          <p:cNvSpPr txBox="1"/>
          <p:nvPr/>
        </p:nvSpPr>
        <p:spPr>
          <a:xfrm>
            <a:off x="0" y="7581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F0E8C6-B9F1-D3A8-BA91-A696EBA67701}"/>
              </a:ext>
            </a:extLst>
          </p:cNvPr>
          <p:cNvSpPr txBox="1"/>
          <p:nvPr/>
        </p:nvSpPr>
        <p:spPr>
          <a:xfrm>
            <a:off x="0" y="8343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F21F0B-61C0-2DFD-B544-DC545C02A20C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6019800" y="6388519"/>
            <a:ext cx="1797565" cy="23363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78A480-837E-8EAF-705C-A60F849972FD}"/>
              </a:ext>
            </a:extLst>
          </p:cNvPr>
          <p:cNvSpPr txBox="1"/>
          <p:nvPr/>
        </p:nvSpPr>
        <p:spPr>
          <a:xfrm>
            <a:off x="11658600" y="30861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chất dinh dưỡng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0E2630-73F8-B9B9-5B8B-0755D3C0D8CD}"/>
              </a:ext>
            </a:extLst>
          </p:cNvPr>
          <p:cNvSpPr txBox="1"/>
          <p:nvPr/>
        </p:nvSpPr>
        <p:spPr>
          <a:xfrm>
            <a:off x="11963400" y="65913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nước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0A7E59-AE61-38A5-F933-5066DD7F1C1C}"/>
              </a:ext>
            </a:extLst>
          </p:cNvPr>
          <p:cNvSpPr txBox="1"/>
          <p:nvPr/>
        </p:nvSpPr>
        <p:spPr>
          <a:xfrm>
            <a:off x="-304800" y="28575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không khí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1CCEF-DFCE-C3AA-C4D6-EBF72DBF8841}"/>
              </a:ext>
            </a:extLst>
          </p:cNvPr>
          <p:cNvSpPr txBox="1"/>
          <p:nvPr/>
        </p:nvSpPr>
        <p:spPr>
          <a:xfrm>
            <a:off x="152400" y="72009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cho cây đứng vững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4" grpId="0" animBg="1"/>
      <p:bldP spid="17" grpId="0" animBg="1"/>
      <p:bldP spid="18" grpId="0"/>
      <p:bldP spid="19" grpId="0"/>
      <p:bldP spid="21" grpId="0" animBg="1"/>
      <p:bldP spid="22" grpId="0"/>
      <p:bldP spid="23" grpId="0"/>
      <p:bldP spid="25" grpId="0" animBg="1"/>
      <p:bldP spid="26" grpId="0"/>
      <p:bldP spid="27" grpId="0"/>
      <p:bldP spid="30" grpId="0" animBg="1"/>
      <p:bldP spid="31" grpId="0"/>
      <p:bldP spid="32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91200" y="3314700"/>
            <a:ext cx="1303020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84698E-03F5-201E-23E5-FF4685890CD8}"/>
              </a:ext>
            </a:extLst>
          </p:cNvPr>
          <p:cNvSpPr/>
          <p:nvPr/>
        </p:nvSpPr>
        <p:spPr>
          <a:xfrm>
            <a:off x="762000" y="3009900"/>
            <a:ext cx="5025516" cy="4573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90500"/>
            <a:ext cx="19750225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3">
            <a:extLst>
              <a:ext uri="{FF2B5EF4-FFF2-40B4-BE49-F238E27FC236}">
                <a16:creationId xmlns:a16="http://schemas.microsoft.com/office/drawing/2014/main" id="{93C427D2-B936-7C13-CAA4-6651A6924F09}"/>
              </a:ext>
            </a:extLst>
          </p:cNvPr>
          <p:cNvSpPr/>
          <p:nvPr/>
        </p:nvSpPr>
        <p:spPr>
          <a:xfrm>
            <a:off x="3505200" y="419100"/>
            <a:ext cx="1447800" cy="1525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4800600" y="647700"/>
            <a:ext cx="1691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thí nghiệm trong hình 3</a:t>
            </a:r>
            <a:endParaRPr lang="vi-VN" sz="6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81C9D-FF30-FFA4-80A4-42CCE931B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628900"/>
            <a:ext cx="1418195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4572000" y="2095500"/>
            <a:ext cx="13716000" cy="6477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46778" y="774163"/>
              <a:ext cx="7134084" cy="65969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Mô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tả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 khối lượng nước ban đầu → phơi đất ngoài nắng trong 8 giờ → Cân khối lượng đất sau khi phơi, thấy khối lượng đất giảm đi.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826333-1EBC-3B92-9EE2-9AA63519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600" y="3771900"/>
            <a:ext cx="423582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73BB09-6BCF-23F1-0367-ED609CA7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4308988"/>
            <a:ext cx="3200400" cy="559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3697D18-6DC6-A824-D6C7-F62D72633D2B}"/>
              </a:ext>
            </a:extLst>
          </p:cNvPr>
          <p:cNvSpPr/>
          <p:nvPr/>
        </p:nvSpPr>
        <p:spPr>
          <a:xfrm>
            <a:off x="1905000" y="1181100"/>
            <a:ext cx="12344400" cy="2819400"/>
          </a:xfrm>
          <a:prstGeom prst="wedgeRoundRectCallout">
            <a:avLst>
              <a:gd name="adj1" fmla="val -41203"/>
              <a:gd name="adj2" fmla="val 7168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Vì sao sau khi phơi nắng, khối lượng đất lại giảm? Thí nghiệm này chứng minh trong đất có thành phần nào? 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24">
            <a:extLst>
              <a:ext uri="{FF2B5EF4-FFF2-40B4-BE49-F238E27FC236}">
                <a16:creationId xmlns:a16="http://schemas.microsoft.com/office/drawing/2014/main" id="{106E02BF-4707-602F-7AC2-7DFAE49470DB}"/>
              </a:ext>
            </a:extLst>
          </p:cNvPr>
          <p:cNvGrpSpPr/>
          <p:nvPr/>
        </p:nvGrpSpPr>
        <p:grpSpPr>
          <a:xfrm>
            <a:off x="4343400" y="5067300"/>
            <a:ext cx="13716000" cy="3048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03BF22B-016F-2416-7BE7-55EB2771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24" name="Hình chữ nhật 20">
              <a:extLst>
                <a:ext uri="{FF2B5EF4-FFF2-40B4-BE49-F238E27FC236}">
                  <a16:creationId xmlns:a16="http://schemas.microsoft.com/office/drawing/2014/main" id="{C13726CC-7E4B-BCB9-C98B-DC614A8F5815}"/>
                </a:ext>
              </a:extLst>
            </p:cNvPr>
            <p:cNvSpPr/>
            <p:nvPr/>
          </p:nvSpPr>
          <p:spPr>
            <a:xfrm>
              <a:off x="9546778" y="774163"/>
              <a:ext cx="7134084" cy="36769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Sau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mẫu đất và dụng cụ được chuẩn bị như ở hình 4, hãy đề xuất cách làm để chứng minh trong đất có chứa không khí và giải thích.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2CFB9-CFCD-C7EE-FA98-D89AADC08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3543300"/>
            <a:ext cx="1649790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1B0783-5AFF-1AE7-01FA-FCB9C5579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30067"/>
              </p:ext>
            </p:extLst>
          </p:nvPr>
        </p:nvGraphicFramePr>
        <p:xfrm>
          <a:off x="1219200" y="2476500"/>
          <a:ext cx="16383000" cy="624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0303">
                  <a:extLst>
                    <a:ext uri="{9D8B030D-6E8A-4147-A177-3AD203B41FA5}">
                      <a16:colId xmlns:a16="http://schemas.microsoft.com/office/drawing/2014/main" val="2075600060"/>
                    </a:ext>
                  </a:extLst>
                </a:gridCol>
                <a:gridCol w="4694697">
                  <a:extLst>
                    <a:ext uri="{9D8B030D-6E8A-4147-A177-3AD203B41FA5}">
                      <a16:colId xmlns:a16="http://schemas.microsoft.com/office/drawing/2014/main" val="1312107611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63745586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168073"/>
                  </a:ext>
                </a:extLst>
              </a:tr>
              <a:tr h="4876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07363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2AA95C-240B-2017-E7F2-A1E1A112CD7E}"/>
              </a:ext>
            </a:extLst>
          </p:cNvPr>
          <p:cNvSpPr txBox="1"/>
          <p:nvPr/>
        </p:nvSpPr>
        <p:spPr>
          <a:xfrm>
            <a:off x="1524000" y="43815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dìm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0031C-BE96-E770-5B8E-0AAF0FD170B5}"/>
              </a:ext>
            </a:extLst>
          </p:cNvPr>
          <p:cNvSpPr txBox="1"/>
          <p:nvPr/>
        </p:nvSpPr>
        <p:spPr>
          <a:xfrm>
            <a:off x="6248400" y="43815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FC9CD-6293-6FB2-35D8-ACC02D2FF66F}"/>
              </a:ext>
            </a:extLst>
          </p:cNvPr>
          <p:cNvSpPr txBox="1"/>
          <p:nvPr/>
        </p:nvSpPr>
        <p:spPr>
          <a:xfrm>
            <a:off x="11277600" y="3924300"/>
            <a:ext cx="6477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 dirty="0">
                <a:latin typeface="Cambria" panose="02040503050406030204" pitchFamily="18" charset="0"/>
                <a:ea typeface="Cambria" panose="02040503050406030204" pitchFamily="18" charset="0"/>
              </a:rPr>
              <a:t>Không khí có ở những phần rỗng trong đất. Khi cho đất khô vào nước, nước đã chiếm chỗ của không khí; không khí thoát ra ngoài tạo thành các bong bóng nước.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6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43400" y="4152900"/>
            <a:ext cx="14401800" cy="2499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199"/>
              </a:lnSpc>
            </a:pP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2" descr="Sprout  free icon">
            <a:extLst>
              <a:ext uri="{FF2B5EF4-FFF2-40B4-BE49-F238E27FC236}">
                <a16:creationId xmlns:a16="http://schemas.microsoft.com/office/drawing/2014/main" id="{8CE383F5-95D9-89B5-89D4-6F5AB9CE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3300"/>
            <a:ext cx="3870533" cy="38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73BB09-6BCF-23F1-0367-ED609CA7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4308988"/>
            <a:ext cx="3200400" cy="559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3697D18-6DC6-A824-D6C7-F62D72633D2B}"/>
              </a:ext>
            </a:extLst>
          </p:cNvPr>
          <p:cNvSpPr/>
          <p:nvPr/>
        </p:nvSpPr>
        <p:spPr>
          <a:xfrm>
            <a:off x="1905000" y="1181100"/>
            <a:ext cx="10744200" cy="2819400"/>
          </a:xfrm>
          <a:prstGeom prst="wedgeRoundRectCallout">
            <a:avLst>
              <a:gd name="adj1" fmla="val -41203"/>
              <a:gd name="adj2" fmla="val 7168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trong trồng trọt cần làm cho đất tơi xốp?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24">
            <a:extLst>
              <a:ext uri="{FF2B5EF4-FFF2-40B4-BE49-F238E27FC236}">
                <a16:creationId xmlns:a16="http://schemas.microsoft.com/office/drawing/2014/main" id="{106E02BF-4707-602F-7AC2-7DFAE49470DB}"/>
              </a:ext>
            </a:extLst>
          </p:cNvPr>
          <p:cNvGrpSpPr/>
          <p:nvPr/>
        </p:nvGrpSpPr>
        <p:grpSpPr>
          <a:xfrm>
            <a:off x="4343400" y="5067301"/>
            <a:ext cx="13716000" cy="35052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03BF22B-016F-2416-7BE7-55EB2771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24" name="Hình chữ nhật 20">
              <a:extLst>
                <a:ext uri="{FF2B5EF4-FFF2-40B4-BE49-F238E27FC236}">
                  <a16:creationId xmlns:a16="http://schemas.microsoft.com/office/drawing/2014/main" id="{C13726CC-7E4B-BCB9-C98B-DC614A8F5815}"/>
                </a:ext>
              </a:extLst>
            </p:cNvPr>
            <p:cNvSpPr/>
            <p:nvPr/>
          </p:nvSpPr>
          <p:spPr>
            <a:xfrm>
              <a:off x="9546778" y="774163"/>
              <a:ext cx="7134084" cy="58015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khe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hở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do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LÀM SAO CHO ĐẤT LUÔN MỀM, TƠI XỐP? – Công nghệ xanh 4.0">
            <a:extLst>
              <a:ext uri="{FF2B5EF4-FFF2-40B4-BE49-F238E27FC236}">
                <a16:creationId xmlns:a16="http://schemas.microsoft.com/office/drawing/2014/main" id="{180D8DCA-BA31-C9F1-39FE-4BC34BE5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104900"/>
            <a:ext cx="45720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AD0E-DD18-5AB1-11B7-43767CE6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-22860"/>
            <a:ext cx="8492464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Giang- Mưa lớn gây lũ lụt, sạt lở đất">
            <a:hlinkClick r:id="" action="ppaction://media"/>
            <a:extLst>
              <a:ext uri="{FF2B5EF4-FFF2-40B4-BE49-F238E27FC236}">
                <a16:creationId xmlns:a16="http://schemas.microsoft.com/office/drawing/2014/main" id="{E7BFD11B-D14F-5C89-E75D-015A718C1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5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ba1682899b9444c201750c3b90c1b.png">
            <a:extLst>
              <a:ext uri="{FF2B5EF4-FFF2-40B4-BE49-F238E27FC236}">
                <a16:creationId xmlns:a16="http://schemas.microsoft.com/office/drawing/2014/main" id="{924B8FA1-1FED-4530-BF25-F5BC7F9AF0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173819" y="-1000634"/>
            <a:ext cx="22931583" cy="6667560"/>
          </a:xfrm>
          <a:prstGeom prst="rect">
            <a:avLst/>
          </a:prstGeom>
        </p:spPr>
      </p:pic>
      <p:pic>
        <p:nvPicPr>
          <p:cNvPr id="9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C2A56AD-CC79-4759-A893-0600111F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71700"/>
            <a:ext cx="1522671" cy="13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F2E21357-631A-4B42-A0D9-82EFEBB9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7733719" y="1942017"/>
            <a:ext cx="1667450" cy="16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7B826D32-B396-40E7-B2BB-D6A067CA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1107810" y="2261914"/>
            <a:ext cx="1339448" cy="13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5C1E62-9D94-4E1C-BCB3-9187C0A69DB4}"/>
              </a:ext>
            </a:extLst>
          </p:cNvPr>
          <p:cNvGrpSpPr/>
          <p:nvPr/>
        </p:nvGrpSpPr>
        <p:grpSpPr>
          <a:xfrm>
            <a:off x="4273231" y="7374610"/>
            <a:ext cx="2346533" cy="2346533"/>
            <a:chOff x="1311551" y="4400701"/>
            <a:chExt cx="1564355" cy="1564355"/>
          </a:xfrm>
        </p:grpSpPr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9FD35625-122E-4FC5-A913-02846A8E6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753B90-6450-4AE3-87E3-6930A7DBFE87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srgbClr val="FF0000"/>
                  </a:solidFill>
                  <a:latin typeface="#9Slide03 SVNCintra" pitchFamily="2" charset="0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E42DF-DFFB-440D-8D4B-464F2645EABD}"/>
              </a:ext>
            </a:extLst>
          </p:cNvPr>
          <p:cNvGrpSpPr/>
          <p:nvPr/>
        </p:nvGrpSpPr>
        <p:grpSpPr>
          <a:xfrm>
            <a:off x="7401677" y="7378075"/>
            <a:ext cx="2376167" cy="2376167"/>
            <a:chOff x="4063287" y="4380945"/>
            <a:chExt cx="1584111" cy="1584111"/>
          </a:xfrm>
        </p:grpSpPr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29A987BE-5FD7-4AC3-B2F7-07E6C7113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F5BC8F-6736-4BDD-B911-F20E37561261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FD5CB-890F-48D5-9E19-FD5C317C24FE}"/>
              </a:ext>
            </a:extLst>
          </p:cNvPr>
          <p:cNvGrpSpPr/>
          <p:nvPr/>
        </p:nvGrpSpPr>
        <p:grpSpPr>
          <a:xfrm>
            <a:off x="10587671" y="7282381"/>
            <a:ext cx="2376167" cy="2376167"/>
            <a:chOff x="6899664" y="4380945"/>
            <a:chExt cx="1584111" cy="1584111"/>
          </a:xfrm>
        </p:grpSpPr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7E69A48F-1810-48D6-820D-3E18E8F42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301B53-AB07-4054-962C-FB0A249EF36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3</a:t>
              </a:r>
            </a:p>
          </p:txBody>
        </p:sp>
      </p:grpSp>
      <p:pic>
        <p:nvPicPr>
          <p:cNvPr id="26" name="Picture 12" descr="Sprout  free icon">
            <a:extLst>
              <a:ext uri="{FF2B5EF4-FFF2-40B4-BE49-F238E27FC236}">
                <a16:creationId xmlns:a16="http://schemas.microsoft.com/office/drawing/2014/main" id="{BFD329D3-5087-4F86-AA7D-8802EBFF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05" y="5592219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Sprout  free icon">
            <a:extLst>
              <a:ext uri="{FF2B5EF4-FFF2-40B4-BE49-F238E27FC236}">
                <a16:creationId xmlns:a16="http://schemas.microsoft.com/office/drawing/2014/main" id="{68E6A922-BC13-427C-9EF6-0B3F6B15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05" y="5629672"/>
            <a:ext cx="2376167" cy="23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A1A2F715-F11F-4606-84D6-EC5A6DF1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70" y="5560042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eed  premium icon">
            <a:hlinkClick r:id="" action="ppaction://noaction"/>
            <a:extLst>
              <a:ext uri="{FF2B5EF4-FFF2-40B4-BE49-F238E27FC236}">
                <a16:creationId xmlns:a16="http://schemas.microsoft.com/office/drawing/2014/main" id="{6C3979B4-ED9F-4FD7-A717-75A204D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25" y="8620195"/>
            <a:ext cx="1522673" cy="15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C9B42F57-9097-484C-9028-4D4CF08A7A27}"/>
              </a:ext>
            </a:extLst>
          </p:cNvPr>
          <p:cNvSpPr/>
          <p:nvPr/>
        </p:nvSpPr>
        <p:spPr>
          <a:xfrm>
            <a:off x="6354502" y="417425"/>
            <a:ext cx="6427427" cy="921993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id-ID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16F6858-0EE8-4DEC-836A-CD1F37CF15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 rot="20177110">
            <a:off x="5722303" y="178526"/>
            <a:ext cx="1264397" cy="929334"/>
          </a:xfrm>
          <a:prstGeom prst="round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1394BE-CB89-6F05-8243-A3889D484A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4121" y="459767"/>
            <a:ext cx="13287384" cy="1015073"/>
          </a:xfrm>
          <a:prstGeom prst="rect">
            <a:avLst/>
          </a:prstGeom>
        </p:spPr>
      </p:pic>
      <p:sp>
        <p:nvSpPr>
          <p:cNvPr id="35" name="Rectangle: Rounded Corners 34">
            <a:hlinkClick r:id="rId27" action="ppaction://hlinksldjump"/>
            <a:extLst>
              <a:ext uri="{FF2B5EF4-FFF2-40B4-BE49-F238E27FC236}">
                <a16:creationId xmlns:a16="http://schemas.microsoft.com/office/drawing/2014/main" id="{4A330F54-B26C-3AB8-30FA-1A90B43D3258}"/>
              </a:ext>
            </a:extLst>
          </p:cNvPr>
          <p:cNvSpPr/>
          <p:nvPr/>
        </p:nvSpPr>
        <p:spPr>
          <a:xfrm>
            <a:off x="15932889" y="622005"/>
            <a:ext cx="1993605" cy="73364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43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4 -0.00448 L 0.00026 0.4527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28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08642E-6 L 0.00061 0.444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22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8.64198E-7 L 0.00477 0.45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27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3773D-6DA7-6543-B3EE-4502D21C7EF0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EE0F2-CF7C-4AA8-2674-F99320B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FBA2C-FB82-A484-67F3-CA7AE0A1A6B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6F7DD7-E51A-B904-7DEA-D970F359E449}"/>
              </a:ext>
            </a:extLst>
          </p:cNvPr>
          <p:cNvSpPr txBox="1"/>
          <p:nvPr/>
        </p:nvSpPr>
        <p:spPr>
          <a:xfrm>
            <a:off x="3303059" y="1204635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6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2A567-FAFD-953C-A2E9-D63AF3053D12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2E7797AE-C0FF-14E9-EE1B-8539281F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C8FB54-38BE-B57B-C244-7B3600F1265F}"/>
              </a:ext>
            </a:extLst>
          </p:cNvPr>
          <p:cNvSpPr txBox="1"/>
          <p:nvPr/>
        </p:nvSpPr>
        <p:spPr>
          <a:xfrm>
            <a:off x="3967318" y="4468367"/>
            <a:ext cx="10832861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495D80-EACB-8473-7359-D97BB9BA3967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E40A74-A88B-BA36-14E3-B0C7732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6FDCFE-C464-3591-BEB0-CD15710F44E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E91A84-1E1C-AEA7-8E1A-3A2F98AD0F93}"/>
              </a:ext>
            </a:extLst>
          </p:cNvPr>
          <p:cNvSpPr txBox="1"/>
          <p:nvPr/>
        </p:nvSpPr>
        <p:spPr>
          <a:xfrm>
            <a:off x="3200400" y="952500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 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khe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hở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19B5A-F58D-03B6-0D42-4FAFD15634B8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E64B4007-55A8-E817-567B-4566A04E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192BC5-FF39-1E37-368D-AF7D6877D7BD}"/>
              </a:ext>
            </a:extLst>
          </p:cNvPr>
          <p:cNvSpPr txBox="1"/>
          <p:nvPr/>
        </p:nvSpPr>
        <p:spPr>
          <a:xfrm>
            <a:off x="3048000" y="5676900"/>
            <a:ext cx="12496800" cy="1225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endParaRPr lang="vi-VN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376E-5B35-4FCB-5D55-AF8C6B6C2476}"/>
              </a:ext>
            </a:extLst>
          </p:cNvPr>
          <p:cNvGrpSpPr/>
          <p:nvPr/>
        </p:nvGrpSpPr>
        <p:grpSpPr>
          <a:xfrm>
            <a:off x="0" y="-332472"/>
            <a:ext cx="18288000" cy="5171172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A5B70D-2EF9-1110-C1A3-AF8F0525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03DE26-5703-51DF-9243-8C369EE3A043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4FA4AD-B27B-D04A-8303-B2EACCABE4A6}"/>
              </a:ext>
            </a:extLst>
          </p:cNvPr>
          <p:cNvSpPr txBox="1"/>
          <p:nvPr/>
        </p:nvSpPr>
        <p:spPr>
          <a:xfrm>
            <a:off x="3303059" y="1204635"/>
            <a:ext cx="121594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 có vai trò cung cấp chất dinh dưỡng, nước, không khí,... cho cây và giữ cho cây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………..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19200" y="3771900"/>
            <a:ext cx="160020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08B49-E662-E5FE-68D7-B0E26E04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57300"/>
            <a:ext cx="13954953" cy="461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F71DCF-9D61-665B-6525-B015A46709A2}"/>
              </a:ext>
            </a:extLst>
          </p:cNvPr>
          <p:cNvSpPr txBox="1"/>
          <p:nvPr/>
        </p:nvSpPr>
        <p:spPr>
          <a:xfrm>
            <a:off x="1295400" y="1409700"/>
            <a:ext cx="1562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5400" b="1" dirty="0" err="1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điều gì xảy ra đối với đất và cây khi dòng nước lũ dâng cao và chảy mạnh.</a:t>
            </a:r>
            <a:endParaRPr lang="vi-VN" sz="5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4B9BE-D54E-9621-615C-5311DF5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695700"/>
            <a:ext cx="8818612" cy="489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878A147F-5295-F115-014B-A832FC55E86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67A7CDA-9B1B-0B8F-ECFE-B5ED41A068C2}"/>
              </a:ext>
            </a:extLst>
          </p:cNvPr>
          <p:cNvSpPr/>
          <p:nvPr/>
        </p:nvSpPr>
        <p:spPr>
          <a:xfrm>
            <a:off x="19050000" y="-269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6BF7EA-B103-7E57-3D4D-4E598DEA374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0375642" y="4464855"/>
                </a:moveTo>
                <a:cubicBezTo>
                  <a:pt x="10343436" y="4464855"/>
                  <a:pt x="10313972" y="4476161"/>
                  <a:pt x="10287248" y="4498774"/>
                </a:cubicBezTo>
                <a:cubicBezTo>
                  <a:pt x="10263264" y="4522072"/>
                  <a:pt x="10251273" y="4551537"/>
                  <a:pt x="10251273" y="4587169"/>
                </a:cubicBezTo>
                <a:cubicBezTo>
                  <a:pt x="10251273" y="4620745"/>
                  <a:pt x="10263264" y="4653636"/>
                  <a:pt x="10287248" y="4685842"/>
                </a:cubicBezTo>
                <a:cubicBezTo>
                  <a:pt x="10298896" y="4698176"/>
                  <a:pt x="10310202" y="4710339"/>
                  <a:pt x="10321167" y="4722330"/>
                </a:cubicBezTo>
                <a:cubicBezTo>
                  <a:pt x="10332130" y="4734322"/>
                  <a:pt x="10343436" y="4746484"/>
                  <a:pt x="10355085" y="4758819"/>
                </a:cubicBezTo>
                <a:cubicBezTo>
                  <a:pt x="10380438" y="4791710"/>
                  <a:pt x="10393116" y="4826314"/>
                  <a:pt x="10393116" y="4862631"/>
                </a:cubicBezTo>
                <a:cubicBezTo>
                  <a:pt x="10393116" y="4869483"/>
                  <a:pt x="10392773" y="4876849"/>
                  <a:pt x="10392088" y="4884729"/>
                </a:cubicBezTo>
                <a:cubicBezTo>
                  <a:pt x="10391402" y="4892610"/>
                  <a:pt x="10390374" y="4900661"/>
                  <a:pt x="10389004" y="4908884"/>
                </a:cubicBezTo>
                <a:cubicBezTo>
                  <a:pt x="10430803" y="4889012"/>
                  <a:pt x="10469176" y="4868284"/>
                  <a:pt x="10504123" y="4846699"/>
                </a:cubicBezTo>
                <a:cubicBezTo>
                  <a:pt x="10539069" y="4825115"/>
                  <a:pt x="10570590" y="4802331"/>
                  <a:pt x="10598684" y="4778348"/>
                </a:cubicBezTo>
                <a:cubicBezTo>
                  <a:pt x="10680226" y="4711195"/>
                  <a:pt x="10720998" y="4644385"/>
                  <a:pt x="10720998" y="4577918"/>
                </a:cubicBezTo>
                <a:cubicBezTo>
                  <a:pt x="10720998" y="4544342"/>
                  <a:pt x="10708321" y="4516932"/>
                  <a:pt x="10682968" y="4495690"/>
                </a:cubicBezTo>
                <a:cubicBezTo>
                  <a:pt x="10658984" y="4475134"/>
                  <a:pt x="10630205" y="4464855"/>
                  <a:pt x="10596629" y="4464855"/>
                </a:cubicBezTo>
                <a:cubicBezTo>
                  <a:pt x="10547977" y="4464855"/>
                  <a:pt x="10511660" y="4489181"/>
                  <a:pt x="10487677" y="4537832"/>
                </a:cubicBezTo>
                <a:cubicBezTo>
                  <a:pt x="10480824" y="4514534"/>
                  <a:pt x="10466093" y="4496376"/>
                  <a:pt x="10443480" y="4483356"/>
                </a:cubicBezTo>
                <a:cubicBezTo>
                  <a:pt x="10423608" y="4471022"/>
                  <a:pt x="10400995" y="4464855"/>
                  <a:pt x="10375642" y="4464855"/>
                </a:cubicBezTo>
                <a:close/>
                <a:moveTo>
                  <a:pt x="6653824" y="3910847"/>
                </a:moveTo>
                <a:cubicBezTo>
                  <a:pt x="6679177" y="3910847"/>
                  <a:pt x="6701790" y="3917357"/>
                  <a:pt x="6721661" y="3930376"/>
                </a:cubicBezTo>
                <a:cubicBezTo>
                  <a:pt x="6743589" y="3942710"/>
                  <a:pt x="6758321" y="3960869"/>
                  <a:pt x="6765859" y="3984852"/>
                </a:cubicBezTo>
                <a:cubicBezTo>
                  <a:pt x="6789842" y="3935515"/>
                  <a:pt x="6826159" y="3910847"/>
                  <a:pt x="6874810" y="3910847"/>
                </a:cubicBezTo>
                <a:cubicBezTo>
                  <a:pt x="6908386" y="3910847"/>
                  <a:pt x="6937166" y="3921468"/>
                  <a:pt x="6961149" y="3942710"/>
                </a:cubicBezTo>
                <a:cubicBezTo>
                  <a:pt x="6986502" y="3963953"/>
                  <a:pt x="6999179" y="3991362"/>
                  <a:pt x="6999179" y="4024938"/>
                </a:cubicBezTo>
                <a:cubicBezTo>
                  <a:pt x="6999179" y="4090720"/>
                  <a:pt x="6958407" y="4157187"/>
                  <a:pt x="6876865" y="4224340"/>
                </a:cubicBezTo>
                <a:cubicBezTo>
                  <a:pt x="6848772" y="4248323"/>
                  <a:pt x="6817251" y="4271278"/>
                  <a:pt x="6782304" y="4293205"/>
                </a:cubicBezTo>
                <a:cubicBezTo>
                  <a:pt x="6747357" y="4315132"/>
                  <a:pt x="6708642" y="4335689"/>
                  <a:pt x="6666157" y="4354876"/>
                </a:cubicBezTo>
                <a:cubicBezTo>
                  <a:pt x="6667528" y="4346653"/>
                  <a:pt x="6668727" y="4338602"/>
                  <a:pt x="6669755" y="4330721"/>
                </a:cubicBezTo>
                <a:cubicBezTo>
                  <a:pt x="6670783" y="4322841"/>
                  <a:pt x="6671297" y="4315475"/>
                  <a:pt x="6671297" y="4308623"/>
                </a:cubicBezTo>
                <a:cubicBezTo>
                  <a:pt x="6671297" y="4272306"/>
                  <a:pt x="6658620" y="4238044"/>
                  <a:pt x="6633267" y="4205838"/>
                </a:cubicBezTo>
                <a:cubicBezTo>
                  <a:pt x="6621618" y="4192819"/>
                  <a:pt x="6610312" y="4180485"/>
                  <a:pt x="6599348" y="4168836"/>
                </a:cubicBezTo>
                <a:cubicBezTo>
                  <a:pt x="6588384" y="4157187"/>
                  <a:pt x="6577078" y="4144853"/>
                  <a:pt x="6565429" y="4131834"/>
                </a:cubicBezTo>
                <a:cubicBezTo>
                  <a:pt x="6541446" y="4099628"/>
                  <a:pt x="6529455" y="4066737"/>
                  <a:pt x="6529455" y="4033161"/>
                </a:cubicBezTo>
                <a:cubicBezTo>
                  <a:pt x="6529455" y="3998214"/>
                  <a:pt x="6541446" y="3968749"/>
                  <a:pt x="6565429" y="3944766"/>
                </a:cubicBezTo>
                <a:cubicBezTo>
                  <a:pt x="6592153" y="3922153"/>
                  <a:pt x="6621618" y="3910847"/>
                  <a:pt x="6653824" y="3910847"/>
                </a:cubicBezTo>
                <a:close/>
                <a:moveTo>
                  <a:pt x="14520031" y="3884123"/>
                </a:moveTo>
                <a:cubicBezTo>
                  <a:pt x="14545384" y="3884123"/>
                  <a:pt x="14567997" y="3890290"/>
                  <a:pt x="14587869" y="3902624"/>
                </a:cubicBezTo>
                <a:cubicBezTo>
                  <a:pt x="14609797" y="3914958"/>
                  <a:pt x="14624528" y="3933117"/>
                  <a:pt x="14632066" y="3957100"/>
                </a:cubicBezTo>
                <a:cubicBezTo>
                  <a:pt x="14655364" y="3908449"/>
                  <a:pt x="14691681" y="3884123"/>
                  <a:pt x="14741018" y="3884123"/>
                </a:cubicBezTo>
                <a:cubicBezTo>
                  <a:pt x="14774594" y="3884123"/>
                  <a:pt x="14803373" y="3894402"/>
                  <a:pt x="14827357" y="3914958"/>
                </a:cubicBezTo>
                <a:cubicBezTo>
                  <a:pt x="14852710" y="3936201"/>
                  <a:pt x="14865387" y="3963610"/>
                  <a:pt x="14865387" y="3997186"/>
                </a:cubicBezTo>
                <a:cubicBezTo>
                  <a:pt x="14865387" y="4062968"/>
                  <a:pt x="14824616" y="4129778"/>
                  <a:pt x="14743073" y="4197616"/>
                </a:cubicBezTo>
                <a:cubicBezTo>
                  <a:pt x="14714979" y="4220913"/>
                  <a:pt x="14683458" y="4243526"/>
                  <a:pt x="14648512" y="4265453"/>
                </a:cubicBezTo>
                <a:cubicBezTo>
                  <a:pt x="14613565" y="4287381"/>
                  <a:pt x="14574850" y="4308280"/>
                  <a:pt x="14532365" y="4328152"/>
                </a:cubicBezTo>
                <a:cubicBezTo>
                  <a:pt x="14533736" y="4319244"/>
                  <a:pt x="14534764" y="4311021"/>
                  <a:pt x="14535449" y="4303484"/>
                </a:cubicBezTo>
                <a:cubicBezTo>
                  <a:pt x="14536134" y="4295946"/>
                  <a:pt x="14536477" y="4288751"/>
                  <a:pt x="14536477" y="4281899"/>
                </a:cubicBezTo>
                <a:cubicBezTo>
                  <a:pt x="14536477" y="4244896"/>
                  <a:pt x="14524143" y="4210292"/>
                  <a:pt x="14499474" y="4178087"/>
                </a:cubicBezTo>
                <a:cubicBezTo>
                  <a:pt x="14487825" y="4165753"/>
                  <a:pt x="14476348" y="4153590"/>
                  <a:pt x="14465041" y="4141598"/>
                </a:cubicBezTo>
                <a:cubicBezTo>
                  <a:pt x="14453735" y="4129607"/>
                  <a:pt x="14442600" y="4117444"/>
                  <a:pt x="14431637" y="4105110"/>
                </a:cubicBezTo>
                <a:cubicBezTo>
                  <a:pt x="14407653" y="4072219"/>
                  <a:pt x="14395662" y="4038985"/>
                  <a:pt x="14395662" y="4005409"/>
                </a:cubicBezTo>
                <a:cubicBezTo>
                  <a:pt x="14395662" y="3970462"/>
                  <a:pt x="14407653" y="3940997"/>
                  <a:pt x="14431637" y="3917014"/>
                </a:cubicBezTo>
                <a:cubicBezTo>
                  <a:pt x="14458361" y="3895087"/>
                  <a:pt x="14487825" y="3884123"/>
                  <a:pt x="14520031" y="3884123"/>
                </a:cubicBezTo>
                <a:close/>
                <a:moveTo>
                  <a:pt x="10381809" y="3689861"/>
                </a:moveTo>
                <a:cubicBezTo>
                  <a:pt x="10349603" y="3689861"/>
                  <a:pt x="10320139" y="3701167"/>
                  <a:pt x="10293415" y="3723780"/>
                </a:cubicBezTo>
                <a:cubicBezTo>
                  <a:pt x="10270116" y="3747763"/>
                  <a:pt x="10258468" y="3777227"/>
                  <a:pt x="10258468" y="3812174"/>
                </a:cubicBezTo>
                <a:cubicBezTo>
                  <a:pt x="10258468" y="3845750"/>
                  <a:pt x="10270116" y="3878641"/>
                  <a:pt x="10293415" y="3910847"/>
                </a:cubicBezTo>
                <a:cubicBezTo>
                  <a:pt x="10305063" y="3923866"/>
                  <a:pt x="10316541" y="3936201"/>
                  <a:pt x="10327848" y="3947850"/>
                </a:cubicBezTo>
                <a:cubicBezTo>
                  <a:pt x="10339154" y="3959498"/>
                  <a:pt x="10350288" y="3971833"/>
                  <a:pt x="10361252" y="3984852"/>
                </a:cubicBezTo>
                <a:cubicBezTo>
                  <a:pt x="10386606" y="4017058"/>
                  <a:pt x="10399283" y="4051319"/>
                  <a:pt x="10399283" y="4087636"/>
                </a:cubicBezTo>
                <a:cubicBezTo>
                  <a:pt x="10399283" y="4094489"/>
                  <a:pt x="10398940" y="4101855"/>
                  <a:pt x="10398255" y="4109735"/>
                </a:cubicBezTo>
                <a:cubicBezTo>
                  <a:pt x="10397569" y="4117615"/>
                  <a:pt x="10396541" y="4125667"/>
                  <a:pt x="10395171" y="4133889"/>
                </a:cubicBezTo>
                <a:cubicBezTo>
                  <a:pt x="10436970" y="4114703"/>
                  <a:pt x="10475514" y="4094146"/>
                  <a:pt x="10510804" y="4072219"/>
                </a:cubicBezTo>
                <a:cubicBezTo>
                  <a:pt x="10546092" y="4050291"/>
                  <a:pt x="10577785" y="4027336"/>
                  <a:pt x="10605879" y="4003353"/>
                </a:cubicBezTo>
                <a:cubicBezTo>
                  <a:pt x="10686736" y="3936201"/>
                  <a:pt x="10727165" y="3869733"/>
                  <a:pt x="10727165" y="3803951"/>
                </a:cubicBezTo>
                <a:cubicBezTo>
                  <a:pt x="10727165" y="3770375"/>
                  <a:pt x="10714488" y="3742966"/>
                  <a:pt x="10689135" y="3721724"/>
                </a:cubicBezTo>
                <a:cubicBezTo>
                  <a:pt x="10665836" y="3700482"/>
                  <a:pt x="10637057" y="3689861"/>
                  <a:pt x="10602796" y="3689861"/>
                </a:cubicBezTo>
                <a:cubicBezTo>
                  <a:pt x="10554144" y="3689861"/>
                  <a:pt x="10517827" y="3714529"/>
                  <a:pt x="10493844" y="3763866"/>
                </a:cubicBezTo>
                <a:cubicBezTo>
                  <a:pt x="10486991" y="3739883"/>
                  <a:pt x="10472260" y="3721724"/>
                  <a:pt x="10449647" y="3709390"/>
                </a:cubicBezTo>
                <a:cubicBezTo>
                  <a:pt x="10429775" y="3696370"/>
                  <a:pt x="10407162" y="3689861"/>
                  <a:pt x="10381809" y="3689861"/>
                </a:cubicBezTo>
                <a:close/>
                <a:moveTo>
                  <a:pt x="15348246" y="3344505"/>
                </a:moveTo>
                <a:lnTo>
                  <a:pt x="15348246" y="3978685"/>
                </a:lnTo>
                <a:lnTo>
                  <a:pt x="15585678" y="3978685"/>
                </a:lnTo>
                <a:lnTo>
                  <a:pt x="15585678" y="4912995"/>
                </a:lnTo>
                <a:lnTo>
                  <a:pt x="16057458" y="4912995"/>
                </a:lnTo>
                <a:lnTo>
                  <a:pt x="16057458" y="3978685"/>
                </a:lnTo>
                <a:lnTo>
                  <a:pt x="16294890" y="3978685"/>
                </a:lnTo>
                <a:lnTo>
                  <a:pt x="16294890" y="3344505"/>
                </a:lnTo>
                <a:close/>
                <a:moveTo>
                  <a:pt x="14288766" y="3344505"/>
                </a:moveTo>
                <a:lnTo>
                  <a:pt x="13907436" y="4912995"/>
                </a:lnTo>
                <a:lnTo>
                  <a:pt x="14385384" y="4912995"/>
                </a:lnTo>
                <a:lnTo>
                  <a:pt x="14446026" y="4645756"/>
                </a:lnTo>
                <a:lnTo>
                  <a:pt x="14789326" y="4645756"/>
                </a:lnTo>
                <a:lnTo>
                  <a:pt x="14850997" y="4912995"/>
                </a:lnTo>
                <a:lnTo>
                  <a:pt x="15323805" y="4912995"/>
                </a:lnTo>
                <a:lnTo>
                  <a:pt x="14962004" y="3344505"/>
                </a:lnTo>
                <a:close/>
                <a:moveTo>
                  <a:pt x="12607990" y="3344505"/>
                </a:moveTo>
                <a:lnTo>
                  <a:pt x="12607990" y="4912995"/>
                </a:lnTo>
                <a:lnTo>
                  <a:pt x="13079770" y="4912995"/>
                </a:lnTo>
                <a:lnTo>
                  <a:pt x="13079770" y="4330208"/>
                </a:lnTo>
                <a:lnTo>
                  <a:pt x="13322341" y="4330208"/>
                </a:lnTo>
                <a:lnTo>
                  <a:pt x="13322341" y="4912995"/>
                </a:lnTo>
                <a:lnTo>
                  <a:pt x="13793094" y="4912995"/>
                </a:lnTo>
                <a:lnTo>
                  <a:pt x="13793094" y="3344505"/>
                </a:lnTo>
                <a:lnTo>
                  <a:pt x="13322341" y="3344505"/>
                </a:lnTo>
                <a:lnTo>
                  <a:pt x="13322341" y="3919070"/>
                </a:lnTo>
                <a:lnTo>
                  <a:pt x="13079770" y="3919070"/>
                </a:lnTo>
                <a:lnTo>
                  <a:pt x="13079770" y="3344505"/>
                </a:lnTo>
                <a:close/>
                <a:moveTo>
                  <a:pt x="7493065" y="3344505"/>
                </a:moveTo>
                <a:lnTo>
                  <a:pt x="7493065" y="4912995"/>
                </a:lnTo>
                <a:lnTo>
                  <a:pt x="8378039" y="4912995"/>
                </a:lnTo>
                <a:lnTo>
                  <a:pt x="8378039" y="4519331"/>
                </a:lnTo>
                <a:lnTo>
                  <a:pt x="7964845" y="4519331"/>
                </a:lnTo>
                <a:lnTo>
                  <a:pt x="7964845" y="4326096"/>
                </a:lnTo>
                <a:lnTo>
                  <a:pt x="8253670" y="4326096"/>
                </a:lnTo>
                <a:lnTo>
                  <a:pt x="8253670" y="3932432"/>
                </a:lnTo>
                <a:lnTo>
                  <a:pt x="7964845" y="3932432"/>
                </a:lnTo>
                <a:lnTo>
                  <a:pt x="7964845" y="3738169"/>
                </a:lnTo>
                <a:lnTo>
                  <a:pt x="8378039" y="3738169"/>
                </a:lnTo>
                <a:lnTo>
                  <a:pt x="8378039" y="3344505"/>
                </a:lnTo>
                <a:close/>
                <a:moveTo>
                  <a:pt x="6226241" y="3344505"/>
                </a:moveTo>
                <a:lnTo>
                  <a:pt x="6226241" y="3982796"/>
                </a:lnTo>
                <a:lnTo>
                  <a:pt x="6081315" y="3982796"/>
                </a:lnTo>
                <a:lnTo>
                  <a:pt x="6081315" y="4277787"/>
                </a:lnTo>
                <a:lnTo>
                  <a:pt x="6226241" y="4277787"/>
                </a:lnTo>
                <a:lnTo>
                  <a:pt x="6226241" y="4912995"/>
                </a:lnTo>
                <a:lnTo>
                  <a:pt x="6599348" y="4912995"/>
                </a:lnTo>
                <a:cubicBezTo>
                  <a:pt x="6659648" y="4912995"/>
                  <a:pt x="6711211" y="4911967"/>
                  <a:pt x="6754038" y="4909912"/>
                </a:cubicBezTo>
                <a:cubicBezTo>
                  <a:pt x="6796866" y="4907856"/>
                  <a:pt x="6830955" y="4905458"/>
                  <a:pt x="6856308" y="4902717"/>
                </a:cubicBezTo>
                <a:cubicBezTo>
                  <a:pt x="6911127" y="4893809"/>
                  <a:pt x="6965603" y="4873937"/>
                  <a:pt x="7019737" y="4843102"/>
                </a:cubicBezTo>
                <a:cubicBezTo>
                  <a:pt x="7064961" y="4821174"/>
                  <a:pt x="7107274" y="4786913"/>
                  <a:pt x="7146675" y="4740317"/>
                </a:cubicBezTo>
                <a:cubicBezTo>
                  <a:pt x="7186075" y="4693722"/>
                  <a:pt x="7220508" y="4638903"/>
                  <a:pt x="7249973" y="4575862"/>
                </a:cubicBezTo>
                <a:cubicBezTo>
                  <a:pt x="7279438" y="4512821"/>
                  <a:pt x="7302565" y="4444127"/>
                  <a:pt x="7319353" y="4369780"/>
                </a:cubicBezTo>
                <a:cubicBezTo>
                  <a:pt x="7336141" y="4295432"/>
                  <a:pt x="7343850" y="4218858"/>
                  <a:pt x="7342479" y="4140056"/>
                </a:cubicBezTo>
                <a:cubicBezTo>
                  <a:pt x="7342479" y="3920098"/>
                  <a:pt x="7294171" y="3737141"/>
                  <a:pt x="7197553" y="3591187"/>
                </a:cubicBezTo>
                <a:cubicBezTo>
                  <a:pt x="7150958" y="3517868"/>
                  <a:pt x="7101621" y="3465106"/>
                  <a:pt x="7049544" y="3432900"/>
                </a:cubicBezTo>
                <a:cubicBezTo>
                  <a:pt x="6998837" y="3397953"/>
                  <a:pt x="6947101" y="3374998"/>
                  <a:pt x="6894339" y="3364034"/>
                </a:cubicBezTo>
                <a:cubicBezTo>
                  <a:pt x="6840891" y="3351015"/>
                  <a:pt x="6767914" y="3344505"/>
                  <a:pt x="6675408" y="3344505"/>
                </a:cubicBezTo>
                <a:close/>
                <a:moveTo>
                  <a:pt x="4266695" y="3344505"/>
                </a:moveTo>
                <a:lnTo>
                  <a:pt x="4266695" y="3932432"/>
                </a:lnTo>
                <a:cubicBezTo>
                  <a:pt x="4266695" y="4131148"/>
                  <a:pt x="4274575" y="4280186"/>
                  <a:pt x="4290335" y="4379544"/>
                </a:cubicBezTo>
                <a:cubicBezTo>
                  <a:pt x="4306095" y="4478902"/>
                  <a:pt x="4335904" y="4571237"/>
                  <a:pt x="4379757" y="4656548"/>
                </a:cubicBezTo>
                <a:cubicBezTo>
                  <a:pt x="4423613" y="4741859"/>
                  <a:pt x="4484084" y="4809868"/>
                  <a:pt x="4561173" y="4860575"/>
                </a:cubicBezTo>
                <a:cubicBezTo>
                  <a:pt x="4638261" y="4911282"/>
                  <a:pt x="4717576" y="4936636"/>
                  <a:pt x="4799119" y="4936636"/>
                </a:cubicBezTo>
                <a:cubicBezTo>
                  <a:pt x="4862845" y="4936636"/>
                  <a:pt x="4925372" y="4920190"/>
                  <a:pt x="4986700" y="4887299"/>
                </a:cubicBezTo>
                <a:cubicBezTo>
                  <a:pt x="5048028" y="4854408"/>
                  <a:pt x="5102675" y="4808326"/>
                  <a:pt x="5150641" y="4749054"/>
                </a:cubicBezTo>
                <a:cubicBezTo>
                  <a:pt x="5198607" y="4689782"/>
                  <a:pt x="5236466" y="4618518"/>
                  <a:pt x="5264218" y="4535262"/>
                </a:cubicBezTo>
                <a:cubicBezTo>
                  <a:pt x="5291970" y="4452007"/>
                  <a:pt x="5309443" y="4372349"/>
                  <a:pt x="5316637" y="4296289"/>
                </a:cubicBezTo>
                <a:cubicBezTo>
                  <a:pt x="5323833" y="4220228"/>
                  <a:pt x="5327430" y="4097572"/>
                  <a:pt x="5327430" y="3928321"/>
                </a:cubicBezTo>
                <a:lnTo>
                  <a:pt x="5327430" y="3344505"/>
                </a:lnTo>
                <a:lnTo>
                  <a:pt x="4855650" y="3344505"/>
                </a:lnTo>
                <a:lnTo>
                  <a:pt x="4855650" y="4005409"/>
                </a:lnTo>
                <a:cubicBezTo>
                  <a:pt x="4855650" y="4104767"/>
                  <a:pt x="4851539" y="4170378"/>
                  <a:pt x="4843316" y="4202241"/>
                </a:cubicBezTo>
                <a:cubicBezTo>
                  <a:pt x="4835093" y="4234104"/>
                  <a:pt x="4818305" y="4250036"/>
                  <a:pt x="4792951" y="4250036"/>
                </a:cubicBezTo>
                <a:cubicBezTo>
                  <a:pt x="4771709" y="4250036"/>
                  <a:pt x="4757320" y="4236160"/>
                  <a:pt x="4749782" y="4208408"/>
                </a:cubicBezTo>
                <a:cubicBezTo>
                  <a:pt x="4742244" y="4180656"/>
                  <a:pt x="4738475" y="4134917"/>
                  <a:pt x="4738475" y="4071191"/>
                </a:cubicBezTo>
                <a:lnTo>
                  <a:pt x="4738475" y="3344505"/>
                </a:lnTo>
                <a:close/>
                <a:moveTo>
                  <a:pt x="2882965" y="3344505"/>
                </a:moveTo>
                <a:lnTo>
                  <a:pt x="2882965" y="4912995"/>
                </a:lnTo>
                <a:lnTo>
                  <a:pt x="3354746" y="4912995"/>
                </a:lnTo>
                <a:lnTo>
                  <a:pt x="3354746" y="4330208"/>
                </a:lnTo>
                <a:lnTo>
                  <a:pt x="3597317" y="4330208"/>
                </a:lnTo>
                <a:lnTo>
                  <a:pt x="3597317" y="4912995"/>
                </a:lnTo>
                <a:lnTo>
                  <a:pt x="4068070" y="4912995"/>
                </a:lnTo>
                <a:lnTo>
                  <a:pt x="4068070" y="3344505"/>
                </a:lnTo>
                <a:lnTo>
                  <a:pt x="3597317" y="3344505"/>
                </a:lnTo>
                <a:lnTo>
                  <a:pt x="3597317" y="3919070"/>
                </a:lnTo>
                <a:lnTo>
                  <a:pt x="3354746" y="3919070"/>
                </a:lnTo>
                <a:lnTo>
                  <a:pt x="3354746" y="3344505"/>
                </a:lnTo>
                <a:close/>
                <a:moveTo>
                  <a:pt x="12055796" y="3317781"/>
                </a:moveTo>
                <a:cubicBezTo>
                  <a:pt x="11884489" y="3317781"/>
                  <a:pt x="11742817" y="3394869"/>
                  <a:pt x="11630782" y="3549046"/>
                </a:cubicBezTo>
                <a:cubicBezTo>
                  <a:pt x="11518747" y="3703223"/>
                  <a:pt x="11462729" y="3898856"/>
                  <a:pt x="11462729" y="4135945"/>
                </a:cubicBezTo>
                <a:cubicBezTo>
                  <a:pt x="11462729" y="4370293"/>
                  <a:pt x="11517205" y="4561815"/>
                  <a:pt x="11626157" y="4710510"/>
                </a:cubicBezTo>
                <a:cubicBezTo>
                  <a:pt x="11737164" y="4859205"/>
                  <a:pt x="11876951" y="4933552"/>
                  <a:pt x="12045517" y="4933552"/>
                </a:cubicBezTo>
                <a:cubicBezTo>
                  <a:pt x="12093483" y="4933552"/>
                  <a:pt x="12139565" y="4929098"/>
                  <a:pt x="12183762" y="4920190"/>
                </a:cubicBezTo>
                <a:cubicBezTo>
                  <a:pt x="12227959" y="4911282"/>
                  <a:pt x="12269244" y="4899462"/>
                  <a:pt x="12307617" y="4884729"/>
                </a:cubicBezTo>
                <a:cubicBezTo>
                  <a:pt x="12345991" y="4869997"/>
                  <a:pt x="12380251" y="4853209"/>
                  <a:pt x="12410402" y="4834365"/>
                </a:cubicBezTo>
                <a:cubicBezTo>
                  <a:pt x="12440552" y="4815521"/>
                  <a:pt x="12466248" y="4796164"/>
                  <a:pt x="12487490" y="4776292"/>
                </a:cubicBezTo>
                <a:lnTo>
                  <a:pt x="12290144" y="4182198"/>
                </a:lnTo>
                <a:cubicBezTo>
                  <a:pt x="12258624" y="4202070"/>
                  <a:pt x="12224019" y="4217487"/>
                  <a:pt x="12186332" y="4228451"/>
                </a:cubicBezTo>
                <a:cubicBezTo>
                  <a:pt x="12183591" y="4231192"/>
                  <a:pt x="12181193" y="4233076"/>
                  <a:pt x="12179137" y="4234104"/>
                </a:cubicBezTo>
                <a:cubicBezTo>
                  <a:pt x="12177081" y="4235132"/>
                  <a:pt x="12174682" y="4237016"/>
                  <a:pt x="12171942" y="4239757"/>
                </a:cubicBezTo>
                <a:cubicBezTo>
                  <a:pt x="12143847" y="4263055"/>
                  <a:pt x="12112156" y="4285668"/>
                  <a:pt x="12076866" y="4307595"/>
                </a:cubicBezTo>
                <a:cubicBezTo>
                  <a:pt x="12041577" y="4329522"/>
                  <a:pt x="12003032" y="4350422"/>
                  <a:pt x="11961234" y="4370293"/>
                </a:cubicBezTo>
                <a:cubicBezTo>
                  <a:pt x="11962605" y="4361385"/>
                  <a:pt x="11963633" y="4353163"/>
                  <a:pt x="11964317" y="4345625"/>
                </a:cubicBezTo>
                <a:cubicBezTo>
                  <a:pt x="11965002" y="4338088"/>
                  <a:pt x="11965345" y="4330893"/>
                  <a:pt x="11965345" y="4324040"/>
                </a:cubicBezTo>
                <a:cubicBezTo>
                  <a:pt x="11965345" y="4287038"/>
                  <a:pt x="11952668" y="4252434"/>
                  <a:pt x="11927315" y="4220228"/>
                </a:cubicBezTo>
                <a:cubicBezTo>
                  <a:pt x="11916352" y="4207894"/>
                  <a:pt x="11905216" y="4195731"/>
                  <a:pt x="11893910" y="4183740"/>
                </a:cubicBezTo>
                <a:cubicBezTo>
                  <a:pt x="11882604" y="4171748"/>
                  <a:pt x="11871468" y="4159585"/>
                  <a:pt x="11860505" y="4147251"/>
                </a:cubicBezTo>
                <a:cubicBezTo>
                  <a:pt x="11836522" y="4114360"/>
                  <a:pt x="11824531" y="4081127"/>
                  <a:pt x="11824531" y="4047550"/>
                </a:cubicBezTo>
                <a:cubicBezTo>
                  <a:pt x="11824531" y="4012604"/>
                  <a:pt x="11836522" y="3983139"/>
                  <a:pt x="11860505" y="3959156"/>
                </a:cubicBezTo>
                <a:cubicBezTo>
                  <a:pt x="11887229" y="3936543"/>
                  <a:pt x="11916694" y="3925237"/>
                  <a:pt x="11948900" y="3925237"/>
                </a:cubicBezTo>
                <a:cubicBezTo>
                  <a:pt x="11974253" y="3925237"/>
                  <a:pt x="11996524" y="3931747"/>
                  <a:pt x="12015710" y="3944766"/>
                </a:cubicBezTo>
                <a:cubicBezTo>
                  <a:pt x="12036951" y="3957100"/>
                  <a:pt x="12050999" y="3974573"/>
                  <a:pt x="12057851" y="3997186"/>
                </a:cubicBezTo>
                <a:lnTo>
                  <a:pt x="12059907" y="3997186"/>
                </a:lnTo>
                <a:cubicBezTo>
                  <a:pt x="12085260" y="3949220"/>
                  <a:pt x="12121921" y="3925237"/>
                  <a:pt x="12169886" y="3925237"/>
                </a:cubicBezTo>
                <a:cubicBezTo>
                  <a:pt x="12203462" y="3925237"/>
                  <a:pt x="12232242" y="3935858"/>
                  <a:pt x="12256225" y="3957100"/>
                </a:cubicBezTo>
                <a:cubicBezTo>
                  <a:pt x="12280209" y="3978342"/>
                  <a:pt x="12292885" y="4002325"/>
                  <a:pt x="12294255" y="4029049"/>
                </a:cubicBezTo>
                <a:lnTo>
                  <a:pt x="12487490" y="3485320"/>
                </a:lnTo>
                <a:cubicBezTo>
                  <a:pt x="12459395" y="3460651"/>
                  <a:pt x="12428560" y="3437696"/>
                  <a:pt x="12394984" y="3416454"/>
                </a:cubicBezTo>
                <a:cubicBezTo>
                  <a:pt x="12361408" y="3395212"/>
                  <a:pt x="12325605" y="3377225"/>
                  <a:pt x="12287574" y="3362492"/>
                </a:cubicBezTo>
                <a:cubicBezTo>
                  <a:pt x="12249544" y="3347760"/>
                  <a:pt x="12211000" y="3336625"/>
                  <a:pt x="12171942" y="3329087"/>
                </a:cubicBezTo>
                <a:cubicBezTo>
                  <a:pt x="12132884" y="3321550"/>
                  <a:pt x="12094169" y="3317781"/>
                  <a:pt x="12055796" y="3317781"/>
                </a:cubicBezTo>
                <a:close/>
                <a:moveTo>
                  <a:pt x="9963579" y="3317781"/>
                </a:moveTo>
                <a:lnTo>
                  <a:pt x="9491799" y="3519239"/>
                </a:lnTo>
                <a:lnTo>
                  <a:pt x="9491799" y="4912995"/>
                </a:lnTo>
                <a:lnTo>
                  <a:pt x="9963579" y="4912995"/>
                </a:lnTo>
                <a:close/>
                <a:moveTo>
                  <a:pt x="2330771" y="3317781"/>
                </a:moveTo>
                <a:cubicBezTo>
                  <a:pt x="2159464" y="3317781"/>
                  <a:pt x="2017792" y="3394869"/>
                  <a:pt x="1905757" y="3549046"/>
                </a:cubicBezTo>
                <a:cubicBezTo>
                  <a:pt x="1793722" y="3703223"/>
                  <a:pt x="1737705" y="3898856"/>
                  <a:pt x="1737705" y="4135945"/>
                </a:cubicBezTo>
                <a:cubicBezTo>
                  <a:pt x="1737705" y="4370293"/>
                  <a:pt x="1792181" y="4561815"/>
                  <a:pt x="1901132" y="4710510"/>
                </a:cubicBezTo>
                <a:cubicBezTo>
                  <a:pt x="2012139" y="4859205"/>
                  <a:pt x="2151926" y="4933552"/>
                  <a:pt x="2320493" y="4933552"/>
                </a:cubicBezTo>
                <a:cubicBezTo>
                  <a:pt x="2368459" y="4933552"/>
                  <a:pt x="2414540" y="4929098"/>
                  <a:pt x="2458738" y="4920190"/>
                </a:cubicBezTo>
                <a:cubicBezTo>
                  <a:pt x="2502935" y="4911282"/>
                  <a:pt x="2544220" y="4899462"/>
                  <a:pt x="2582593" y="4884729"/>
                </a:cubicBezTo>
                <a:cubicBezTo>
                  <a:pt x="2620966" y="4869997"/>
                  <a:pt x="2655227" y="4853209"/>
                  <a:pt x="2685377" y="4834365"/>
                </a:cubicBezTo>
                <a:cubicBezTo>
                  <a:pt x="2715527" y="4815521"/>
                  <a:pt x="2741223" y="4796164"/>
                  <a:pt x="2762466" y="4776292"/>
                </a:cubicBezTo>
                <a:lnTo>
                  <a:pt x="2565120" y="4182198"/>
                </a:lnTo>
                <a:cubicBezTo>
                  <a:pt x="2533599" y="4202070"/>
                  <a:pt x="2498995" y="4217487"/>
                  <a:pt x="2461307" y="4228451"/>
                </a:cubicBezTo>
                <a:cubicBezTo>
                  <a:pt x="2458566" y="4231192"/>
                  <a:pt x="2456168" y="4233076"/>
                  <a:pt x="2454112" y="4234104"/>
                </a:cubicBezTo>
                <a:cubicBezTo>
                  <a:pt x="2452057" y="4235132"/>
                  <a:pt x="2449658" y="4237016"/>
                  <a:pt x="2446917" y="4239757"/>
                </a:cubicBezTo>
                <a:cubicBezTo>
                  <a:pt x="2418823" y="4263055"/>
                  <a:pt x="2387131" y="4285668"/>
                  <a:pt x="2351842" y="4307595"/>
                </a:cubicBezTo>
                <a:cubicBezTo>
                  <a:pt x="2316552" y="4329522"/>
                  <a:pt x="2278008" y="4350422"/>
                  <a:pt x="2236209" y="4370293"/>
                </a:cubicBezTo>
                <a:cubicBezTo>
                  <a:pt x="2237580" y="4361385"/>
                  <a:pt x="2238608" y="4353163"/>
                  <a:pt x="2239293" y="4345625"/>
                </a:cubicBezTo>
                <a:cubicBezTo>
                  <a:pt x="2239978" y="4338088"/>
                  <a:pt x="2240321" y="4330893"/>
                  <a:pt x="2240321" y="4324040"/>
                </a:cubicBezTo>
                <a:cubicBezTo>
                  <a:pt x="2240321" y="4287038"/>
                  <a:pt x="2227644" y="4252434"/>
                  <a:pt x="2202290" y="4220228"/>
                </a:cubicBezTo>
                <a:cubicBezTo>
                  <a:pt x="2191327" y="4207894"/>
                  <a:pt x="2180192" y="4195731"/>
                  <a:pt x="2168885" y="4183740"/>
                </a:cubicBezTo>
                <a:cubicBezTo>
                  <a:pt x="2157579" y="4171748"/>
                  <a:pt x="2146444" y="4159585"/>
                  <a:pt x="2135481" y="4147251"/>
                </a:cubicBezTo>
                <a:cubicBezTo>
                  <a:pt x="2111498" y="4114360"/>
                  <a:pt x="2099506" y="4081127"/>
                  <a:pt x="2099506" y="4047550"/>
                </a:cubicBezTo>
                <a:cubicBezTo>
                  <a:pt x="2099506" y="4012604"/>
                  <a:pt x="2111498" y="3983139"/>
                  <a:pt x="2135481" y="3959156"/>
                </a:cubicBezTo>
                <a:cubicBezTo>
                  <a:pt x="2162205" y="3936543"/>
                  <a:pt x="2191669" y="3925237"/>
                  <a:pt x="2223875" y="3925237"/>
                </a:cubicBezTo>
                <a:cubicBezTo>
                  <a:pt x="2249229" y="3925237"/>
                  <a:pt x="2271499" y="3931747"/>
                  <a:pt x="2290685" y="3944766"/>
                </a:cubicBezTo>
                <a:cubicBezTo>
                  <a:pt x="2311928" y="3957100"/>
                  <a:pt x="2325974" y="3974573"/>
                  <a:pt x="2332827" y="3997186"/>
                </a:cubicBezTo>
                <a:lnTo>
                  <a:pt x="2334882" y="3997186"/>
                </a:lnTo>
                <a:cubicBezTo>
                  <a:pt x="2360236" y="3949220"/>
                  <a:pt x="2396896" y="3925237"/>
                  <a:pt x="2444862" y="3925237"/>
                </a:cubicBezTo>
                <a:cubicBezTo>
                  <a:pt x="2478438" y="3925237"/>
                  <a:pt x="2507218" y="3935858"/>
                  <a:pt x="2531201" y="3957100"/>
                </a:cubicBezTo>
                <a:cubicBezTo>
                  <a:pt x="2555184" y="3978342"/>
                  <a:pt x="2567860" y="4002325"/>
                  <a:pt x="2569231" y="4029049"/>
                </a:cubicBezTo>
                <a:lnTo>
                  <a:pt x="2762466" y="3485320"/>
                </a:lnTo>
                <a:cubicBezTo>
                  <a:pt x="2734371" y="3460651"/>
                  <a:pt x="2703536" y="3437696"/>
                  <a:pt x="2669960" y="3416454"/>
                </a:cubicBezTo>
                <a:cubicBezTo>
                  <a:pt x="2636383" y="3395212"/>
                  <a:pt x="2600580" y="3377225"/>
                  <a:pt x="2562550" y="3362492"/>
                </a:cubicBezTo>
                <a:cubicBezTo>
                  <a:pt x="2524520" y="3347760"/>
                  <a:pt x="2485976" y="3336625"/>
                  <a:pt x="2446917" y="3329087"/>
                </a:cubicBezTo>
                <a:cubicBezTo>
                  <a:pt x="2407859" y="3321550"/>
                  <a:pt x="2369144" y="3317781"/>
                  <a:pt x="2330771" y="3317781"/>
                </a:cubicBezTo>
                <a:close/>
                <a:moveTo>
                  <a:pt x="14492279" y="3029984"/>
                </a:moveTo>
                <a:lnTo>
                  <a:pt x="14361743" y="3301335"/>
                </a:lnTo>
                <a:lnTo>
                  <a:pt x="14515920" y="3301335"/>
                </a:lnTo>
                <a:lnTo>
                  <a:pt x="14616649" y="3176966"/>
                </a:lnTo>
                <a:lnTo>
                  <a:pt x="14736906" y="3301335"/>
                </a:lnTo>
                <a:lnTo>
                  <a:pt x="14903417" y="3301335"/>
                </a:lnTo>
                <a:lnTo>
                  <a:pt x="14770825" y="3029984"/>
                </a:lnTo>
                <a:close/>
                <a:moveTo>
                  <a:pt x="7794224" y="3029984"/>
                </a:moveTo>
                <a:lnTo>
                  <a:pt x="7663688" y="3301335"/>
                </a:lnTo>
                <a:lnTo>
                  <a:pt x="7817864" y="3301335"/>
                </a:lnTo>
                <a:lnTo>
                  <a:pt x="7918592" y="3176966"/>
                </a:lnTo>
                <a:lnTo>
                  <a:pt x="8038851" y="3301335"/>
                </a:lnTo>
                <a:lnTo>
                  <a:pt x="8205362" y="3301335"/>
                </a:lnTo>
                <a:lnTo>
                  <a:pt x="8072769" y="3029984"/>
                </a:lnTo>
                <a:close/>
                <a:moveTo>
                  <a:pt x="4835093" y="2926172"/>
                </a:moveTo>
                <a:cubicBezTo>
                  <a:pt x="4785071" y="2926172"/>
                  <a:pt x="4743101" y="2947757"/>
                  <a:pt x="4709182" y="2990926"/>
                </a:cubicBezTo>
                <a:cubicBezTo>
                  <a:pt x="4675263" y="3034096"/>
                  <a:pt x="4652821" y="3080349"/>
                  <a:pt x="4641858" y="3129685"/>
                </a:cubicBezTo>
                <a:cubicBezTo>
                  <a:pt x="4678175" y="3109129"/>
                  <a:pt x="4708667" y="3098850"/>
                  <a:pt x="4733336" y="3098850"/>
                </a:cubicBezTo>
                <a:cubicBezTo>
                  <a:pt x="4758004" y="3098850"/>
                  <a:pt x="4778047" y="3106902"/>
                  <a:pt x="4793465" y="3123005"/>
                </a:cubicBezTo>
                <a:cubicBezTo>
                  <a:pt x="4808883" y="3139107"/>
                  <a:pt x="4816592" y="3160864"/>
                  <a:pt x="4816592" y="3188273"/>
                </a:cubicBezTo>
                <a:cubicBezTo>
                  <a:pt x="4816592" y="3206089"/>
                  <a:pt x="4813166" y="3220479"/>
                  <a:pt x="4806313" y="3231442"/>
                </a:cubicBezTo>
                <a:cubicBezTo>
                  <a:pt x="4800831" y="3244461"/>
                  <a:pt x="4788840" y="3262277"/>
                  <a:pt x="4770339" y="3284890"/>
                </a:cubicBezTo>
                <a:cubicBezTo>
                  <a:pt x="4770339" y="3286261"/>
                  <a:pt x="4770339" y="3287117"/>
                  <a:pt x="4770339" y="3287460"/>
                </a:cubicBezTo>
                <a:cubicBezTo>
                  <a:pt x="4770339" y="3287802"/>
                  <a:pt x="4770339" y="3288316"/>
                  <a:pt x="4770339" y="3289001"/>
                </a:cubicBezTo>
                <a:cubicBezTo>
                  <a:pt x="4781987" y="3288316"/>
                  <a:pt x="4794150" y="3287802"/>
                  <a:pt x="4806827" y="3287460"/>
                </a:cubicBezTo>
                <a:cubicBezTo>
                  <a:pt x="4819504" y="3287117"/>
                  <a:pt x="4831324" y="3286261"/>
                  <a:pt x="4842288" y="3284890"/>
                </a:cubicBezTo>
                <a:cubicBezTo>
                  <a:pt x="4840917" y="3284205"/>
                  <a:pt x="4839890" y="3283520"/>
                  <a:pt x="4839204" y="3282834"/>
                </a:cubicBezTo>
                <a:cubicBezTo>
                  <a:pt x="4854965" y="3269815"/>
                  <a:pt x="4869697" y="3255768"/>
                  <a:pt x="4883402" y="3240693"/>
                </a:cubicBezTo>
                <a:cubicBezTo>
                  <a:pt x="4897106" y="3225618"/>
                  <a:pt x="4911153" y="3209172"/>
                  <a:pt x="4925543" y="3191356"/>
                </a:cubicBezTo>
                <a:cubicBezTo>
                  <a:pt x="4952952" y="3153669"/>
                  <a:pt x="4966657" y="3112897"/>
                  <a:pt x="4966657" y="3069043"/>
                </a:cubicBezTo>
                <a:cubicBezTo>
                  <a:pt x="4966657" y="3029300"/>
                  <a:pt x="4953980" y="2995723"/>
                  <a:pt x="4928627" y="2968314"/>
                </a:cubicBezTo>
                <a:cubicBezTo>
                  <a:pt x="4901902" y="2940220"/>
                  <a:pt x="4870725" y="2926172"/>
                  <a:pt x="4835093" y="2926172"/>
                </a:cubicBezTo>
                <a:close/>
                <a:moveTo>
                  <a:pt x="14920890" y="2802831"/>
                </a:moveTo>
                <a:lnTo>
                  <a:pt x="14824273" y="3078293"/>
                </a:lnTo>
                <a:lnTo>
                  <a:pt x="14971255" y="3078293"/>
                </a:lnTo>
                <a:lnTo>
                  <a:pt x="15209715" y="2802831"/>
                </a:lnTo>
                <a:close/>
                <a:moveTo>
                  <a:pt x="7963819" y="2802831"/>
                </a:moveTo>
                <a:lnTo>
                  <a:pt x="8200222" y="3078293"/>
                </a:lnTo>
                <a:lnTo>
                  <a:pt x="8345148" y="3078293"/>
                </a:lnTo>
                <a:lnTo>
                  <a:pt x="8250586" y="2802831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52850A-32A7-6F2C-2576-AA646340663D}"/>
              </a:ext>
            </a:extLst>
          </p:cNvPr>
          <p:cNvCxnSpPr/>
          <p:nvPr/>
        </p:nvCxnSpPr>
        <p:spPr>
          <a:xfrm>
            <a:off x="18440400" y="2933700"/>
            <a:ext cx="0" cy="2133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">
            <a:extLst>
              <a:ext uri="{FF2B5EF4-FFF2-40B4-BE49-F238E27FC236}">
                <a16:creationId xmlns:a16="http://schemas.microsoft.com/office/drawing/2014/main" id="{36331754-0AC3-EFDA-5217-8D039A8BE10C}"/>
              </a:ext>
            </a:extLst>
          </p:cNvPr>
          <p:cNvSpPr/>
          <p:nvPr/>
        </p:nvSpPr>
        <p:spPr>
          <a:xfrm>
            <a:off x="5562600" y="54483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1.02083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2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-1.04167 0.017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6E1CEF11-7769-2C90-B0BE-ED7B373BBC1C}"/>
              </a:ext>
            </a:extLst>
          </p:cNvPr>
          <p:cNvSpPr/>
          <p:nvPr/>
        </p:nvSpPr>
        <p:spPr>
          <a:xfrm>
            <a:off x="1333500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9C42F-B56F-3C04-C6F7-6F617DDE0C87}"/>
              </a:ext>
            </a:extLst>
          </p:cNvPr>
          <p:cNvGrpSpPr/>
          <p:nvPr/>
        </p:nvGrpSpPr>
        <p:grpSpPr>
          <a:xfrm>
            <a:off x="0" y="-190500"/>
            <a:ext cx="3672935" cy="2590800"/>
            <a:chOff x="4095008" y="109959"/>
            <a:chExt cx="3672935" cy="2517227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F43B3870-1CFA-6D3E-F57B-474652A9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5008" y="109959"/>
              <a:ext cx="3672935" cy="251722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CDB5D28B-4E65-60C1-87F3-4ECCE3BE9645}"/>
                </a:ext>
              </a:extLst>
            </p:cNvPr>
            <p:cNvSpPr txBox="1"/>
            <p:nvPr/>
          </p:nvSpPr>
          <p:spPr>
            <a:xfrm>
              <a:off x="4552208" y="1738753"/>
              <a:ext cx="27687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SVN-Genica Pro" panose="00000900000000000000" pitchFamily="50" charset="0"/>
                  <a:cs typeface="Arial" panose="020B0604020202020204" pitchFamily="34" charset="0"/>
                </a:rPr>
                <a:t>BÀI 1</a:t>
              </a:r>
              <a:endPara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enica Pro" panose="00000900000000000000" pitchFamily="50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CC20251-7E41-CC23-1E1B-A154B7A06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342900"/>
            <a:ext cx="4255377" cy="1993565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2DCF54F-8C2F-5E81-5ACE-4C6EEA3FA4AB}"/>
              </a:ext>
            </a:extLst>
          </p:cNvPr>
          <p:cNvSpPr/>
          <p:nvPr/>
        </p:nvSpPr>
        <p:spPr>
          <a:xfrm>
            <a:off x="6781800" y="4526280"/>
            <a:ext cx="5486400" cy="57531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Yellow text on a black background&#10;&#10;Description automatically generated">
            <a:extLst>
              <a:ext uri="{FF2B5EF4-FFF2-40B4-BE49-F238E27FC236}">
                <a16:creationId xmlns:a16="http://schemas.microsoft.com/office/drawing/2014/main" id="{A1CF0FB4-4867-05D1-8C6C-0F01BFC4D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3" y="1562100"/>
            <a:ext cx="9961677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568B0-58E1-13F0-4158-59511EFA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42900"/>
            <a:ext cx="9352075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381000" y="2324100"/>
            <a:ext cx="5486400" cy="826406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7303E8B-CA8E-0218-B682-59C769A17263}"/>
              </a:ext>
            </a:extLst>
          </p:cNvPr>
          <p:cNvSpPr/>
          <p:nvPr/>
        </p:nvSpPr>
        <p:spPr>
          <a:xfrm>
            <a:off x="13335000" y="5448300"/>
            <a:ext cx="4800600" cy="48387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F0C862D-C2DC-643E-0A2F-7505416DE32C}"/>
              </a:ext>
            </a:extLst>
          </p:cNvPr>
          <p:cNvSpPr txBox="1"/>
          <p:nvPr/>
        </p:nvSpPr>
        <p:spPr>
          <a:xfrm>
            <a:off x="4800600" y="2095500"/>
            <a:ext cx="1089535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algn="ctr"/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endParaRPr lang="en-US" sz="7200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A33A9-9BA4-C657-71DF-4A078208E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28900"/>
            <a:ext cx="14249400" cy="62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6705600" y="1638300"/>
            <a:ext cx="10363021" cy="27432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60305" y="671291"/>
              <a:ext cx="7134084" cy="51669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lang="en-US" sz="6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F3F86B76-A1A8-5823-7580-F0C43DC99E82}"/>
              </a:ext>
            </a:extLst>
          </p:cNvPr>
          <p:cNvSpPr/>
          <p:nvPr/>
        </p:nvSpPr>
        <p:spPr>
          <a:xfrm>
            <a:off x="2438400" y="876300"/>
            <a:ext cx="3657600" cy="38100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533255-87C3-9B28-BE2C-15D1521D4FBE}"/>
              </a:ext>
            </a:extLst>
          </p:cNvPr>
          <p:cNvSpPr/>
          <p:nvPr/>
        </p:nvSpPr>
        <p:spPr>
          <a:xfrm>
            <a:off x="7239000" y="5295900"/>
            <a:ext cx="10515600" cy="2819400"/>
          </a:xfrm>
          <a:prstGeom prst="roundRect">
            <a:avLst>
              <a:gd name="adj" fmla="val 1854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có vai trò cung cấp chất dinh dưỡng, nước, không khí,... cho cây và giữ cho cây đứng vững.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DE84FBD7-6D9F-4793-E7FE-C8B75FD30774}"/>
              </a:ext>
            </a:extLst>
          </p:cNvPr>
          <p:cNvSpPr/>
          <p:nvPr/>
        </p:nvSpPr>
        <p:spPr>
          <a:xfrm>
            <a:off x="6629400" y="4152900"/>
            <a:ext cx="1066800" cy="1143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542</Words>
  <Application>Microsoft Office PowerPoint</Application>
  <PresentationFormat>Custom</PresentationFormat>
  <Paragraphs>50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#9Slide03 SVNCintra</vt:lpstr>
      <vt:lpstr>Arial</vt:lpstr>
      <vt:lpstr>Calibri</vt:lpstr>
      <vt:lpstr>Calibri Light</vt:lpstr>
      <vt:lpstr>Cambria</vt:lpstr>
      <vt:lpstr>Mali</vt:lpstr>
      <vt:lpstr>SVN-Genica Pro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70</cp:revision>
  <dcterms:created xsi:type="dcterms:W3CDTF">2006-08-16T00:00:00Z</dcterms:created>
  <dcterms:modified xsi:type="dcterms:W3CDTF">2024-08-16T14:02:32Z</dcterms:modified>
  <dc:identifier>DAGC02_-eZc</dc:identifier>
</cp:coreProperties>
</file>