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4"/>
  </p:notesMasterIdLst>
  <p:sldIdLst>
    <p:sldId id="446" r:id="rId4"/>
    <p:sldId id="256" r:id="rId5"/>
    <p:sldId id="257" r:id="rId6"/>
    <p:sldId id="444" r:id="rId7"/>
    <p:sldId id="632" r:id="rId8"/>
    <p:sldId id="496" r:id="rId9"/>
    <p:sldId id="261" r:id="rId10"/>
    <p:sldId id="262" r:id="rId11"/>
    <p:sldId id="275" r:id="rId12"/>
    <p:sldId id="266" r:id="rId13"/>
    <p:sldId id="620" r:id="rId14"/>
    <p:sldId id="621" r:id="rId15"/>
    <p:sldId id="622" r:id="rId16"/>
    <p:sldId id="623" r:id="rId17"/>
    <p:sldId id="624" r:id="rId18"/>
    <p:sldId id="265" r:id="rId19"/>
    <p:sldId id="633" r:id="rId20"/>
    <p:sldId id="625" r:id="rId21"/>
    <p:sldId id="626" r:id="rId22"/>
    <p:sldId id="627" r:id="rId23"/>
    <p:sldId id="629" r:id="rId24"/>
    <p:sldId id="628" r:id="rId25"/>
    <p:sldId id="630" r:id="rId26"/>
    <p:sldId id="488" r:id="rId27"/>
    <p:sldId id="631" r:id="rId28"/>
    <p:sldId id="634" r:id="rId29"/>
    <p:sldId id="635" r:id="rId30"/>
    <p:sldId id="636" r:id="rId31"/>
    <p:sldId id="494" r:id="rId32"/>
    <p:sldId id="49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85" autoAdjust="0"/>
    <p:restoredTop sz="94660"/>
  </p:normalViewPr>
  <p:slideViewPr>
    <p:cSldViewPr snapToGrid="0">
      <p:cViewPr>
        <p:scale>
          <a:sx n="20" d="100"/>
          <a:sy n="20" d="100"/>
        </p:scale>
        <p:origin x="2172" y="9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t>‹#›</a:t>
            </a:fld>
            <a:endParaRPr lang="en-US"/>
          </a:p>
        </p:txBody>
      </p:sp>
    </p:spTree>
    <p:extLst>
      <p:ext uri="{BB962C8B-B14F-4D97-AF65-F5344CB8AC3E}">
        <p14:creationId xmlns:p14="http://schemas.microsoft.com/office/powerpoint/2010/main" val="695893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1</a:t>
            </a:fld>
            <a:endParaRPr lang="en-US"/>
          </a:p>
        </p:txBody>
      </p:sp>
    </p:spTree>
    <p:extLst>
      <p:ext uri="{BB962C8B-B14F-4D97-AF65-F5344CB8AC3E}">
        <p14:creationId xmlns:p14="http://schemas.microsoft.com/office/powerpoint/2010/main" val="330771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28</a:t>
            </a:fld>
            <a:endParaRPr lang="en-US"/>
          </a:p>
        </p:txBody>
      </p:sp>
    </p:spTree>
    <p:extLst>
      <p:ext uri="{BB962C8B-B14F-4D97-AF65-F5344CB8AC3E}">
        <p14:creationId xmlns:p14="http://schemas.microsoft.com/office/powerpoint/2010/main" val="407799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8/22/2024</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a:extLst>
              <a:ext uri="{FF2B5EF4-FFF2-40B4-BE49-F238E27FC236}">
                <a16:creationId xmlns:a16="http://schemas.microsoft.com/office/drawing/2014/main" id="{08F4C1E1-DA54-2907-35AD-0D9F7DA155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extLst>
      <p:ext uri="{BB962C8B-B14F-4D97-AF65-F5344CB8AC3E}">
        <p14:creationId xmlns:p14="http://schemas.microsoft.com/office/powerpoint/2010/main" val="2149346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8/22/2024</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990268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8/22/2024</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69823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339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1721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984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9666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9401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4323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156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120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8/22/2024</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029593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885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5780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1370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46003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9184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95796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8911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841138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31883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04451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8/22/2024</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11980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35734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81659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73892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8/22/2024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0068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8/22/2024</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8673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8/22/2024</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6481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8/22/2024</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67016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8/22/2024</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158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8/22/2024</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798272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8/22/2024</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82824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182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560177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8/22/2024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41044063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5.png"/><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A27E4381-229F-EA55-A836-126448D33B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9325" y="216929"/>
            <a:ext cx="7200000" cy="5547841"/>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8609D6E-0759-7702-EBFA-A82D91863F9D}"/>
              </a:ext>
            </a:extLst>
          </p:cNvPr>
          <p:cNvGrpSpPr/>
          <p:nvPr/>
        </p:nvGrpSpPr>
        <p:grpSpPr>
          <a:xfrm>
            <a:off x="762000" y="4105275"/>
            <a:ext cx="3981450" cy="2085340"/>
            <a:chOff x="892354" y="3758439"/>
            <a:chExt cx="4278451" cy="2175001"/>
          </a:xfrm>
        </p:grpSpPr>
        <p:pic>
          <p:nvPicPr>
            <p:cNvPr id="4" name="Picture 9">
              <a:extLst>
                <a:ext uri="{FF2B5EF4-FFF2-40B4-BE49-F238E27FC236}">
                  <a16:creationId xmlns:a16="http://schemas.microsoft.com/office/drawing/2014/main" id="{5C2576D6-D64C-DE9E-C653-3DF7541194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B93664E5-0A51-5B92-DD17-28CF20E1BA8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a:extLst>
              <a:ext uri="{FF2B5EF4-FFF2-40B4-BE49-F238E27FC236}">
                <a16:creationId xmlns:a16="http://schemas.microsoft.com/office/drawing/2014/main" id="{0200E4A2-F5E1-A5A7-E0CD-975062E4BC2D}"/>
              </a:ext>
            </a:extLst>
          </p:cNvPr>
          <p:cNvGrpSpPr/>
          <p:nvPr/>
        </p:nvGrpSpPr>
        <p:grpSpPr>
          <a:xfrm>
            <a:off x="1899137" y="933450"/>
            <a:ext cx="9003323" cy="2590800"/>
            <a:chOff x="1594337" y="1602154"/>
            <a:chExt cx="9003323" cy="3477846"/>
          </a:xfrm>
        </p:grpSpPr>
        <p:sp>
          <p:nvSpPr>
            <p:cNvPr id="9" name="Rounded Rectangle 8">
              <a:extLst>
                <a:ext uri="{FF2B5EF4-FFF2-40B4-BE49-F238E27FC236}">
                  <a16:creationId xmlns:a16="http://schemas.microsoft.com/office/drawing/2014/main"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0" i="0" dirty="0">
                  <a:solidFill>
                    <a:srgbClr val="000000"/>
                  </a:solidFill>
                  <a:effectLst/>
                </a:rPr>
                <a:t>Nêu biểu hiện tôn trọng sự khác biệt của người khác trong mỗi trường hợp trên.</a:t>
              </a:r>
              <a:endParaRPr kumimoji="0" lang="vi-VN" sz="3200" b="0" i="0" u="none" strike="noStrike" kern="1200" cap="none" spc="0" normalizeH="0" baseline="0" noProof="0" dirty="0">
                <a:ln>
                  <a:noFill/>
                </a:ln>
                <a:solidFill>
                  <a:prstClr val="black"/>
                </a:solidFill>
                <a:effectLst/>
                <a:uLnTx/>
                <a:uFillTx/>
                <a:cs typeface="Calibri" panose="020F0502020204030204" pitchFamily="34" charset="0"/>
              </a:endParaRPr>
            </a:p>
          </p:txBody>
        </p:sp>
      </p:gr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099979"/>
            </a:xfrm>
            <a:prstGeom prst="rect">
              <a:avLst/>
            </a:prstGeom>
            <a:noFill/>
          </p:spPr>
          <p:txBody>
            <a:bodyPr wrap="square" rtlCol="0">
              <a:spAutoFit/>
            </a:bodyPr>
            <a:lstStyle/>
            <a:p>
              <a:pPr marL="0" marR="0" algn="just">
                <a:spcBef>
                  <a:spcPts val="0"/>
                </a:spcBef>
                <a:spcAft>
                  <a:spcPts val="0"/>
                </a:spcAft>
              </a:pPr>
              <a:r>
                <a:rPr lang="en-US" sz="4800" b="1" i="0" u="none" strike="noStrike" dirty="0">
                  <a:solidFill>
                    <a:srgbClr val="FF0000"/>
                  </a:solidFill>
                  <a:effectLst/>
                  <a:latin typeface="Calibri" panose="020F0502020204030204" pitchFamily="34" charset="0"/>
                  <a:cs typeface="Calibri" panose="020F0502020204030204" pitchFamily="34" charset="0"/>
                </a:rPr>
                <a:t>   </a:t>
              </a:r>
              <a:r>
                <a:rPr lang="vi-VN" sz="4800" b="1" i="0" u="none" strike="noStrike" dirty="0">
                  <a:solidFill>
                    <a:srgbClr val="FF0000"/>
                  </a:solidFill>
                  <a:effectLst/>
                  <a:latin typeface="Calibri" panose="020F0502020204030204" pitchFamily="34" charset="0"/>
                  <a:cs typeface="Calibri" panose="020F0502020204030204" pitchFamily="34" charset="0"/>
                </a:rPr>
                <a:t>Minh động viên khi bạn tự ti vì có ngoại hình mập mạp.</a:t>
              </a:r>
            </a:p>
          </p:txBody>
        </p:sp>
      </p:grpSp>
      <p:pic>
        <p:nvPicPr>
          <p:cNvPr id="15" name="Picture 14">
            <a:extLst>
              <a:ext uri="{FF2B5EF4-FFF2-40B4-BE49-F238E27FC236}">
                <a16:creationId xmlns:a16="http://schemas.microsoft.com/office/drawing/2014/main" id="{CD146A68-812C-F7B7-F292-8BD3C5619424}"/>
              </a:ext>
            </a:extLst>
          </p:cNvPr>
          <p:cNvPicPr>
            <a:picLocks noChangeAspect="1"/>
          </p:cNvPicPr>
          <p:nvPr/>
        </p:nvPicPr>
        <p:blipFill>
          <a:blip r:embed="rId5"/>
          <a:stretch>
            <a:fillRect/>
          </a:stretch>
        </p:blipFill>
        <p:spPr>
          <a:xfrm>
            <a:off x="442913" y="1314450"/>
            <a:ext cx="6034087" cy="2186759"/>
          </a:xfrm>
          <a:prstGeom prst="rect">
            <a:avLst/>
          </a:prstGeom>
        </p:spPr>
      </p:pic>
    </p:spTree>
    <p:extLst>
      <p:ext uri="{BB962C8B-B14F-4D97-AF65-F5344CB8AC3E}">
        <p14:creationId xmlns:p14="http://schemas.microsoft.com/office/powerpoint/2010/main" val="3284649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Nga vui vẻ chơi cùng bạn có hoàn cảnh kém may mắn hơn mình (bị khuyết tật).</a:t>
              </a:r>
            </a:p>
          </p:txBody>
        </p:sp>
      </p:grpSp>
      <p:pic>
        <p:nvPicPr>
          <p:cNvPr id="2" name="Picture 1">
            <a:extLst>
              <a:ext uri="{FF2B5EF4-FFF2-40B4-BE49-F238E27FC236}">
                <a16:creationId xmlns:a16="http://schemas.microsoft.com/office/drawing/2014/main" id="{AC42C485-C0C2-2619-5572-6F8204897BBF}"/>
              </a:ext>
            </a:extLst>
          </p:cNvPr>
          <p:cNvPicPr>
            <a:picLocks noChangeAspect="1"/>
          </p:cNvPicPr>
          <p:nvPr/>
        </p:nvPicPr>
        <p:blipFill>
          <a:blip r:embed="rId5"/>
          <a:stretch>
            <a:fillRect/>
          </a:stretch>
        </p:blipFill>
        <p:spPr>
          <a:xfrm>
            <a:off x="304799" y="1245127"/>
            <a:ext cx="5753101" cy="2476671"/>
          </a:xfrm>
          <a:prstGeom prst="rect">
            <a:avLst/>
          </a:prstGeom>
        </p:spPr>
      </p:pic>
    </p:spTree>
    <p:extLst>
      <p:ext uri="{BB962C8B-B14F-4D97-AF65-F5344CB8AC3E}">
        <p14:creationId xmlns:p14="http://schemas.microsoft.com/office/powerpoint/2010/main" val="219224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Hoa mong muốn làm quen và tìm hiểu về trang phục truyền thống của các bạn dân tộc thiểu số.</a:t>
              </a:r>
            </a:p>
          </p:txBody>
        </p:sp>
      </p:grpSp>
      <p:pic>
        <p:nvPicPr>
          <p:cNvPr id="4" name="Picture 3">
            <a:extLst>
              <a:ext uri="{FF2B5EF4-FFF2-40B4-BE49-F238E27FC236}">
                <a16:creationId xmlns:a16="http://schemas.microsoft.com/office/drawing/2014/main" id="{A0DD79E5-21A4-B194-8B1B-A160077002DC}"/>
              </a:ext>
            </a:extLst>
          </p:cNvPr>
          <p:cNvPicPr>
            <a:picLocks noChangeAspect="1"/>
          </p:cNvPicPr>
          <p:nvPr/>
        </p:nvPicPr>
        <p:blipFill>
          <a:blip r:embed="rId5"/>
          <a:stretch>
            <a:fillRect/>
          </a:stretch>
        </p:blipFill>
        <p:spPr>
          <a:xfrm>
            <a:off x="428625" y="1277118"/>
            <a:ext cx="5848350" cy="2349961"/>
          </a:xfrm>
          <a:prstGeom prst="rect">
            <a:avLst/>
          </a:prstGeom>
        </p:spPr>
      </p:pic>
    </p:spTree>
    <p:extLst>
      <p:ext uri="{BB962C8B-B14F-4D97-AF65-F5344CB8AC3E}">
        <p14:creationId xmlns:p14="http://schemas.microsoft.com/office/powerpoint/2010/main" val="3663149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3903720"/>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bầu chọn Chi đội trưởng, Luân không phân biệt bạn nam hay bạn nữ.</a:t>
              </a:r>
            </a:p>
          </p:txBody>
        </p:sp>
      </p:grpSp>
      <p:pic>
        <p:nvPicPr>
          <p:cNvPr id="2" name="Picture 1">
            <a:extLst>
              <a:ext uri="{FF2B5EF4-FFF2-40B4-BE49-F238E27FC236}">
                <a16:creationId xmlns:a16="http://schemas.microsoft.com/office/drawing/2014/main" id="{ECEF48A8-424B-5FC1-D872-25A4C8F3E76F}"/>
              </a:ext>
            </a:extLst>
          </p:cNvPr>
          <p:cNvPicPr>
            <a:picLocks noChangeAspect="1"/>
          </p:cNvPicPr>
          <p:nvPr/>
        </p:nvPicPr>
        <p:blipFill>
          <a:blip r:embed="rId5"/>
          <a:stretch>
            <a:fillRect/>
          </a:stretch>
        </p:blipFill>
        <p:spPr>
          <a:xfrm>
            <a:off x="409576" y="1257299"/>
            <a:ext cx="5624512" cy="2231640"/>
          </a:xfrm>
          <a:prstGeom prst="rect">
            <a:avLst/>
          </a:prstGeom>
        </p:spPr>
      </p:pic>
    </p:spTree>
    <p:extLst>
      <p:ext uri="{BB962C8B-B14F-4D97-AF65-F5344CB8AC3E}">
        <p14:creationId xmlns:p14="http://schemas.microsoft.com/office/powerpoint/2010/main" val="2179714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sp>
        <p:nvSpPr>
          <p:cNvPr id="13" name="Rectangle: Rounded Corners 12">
            <a:extLst>
              <a:ext uri="{FF2B5EF4-FFF2-40B4-BE49-F238E27FC236}">
                <a16:creationId xmlns:a16="http://schemas.microsoft.com/office/drawing/2014/main" id="{E1586207-5202-C438-D53E-3A22A1DBB5B1}"/>
              </a:ext>
            </a:extLst>
          </p:cNvPr>
          <p:cNvSpPr/>
          <p:nvPr/>
        </p:nvSpPr>
        <p:spPr>
          <a:xfrm>
            <a:off x="2986088" y="761356"/>
            <a:ext cx="8529637" cy="166751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Kể thêm các biểu hiện tôn trọng sự khác biệt của người khác mà em biết.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B56698DC-7DAD-79A9-C56B-11DB75372621}"/>
              </a:ext>
            </a:extLst>
          </p:cNvPr>
          <p:cNvSpPr/>
          <p:nvPr/>
        </p:nvSpPr>
        <p:spPr>
          <a:xfrm>
            <a:off x="3800476" y="2944005"/>
            <a:ext cx="7715250" cy="280909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ý kiến phát biểu của bạn.</a:t>
            </a:r>
            <a:endPar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Tìm hiểu phong tục của các nước khác trên</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thế giới.</a:t>
            </a: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Chủ động làm quen bạn mới;...</a:t>
            </a: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POKI Tôn trọng và thích nghi với sự khác biệt Kỹ năng sống  Kỹ năng sống tiểu học_v720P">
            <a:hlinkClick r:id="" action="ppaction://media"/>
            <a:extLst>
              <a:ext uri="{FF2B5EF4-FFF2-40B4-BE49-F238E27FC236}">
                <a16:creationId xmlns:a16="http://schemas.microsoft.com/office/drawing/2014/main" id="{D99D5FBB-7A2B-07B8-A4AD-1DCCAE8BDE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4864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49EA83E-4DD8-1EA0-8984-EC2E1F43567D}"/>
              </a:ext>
            </a:extLst>
          </p:cNvPr>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xmln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HOẠT ĐỘNG 1: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Tìm</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hiểu</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vì</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sao</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phải</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tôn</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trọng</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sự</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khác</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biệt</a:t>
            </a:r>
            <a:endPar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endParaRPr>
          </a:p>
        </p:txBody>
      </p:sp>
      <p:pic>
        <p:nvPicPr>
          <p:cNvPr id="4" name="Picture 3" descr="A cartoon of a child holding a book&#10;&#10;Description automatically generated">
            <a:extLst>
              <a:ext uri="{FF2B5EF4-FFF2-40B4-BE49-F238E27FC236}">
                <a16:creationId xmlns:a16="http://schemas.microsoft.com/office/drawing/2014/main"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extLst>
      <p:ext uri="{BB962C8B-B14F-4D97-AF65-F5344CB8AC3E}">
        <p14:creationId xmlns:p14="http://schemas.microsoft.com/office/powerpoint/2010/main" val="2350453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F04DD301-1CDB-4972-85C0-1AA18C201D06}"/>
              </a:ext>
            </a:extLst>
          </p:cNvPr>
          <p:cNvSpPr/>
          <p:nvPr/>
        </p:nvSpPr>
        <p:spPr>
          <a:xfrm>
            <a:off x="1066800" y="134131"/>
            <a:ext cx="9991725" cy="761220"/>
          </a:xfrm>
          <a:prstGeom prst="roundRect">
            <a:avLst/>
          </a:pr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câu chuyện và trả lời câu 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52012" y="14192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ea typeface="Open Sans" panose="020B0606030504020204" pitchFamily="34" charset="0"/>
                  <a:cs typeface="Open Sans" panose="020B0606030504020204" pitchFamily="34" charset="0"/>
                </a:rPr>
                <a:t>Thái </a:t>
              </a:r>
              <a:r>
                <a:rPr lang="en-US" sz="3200" b="0" i="0" dirty="0" err="1">
                  <a:solidFill>
                    <a:srgbClr val="000000"/>
                  </a:solidFill>
                  <a:effectLst/>
                  <a:ea typeface="Open Sans" panose="020B0606030504020204" pitchFamily="34" charset="0"/>
                  <a:cs typeface="Open Sans" panose="020B0606030504020204" pitchFamily="34" charset="0"/>
                </a:rPr>
                <a:t>độ</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của</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với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nhí</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thể</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hiện</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điều</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gì</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14" name="Group 13">
            <a:extLst>
              <a:ext uri="{FF2B5EF4-FFF2-40B4-BE49-F238E27FC236}">
                <a16:creationId xmlns:a16="http://schemas.microsoft.com/office/drawing/2014/main" id="{D8DF78F7-16CB-A1E8-55AD-8EB1057495B3}"/>
              </a:ext>
            </a:extLst>
          </p:cNvPr>
          <p:cNvGrpSpPr/>
          <p:nvPr/>
        </p:nvGrpSpPr>
        <p:grpSpPr>
          <a:xfrm>
            <a:off x="5966312" y="3162300"/>
            <a:ext cx="5816113" cy="1447800"/>
            <a:chOff x="1594337" y="1602154"/>
            <a:chExt cx="9003323" cy="3477846"/>
          </a:xfrm>
        </p:grpSpPr>
        <p:sp>
          <p:nvSpPr>
            <p:cNvPr id="15" name="Rounded Rectangle 8">
              <a:extLst>
                <a:ext uri="{FF2B5EF4-FFF2-40B4-BE49-F238E27FC236}">
                  <a16:creationId xmlns:a16="http://schemas.microsoft.com/office/drawing/2014/main" id="{D2A6725A-24E9-2312-7BFF-668E2CB7D376}"/>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a:extLst>
                <a:ext uri="{FF2B5EF4-FFF2-40B4-BE49-F238E27FC236}">
                  <a16:creationId xmlns:a16="http://schemas.microsoft.com/office/drawing/2014/main" id="{505C0B1D-D2B1-43A4-6679-6E3D4C117BF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22" name="Group 21">
            <a:extLst>
              <a:ext uri="{FF2B5EF4-FFF2-40B4-BE49-F238E27FC236}">
                <a16:creationId xmlns:a16="http://schemas.microsoft.com/office/drawing/2014/main" id="{130F2DEB-6BC8-AC51-81B4-07D5D3682495}"/>
              </a:ext>
            </a:extLst>
          </p:cNvPr>
          <p:cNvGrpSpPr/>
          <p:nvPr/>
        </p:nvGrpSpPr>
        <p:grpSpPr>
          <a:xfrm>
            <a:off x="5956787" y="4905375"/>
            <a:ext cx="6006613" cy="1409700"/>
            <a:chOff x="1594337" y="1602154"/>
            <a:chExt cx="9003323" cy="3477846"/>
          </a:xfrm>
        </p:grpSpPr>
        <p:sp>
          <p:nvSpPr>
            <p:cNvPr id="23" name="Rounded Rectangle 8">
              <a:extLst>
                <a:ext uri="{FF2B5EF4-FFF2-40B4-BE49-F238E27FC236}">
                  <a16:creationId xmlns:a16="http://schemas.microsoft.com/office/drawing/2014/main" id="{6CF5F09B-19F9-BC17-0A1D-3521483A00D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ounded Rectangle 9">
              <a:extLst>
                <a:ext uri="{FF2B5EF4-FFF2-40B4-BE49-F238E27FC236}">
                  <a16:creationId xmlns:a16="http://schemas.microsoft.com/office/drawing/2014/main" id="{89F3605C-0A9B-FA67-AEFA-76FA52C982E3}"/>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4166999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H="1" flipV="1">
            <a:off x="762711" y="443359"/>
            <a:ext cx="10666579" cy="5728841"/>
          </a:xfrm>
          <a:custGeom>
            <a:avLst/>
            <a:gdLst/>
            <a:ahLst/>
            <a:cxnLst/>
            <a:rect l="l" t="t" r="r" b="b"/>
            <a:pathLst>
              <a:path w="15999868" h="8593262">
                <a:moveTo>
                  <a:pt x="15999868" y="8593262"/>
                </a:moveTo>
                <a:lnTo>
                  <a:pt x="0" y="8593262"/>
                </a:lnTo>
                <a:lnTo>
                  <a:pt x="0" y="0"/>
                </a:lnTo>
                <a:lnTo>
                  <a:pt x="15999868" y="0"/>
                </a:lnTo>
                <a:lnTo>
                  <a:pt x="15999868" y="8593262"/>
                </a:lnTo>
                <a:close/>
              </a:path>
            </a:pathLst>
          </a:custGeom>
          <a:blipFill>
            <a:blip r:embed="rId3"/>
            <a:stretch>
              <a:fillRect/>
            </a:stretch>
          </a:blipFill>
        </p:spPr>
        <p:txBody>
          <a:bodyPr/>
          <a:lstStyle/>
          <a:p>
            <a:endParaRPr lang="en-US"/>
          </a:p>
        </p:txBody>
      </p:sp>
      <p:sp>
        <p:nvSpPr>
          <p:cNvPr id="4" name="Freeform 4"/>
          <p:cNvSpPr/>
          <p:nvPr/>
        </p:nvSpPr>
        <p:spPr>
          <a:xfrm>
            <a:off x="131339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5" name="Freeform 5"/>
          <p:cNvSpPr/>
          <p:nvPr/>
        </p:nvSpPr>
        <p:spPr>
          <a:xfrm>
            <a:off x="723014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5"/>
            <a:stretch>
              <a:fillRect b="-7409"/>
            </a:stretch>
          </a:blipFill>
        </p:spPr>
        <p:txBody>
          <a:bodyPr/>
          <a:lstStyle/>
          <a:p>
            <a:endParaRPr lang="en-US"/>
          </a:p>
        </p:txBody>
      </p:sp>
      <p:pic>
        <p:nvPicPr>
          <p:cNvPr id="14" name="Picture 13">
            <a:extLst>
              <a:ext uri="{FF2B5EF4-FFF2-40B4-BE49-F238E27FC236}">
                <a16:creationId xmlns:a16="http://schemas.microsoft.com/office/drawing/2014/main" id="{34BD56C0-7B7E-07AC-EC59-A9D68756BE2E}"/>
              </a:ext>
            </a:extLst>
          </p:cNvPr>
          <p:cNvPicPr>
            <a:picLocks noChangeAspect="1"/>
          </p:cNvPicPr>
          <p:nvPr/>
        </p:nvPicPr>
        <p:blipFill>
          <a:blip r:embed="rId6"/>
          <a:stretch>
            <a:fillRect/>
          </a:stretch>
        </p:blipFill>
        <p:spPr>
          <a:xfrm>
            <a:off x="3819280" y="-458473"/>
            <a:ext cx="5639289" cy="2993395"/>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7BC9AB5-8CED-A217-D650-44780E3418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6109" y="3119412"/>
            <a:ext cx="2529996" cy="3650992"/>
          </a:xfrm>
          <a:prstGeom prst="rect">
            <a:avLst/>
          </a:prstGeom>
          <a:effectLst>
            <a:outerShdw blurRad="76200" dir="13500000" sy="23000" kx="1200000" algn="br" rotWithShape="0">
              <a:prstClr val="black">
                <a:alpha val="20000"/>
              </a:prstClr>
            </a:outerShdw>
          </a:effectLst>
        </p:spPr>
      </p:pic>
      <p:pic>
        <p:nvPicPr>
          <p:cNvPr id="17" name="Picture 16" descr="A picture containing vector graphics&#10;&#10;Description automatically generated">
            <a:extLst>
              <a:ext uri="{FF2B5EF4-FFF2-40B4-BE49-F238E27FC236}">
                <a16:creationId xmlns:a16="http://schemas.microsoft.com/office/drawing/2014/main" id="{E4A9BA83-27C0-F08E-3E92-6F668A76DD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902" y="3546704"/>
            <a:ext cx="3982301" cy="3311296"/>
          </a:xfrm>
          <a:prstGeom prst="rect">
            <a:avLst/>
          </a:prstGeom>
          <a:effectLst>
            <a:outerShdw blurRad="76200" dir="13500000" sy="23000" kx="1200000" algn="br" rotWithShape="0">
              <a:prstClr val="black">
                <a:alpha val="20000"/>
              </a:prstClr>
            </a:outerShdw>
          </a:effectLst>
        </p:spPr>
      </p:pic>
      <p:pic>
        <p:nvPicPr>
          <p:cNvPr id="18" name="Picture 17">
            <a:extLst>
              <a:ext uri="{FF2B5EF4-FFF2-40B4-BE49-F238E27FC236}">
                <a16:creationId xmlns:a16="http://schemas.microsoft.com/office/drawing/2014/main" id="{1B29EB6D-2697-73F0-9F47-69AE14A858A8}"/>
              </a:ext>
            </a:extLst>
          </p:cNvPr>
          <p:cNvPicPr>
            <a:picLocks noChangeAspect="1"/>
          </p:cNvPicPr>
          <p:nvPr/>
        </p:nvPicPr>
        <p:blipFill>
          <a:blip r:embed="rId9"/>
          <a:stretch>
            <a:fillRect/>
          </a:stretch>
        </p:blipFill>
        <p:spPr>
          <a:xfrm>
            <a:off x="2041048" y="2151430"/>
            <a:ext cx="8071804" cy="1774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 calcmode="lin" valueType="num">
                                      <p:cBhvr>
                                        <p:cTn id="23" dur="500" fill="hold"/>
                                        <p:tgtEl>
                                          <p:spTgt spid="18"/>
                                        </p:tgtEl>
                                        <p:attrNameLst>
                                          <p:attrName>style.rotation</p:attrName>
                                        </p:attrNameLst>
                                      </p:cBhvr>
                                      <p:tavLst>
                                        <p:tav tm="0">
                                          <p:val>
                                            <p:fltVal val="360"/>
                                          </p:val>
                                        </p:tav>
                                        <p:tav tm="100000">
                                          <p:val>
                                            <p:fltVal val="0"/>
                                          </p:val>
                                        </p:tav>
                                      </p:tavLst>
                                    </p:anim>
                                    <p:animEffect transition="in" filter="fade">
                                      <p:cBhvr>
                                        <p:cTn id="24" dur="500"/>
                                        <p:tgtEl>
                                          <p:spTgt spid="18"/>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 calcmode="lin" valueType="num">
                                      <p:cBhvr>
                                        <p:cTn id="29" dur="500" fill="hold"/>
                                        <p:tgtEl>
                                          <p:spTgt spid="14"/>
                                        </p:tgtEl>
                                        <p:attrNameLst>
                                          <p:attrName>style.rotation</p:attrName>
                                        </p:attrNameLst>
                                      </p:cBhvr>
                                      <p:tavLst>
                                        <p:tav tm="0">
                                          <p:val>
                                            <p:fltVal val="360"/>
                                          </p:val>
                                        </p:tav>
                                        <p:tav tm="100000">
                                          <p:val>
                                            <p:fltVal val="0"/>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16"/>
                                        </p:tgtEl>
                                        <p:attrNameLst>
                                          <p:attrName>r</p:attrName>
                                        </p:attrNameLst>
                                      </p:cBhvr>
                                    </p:animRot>
                                    <p:animRot by="-240000">
                                      <p:cBhvr>
                                        <p:cTn id="35" dur="200" fill="hold">
                                          <p:stCondLst>
                                            <p:cond delay="200"/>
                                          </p:stCondLst>
                                        </p:cTn>
                                        <p:tgtEl>
                                          <p:spTgt spid="16"/>
                                        </p:tgtEl>
                                        <p:attrNameLst>
                                          <p:attrName>r</p:attrName>
                                        </p:attrNameLst>
                                      </p:cBhvr>
                                    </p:animRot>
                                    <p:animRot by="240000">
                                      <p:cBhvr>
                                        <p:cTn id="36" dur="200" fill="hold">
                                          <p:stCondLst>
                                            <p:cond delay="400"/>
                                          </p:stCondLst>
                                        </p:cTn>
                                        <p:tgtEl>
                                          <p:spTgt spid="16"/>
                                        </p:tgtEl>
                                        <p:attrNameLst>
                                          <p:attrName>r</p:attrName>
                                        </p:attrNameLst>
                                      </p:cBhvr>
                                    </p:animRot>
                                    <p:animRot by="-240000">
                                      <p:cBhvr>
                                        <p:cTn id="37" dur="200" fill="hold">
                                          <p:stCondLst>
                                            <p:cond delay="600"/>
                                          </p:stCondLst>
                                        </p:cTn>
                                        <p:tgtEl>
                                          <p:spTgt spid="16"/>
                                        </p:tgtEl>
                                        <p:attrNameLst>
                                          <p:attrName>r</p:attrName>
                                        </p:attrNameLst>
                                      </p:cBhvr>
                                    </p:animRot>
                                    <p:animRot by="120000">
                                      <p:cBhvr>
                                        <p:cTn id="38" dur="200" fill="hold">
                                          <p:stCondLst>
                                            <p:cond delay="800"/>
                                          </p:stCondLst>
                                        </p:cTn>
                                        <p:tgtEl>
                                          <p:spTgt spid="16"/>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942855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80587" y="8096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Thái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độ</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cây</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khác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nhí</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thể</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hiện</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điều</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gì</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62650" y="3001156"/>
            <a:ext cx="5581650" cy="23614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Thái độ coi thường của các cây cọ khác đối với cây cọ nhí thể hiện thiếu tôn trọng sự khác biệt của người khác.</a:t>
            </a:r>
          </a:p>
        </p:txBody>
      </p:sp>
    </p:spTree>
    <p:extLst>
      <p:ext uri="{BB962C8B-B14F-4D97-AF65-F5344CB8AC3E}">
        <p14:creationId xmlns:p14="http://schemas.microsoft.com/office/powerpoint/2010/main" val="4101446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80587" y="8096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sz="32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34074" y="3001156"/>
            <a:ext cx="5610226" cy="26281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Vì các cây cọ đã nhận ra cọ nhí tuy nhỏ bé nhưng cũng có tác dụng và giá trị của riêng mình, đó là làm cho bức tranh của ông đồ trở nên sống động hơn.</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502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71062" y="447675"/>
            <a:ext cx="6006613" cy="11430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67400" y="148590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34074" y="2295525"/>
            <a:ext cx="5838826" cy="40195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Cần tôn trọng sự khác biệt vì mỗi người có những nét riêng, không giống với những người khác và chính điều này tạo nên sự đa dạng của cuộc sống. Tôn trọng sự khác biệt của người khác sẽ giúp chúng ta xây dựng và duy trì được các mối quan hệ tốt đẹp, thân thiên với ban bè và mọi người xung quanh.</a:t>
            </a:r>
          </a:p>
        </p:txBody>
      </p:sp>
    </p:spTree>
    <p:extLst>
      <p:ext uri="{BB962C8B-B14F-4D97-AF65-F5344CB8AC3E}">
        <p14:creationId xmlns:p14="http://schemas.microsoft.com/office/powerpoint/2010/main" val="19580852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6" name="Nhóm 5">
            <a:extLst>
              <a:ext uri="{FF2B5EF4-FFF2-40B4-BE49-F238E27FC236}">
                <a16:creationId xmlns:a16="http://schemas.microsoft.com/office/drawing/2014/main" id="{BFA7A1FA-FC7B-E68D-420D-6ACD934B6F97}"/>
              </a:ext>
            </a:extLst>
          </p:cNvPr>
          <p:cNvGrpSpPr/>
          <p:nvPr/>
        </p:nvGrpSpPr>
        <p:grpSpPr>
          <a:xfrm>
            <a:off x="2689891" y="1000565"/>
            <a:ext cx="7250368" cy="893302"/>
            <a:chOff x="3183001" y="1988840"/>
            <a:chExt cx="7250368" cy="893302"/>
          </a:xfrm>
        </p:grpSpPr>
        <p:sp>
          <p:nvSpPr>
            <p:cNvPr id="7" name="TextBox 12">
              <a:extLst>
                <a:ext uri="{FF2B5EF4-FFF2-40B4-BE49-F238E27FC236}">
                  <a16:creationId xmlns:a16="http://schemas.microsoft.com/office/drawing/2014/main" id="{26400F1C-E308-2EFF-85DD-01FF29C807DA}"/>
                </a:ext>
              </a:extLst>
            </p:cNvPr>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a:extLst>
                <a:ext uri="{FF2B5EF4-FFF2-40B4-BE49-F238E27FC236}">
                  <a16:creationId xmlns:a16="http://schemas.microsoft.com/office/drawing/2014/main" id="{B7239A78-1363-EE8E-A0BE-352D4F501A52}"/>
                </a:ext>
              </a:extLst>
            </p:cNvPr>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grpSp>
        <p:nvGrpSpPr>
          <p:cNvPr id="25" name="Nhóm 24">
            <a:extLst>
              <a:ext uri="{FF2B5EF4-FFF2-40B4-BE49-F238E27FC236}">
                <a16:creationId xmlns:a16="http://schemas.microsoft.com/office/drawing/2014/main" id="{1D8C102A-D2D0-33CE-8BBC-21BCC18E62AC}"/>
              </a:ext>
            </a:extLst>
          </p:cNvPr>
          <p:cNvGrpSpPr/>
          <p:nvPr/>
        </p:nvGrpSpPr>
        <p:grpSpPr>
          <a:xfrm>
            <a:off x="-249287" y="1666460"/>
            <a:ext cx="12227586" cy="4710938"/>
            <a:chOff x="-462988" y="2657696"/>
            <a:chExt cx="12227586" cy="3809801"/>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34288" y="2657696"/>
              <a:ext cx="10530310" cy="3449530"/>
              <a:chOff x="1225414" y="337973"/>
              <a:chExt cx="10530310" cy="3589822"/>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25414" y="337973"/>
                <a:ext cx="10530310" cy="3560294"/>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xmlns="" sd="224309558">
                      <a:custGeom>
                        <a:avLst/>
                        <a:gdLst>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 name="connsiteX0" fmla="*/ 0 w 10530310"/>
                          <a:gd name="connsiteY0" fmla="*/ 705074 h 4230366"/>
                          <a:gd name="connsiteX1" fmla="*/ 570204 w 10530310"/>
                          <a:gd name="connsiteY1" fmla="*/ 0 h 4230366"/>
                          <a:gd name="connsiteX2" fmla="*/ 1053113 w 10530310"/>
                          <a:gd name="connsiteY2" fmla="*/ 0 h 4230366"/>
                          <a:gd name="connsiteX3" fmla="*/ 1536022 w 10530310"/>
                          <a:gd name="connsiteY3" fmla="*/ 0 h 4230366"/>
                          <a:gd name="connsiteX4" fmla="*/ 2300629 w 10530310"/>
                          <a:gd name="connsiteY4" fmla="*/ 0 h 4230366"/>
                          <a:gd name="connsiteX5" fmla="*/ 3159134 w 10530310"/>
                          <a:gd name="connsiteY5" fmla="*/ 0 h 4230366"/>
                          <a:gd name="connsiteX6" fmla="*/ 3829841 w 10530310"/>
                          <a:gd name="connsiteY6" fmla="*/ 0 h 4230366"/>
                          <a:gd name="connsiteX7" fmla="*/ 4406650 w 10530310"/>
                          <a:gd name="connsiteY7" fmla="*/ 0 h 4230366"/>
                          <a:gd name="connsiteX8" fmla="*/ 4795660 w 10530310"/>
                          <a:gd name="connsiteY8" fmla="*/ 0 h 4230366"/>
                          <a:gd name="connsiteX9" fmla="*/ 5466367 w 10530310"/>
                          <a:gd name="connsiteY9" fmla="*/ 0 h 4230366"/>
                          <a:gd name="connsiteX10" fmla="*/ 6137074 w 10530310"/>
                          <a:gd name="connsiteY10" fmla="*/ 0 h 4230366"/>
                          <a:gd name="connsiteX11" fmla="*/ 6619984 w 10530310"/>
                          <a:gd name="connsiteY11" fmla="*/ 0 h 4230366"/>
                          <a:gd name="connsiteX12" fmla="*/ 7008994 w 10530310"/>
                          <a:gd name="connsiteY12" fmla="*/ 0 h 4230366"/>
                          <a:gd name="connsiteX13" fmla="*/ 7398004 w 10530310"/>
                          <a:gd name="connsiteY13" fmla="*/ 0 h 4230366"/>
                          <a:gd name="connsiteX14" fmla="*/ 8256509 w 10530310"/>
                          <a:gd name="connsiteY14" fmla="*/ 0 h 4230366"/>
                          <a:gd name="connsiteX15" fmla="*/ 8833318 w 10530310"/>
                          <a:gd name="connsiteY15" fmla="*/ 0 h 4230366"/>
                          <a:gd name="connsiteX16" fmla="*/ 9316227 w 10530310"/>
                          <a:gd name="connsiteY16" fmla="*/ 0 h 4230366"/>
                          <a:gd name="connsiteX17" fmla="*/ 9960106 w 10530310"/>
                          <a:gd name="connsiteY17" fmla="*/ 0 h 4230366"/>
                          <a:gd name="connsiteX18" fmla="*/ 10530310 w 10530310"/>
                          <a:gd name="connsiteY18" fmla="*/ 705074 h 4230366"/>
                          <a:gd name="connsiteX19" fmla="*/ 10530310 w 10530310"/>
                          <a:gd name="connsiteY19" fmla="*/ 1466532 h 4230366"/>
                          <a:gd name="connsiteX20" fmla="*/ 10530310 w 10530310"/>
                          <a:gd name="connsiteY20" fmla="*/ 2227991 h 4230366"/>
                          <a:gd name="connsiteX21" fmla="*/ 10530310 w 10530310"/>
                          <a:gd name="connsiteY21" fmla="*/ 2876640 h 4230366"/>
                          <a:gd name="connsiteX22" fmla="*/ 10530310 w 10530310"/>
                          <a:gd name="connsiteY22" fmla="*/ 3525289 h 4230366"/>
                          <a:gd name="connsiteX23" fmla="*/ 9960106 w 10530310"/>
                          <a:gd name="connsiteY23" fmla="*/ 4230366 h 4230366"/>
                          <a:gd name="connsiteX24" fmla="*/ 9195500 w 10530310"/>
                          <a:gd name="connsiteY24" fmla="*/ 4230366 h 4230366"/>
                          <a:gd name="connsiteX25" fmla="*/ 8430893 w 10530310"/>
                          <a:gd name="connsiteY25" fmla="*/ 4230366 h 4230366"/>
                          <a:gd name="connsiteX26" fmla="*/ 7854085 w 10530310"/>
                          <a:gd name="connsiteY26" fmla="*/ 4230366 h 4230366"/>
                          <a:gd name="connsiteX27" fmla="*/ 7089479 w 10530310"/>
                          <a:gd name="connsiteY27" fmla="*/ 4230366 h 4230366"/>
                          <a:gd name="connsiteX28" fmla="*/ 6512671 w 10530310"/>
                          <a:gd name="connsiteY28" fmla="*/ 4230366 h 4230366"/>
                          <a:gd name="connsiteX29" fmla="*/ 5654165 w 10530310"/>
                          <a:gd name="connsiteY29" fmla="*/ 4230366 h 4230366"/>
                          <a:gd name="connsiteX30" fmla="*/ 5265155 w 10530310"/>
                          <a:gd name="connsiteY30" fmla="*/ 4230366 h 4230366"/>
                          <a:gd name="connsiteX31" fmla="*/ 4782246 w 10530310"/>
                          <a:gd name="connsiteY31" fmla="*/ 4230366 h 4230366"/>
                          <a:gd name="connsiteX32" fmla="*/ 4111538 w 10530310"/>
                          <a:gd name="connsiteY32" fmla="*/ 4230366 h 4230366"/>
                          <a:gd name="connsiteX33" fmla="*/ 3534730 w 10530310"/>
                          <a:gd name="connsiteY33" fmla="*/ 4230366 h 4230366"/>
                          <a:gd name="connsiteX34" fmla="*/ 3051821 w 10530310"/>
                          <a:gd name="connsiteY34" fmla="*/ 4230366 h 4230366"/>
                          <a:gd name="connsiteX35" fmla="*/ 2193316 w 10530310"/>
                          <a:gd name="connsiteY35" fmla="*/ 4230366 h 4230366"/>
                          <a:gd name="connsiteX36" fmla="*/ 1804305 w 10530310"/>
                          <a:gd name="connsiteY36" fmla="*/ 4230366 h 4230366"/>
                          <a:gd name="connsiteX37" fmla="*/ 1321396 w 10530310"/>
                          <a:gd name="connsiteY37" fmla="*/ 4230366 h 4230366"/>
                          <a:gd name="connsiteX38" fmla="*/ 570204 w 10530310"/>
                          <a:gd name="connsiteY38" fmla="*/ 4230366 h 4230366"/>
                          <a:gd name="connsiteX39" fmla="*/ 0 w 10530310"/>
                          <a:gd name="connsiteY39" fmla="*/ 3525289 h 4230366"/>
                          <a:gd name="connsiteX40" fmla="*/ 0 w 10530310"/>
                          <a:gd name="connsiteY40" fmla="*/ 2820236 h 4230366"/>
                          <a:gd name="connsiteX41" fmla="*/ 0 w 10530310"/>
                          <a:gd name="connsiteY41" fmla="*/ 2171587 h 4230366"/>
                          <a:gd name="connsiteX42" fmla="*/ 0 w 10530310"/>
                          <a:gd name="connsiteY42" fmla="*/ 1438330 h 4230366"/>
                          <a:gd name="connsiteX43" fmla="*/ 0 w 10530310"/>
                          <a:gd name="connsiteY43" fmla="*/ 705074 h 4230366"/>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4230366" fill="none" extrusionOk="0">
                            <a:moveTo>
                              <a:pt x="0" y="705074"/>
                            </a:moveTo>
                            <a:cubicBezTo>
                              <a:pt x="12352" y="279753"/>
                              <a:pt x="326007" y="-99373"/>
                              <a:pt x="570204" y="0"/>
                            </a:cubicBezTo>
                            <a:cubicBezTo>
                              <a:pt x="906394" y="-37074"/>
                              <a:pt x="1098893" y="-59338"/>
                              <a:pt x="1428709" y="0"/>
                            </a:cubicBezTo>
                            <a:cubicBezTo>
                              <a:pt x="1764660" y="79914"/>
                              <a:pt x="1988027" y="-15394"/>
                              <a:pt x="2099417" y="0"/>
                            </a:cubicBezTo>
                            <a:cubicBezTo>
                              <a:pt x="2268475" y="-939"/>
                              <a:pt x="2379796" y="-21323"/>
                              <a:pt x="2488427" y="0"/>
                            </a:cubicBezTo>
                            <a:cubicBezTo>
                              <a:pt x="2621730" y="2199"/>
                              <a:pt x="2694528" y="20030"/>
                              <a:pt x="2877437" y="0"/>
                            </a:cubicBezTo>
                            <a:cubicBezTo>
                              <a:pt x="3059096" y="25448"/>
                              <a:pt x="3130234" y="24079"/>
                              <a:pt x="3360346" y="0"/>
                            </a:cubicBezTo>
                            <a:cubicBezTo>
                              <a:pt x="3532309" y="-52734"/>
                              <a:pt x="3720702" y="-7142"/>
                              <a:pt x="4031054" y="0"/>
                            </a:cubicBezTo>
                            <a:cubicBezTo>
                              <a:pt x="4338828" y="-45500"/>
                              <a:pt x="4279238" y="-10941"/>
                              <a:pt x="4420064" y="0"/>
                            </a:cubicBezTo>
                            <a:cubicBezTo>
                              <a:pt x="4566796" y="36470"/>
                              <a:pt x="4945614" y="-23327"/>
                              <a:pt x="5090771" y="0"/>
                            </a:cubicBezTo>
                            <a:cubicBezTo>
                              <a:pt x="5180997" y="-44444"/>
                              <a:pt x="5662888" y="-79343"/>
                              <a:pt x="5949276" y="0"/>
                            </a:cubicBezTo>
                            <a:cubicBezTo>
                              <a:pt x="6203923" y="8365"/>
                              <a:pt x="6299943" y="17925"/>
                              <a:pt x="6619984" y="0"/>
                            </a:cubicBezTo>
                            <a:cubicBezTo>
                              <a:pt x="6942577" y="-78689"/>
                              <a:pt x="7134353" y="-39617"/>
                              <a:pt x="7384590" y="0"/>
                            </a:cubicBezTo>
                            <a:cubicBezTo>
                              <a:pt x="7619697" y="-20028"/>
                              <a:pt x="7834110" y="-7930"/>
                              <a:pt x="7961398" y="0"/>
                            </a:cubicBezTo>
                            <a:cubicBezTo>
                              <a:pt x="8050668" y="27796"/>
                              <a:pt x="8489315" y="6758"/>
                              <a:pt x="8726005" y="0"/>
                            </a:cubicBezTo>
                            <a:cubicBezTo>
                              <a:pt x="8950444" y="-38854"/>
                              <a:pt x="8971243" y="-17605"/>
                              <a:pt x="9115015" y="0"/>
                            </a:cubicBezTo>
                            <a:cubicBezTo>
                              <a:pt x="9246059" y="-2281"/>
                              <a:pt x="9721594" y="-50074"/>
                              <a:pt x="9960106" y="0"/>
                            </a:cubicBezTo>
                            <a:cubicBezTo>
                              <a:pt x="10304361" y="-92503"/>
                              <a:pt x="10533218" y="304702"/>
                              <a:pt x="10530310" y="705074"/>
                            </a:cubicBezTo>
                            <a:cubicBezTo>
                              <a:pt x="10532687" y="1075014"/>
                              <a:pt x="10524241" y="1138730"/>
                              <a:pt x="10530310" y="1466532"/>
                            </a:cubicBezTo>
                            <a:cubicBezTo>
                              <a:pt x="10525100" y="1795225"/>
                              <a:pt x="10507549" y="1861818"/>
                              <a:pt x="10530310" y="2199788"/>
                            </a:cubicBezTo>
                            <a:cubicBezTo>
                              <a:pt x="10563273" y="2553446"/>
                              <a:pt x="10511267" y="2725099"/>
                              <a:pt x="10530310" y="2848437"/>
                            </a:cubicBezTo>
                            <a:cubicBezTo>
                              <a:pt x="10467234" y="2979447"/>
                              <a:pt x="10528520" y="3291574"/>
                              <a:pt x="10530310" y="3525289"/>
                            </a:cubicBezTo>
                            <a:cubicBezTo>
                              <a:pt x="10605127" y="3823493"/>
                              <a:pt x="10207166" y="4264287"/>
                              <a:pt x="9960106" y="4230366"/>
                            </a:cubicBezTo>
                            <a:cubicBezTo>
                              <a:pt x="9765176" y="4202406"/>
                              <a:pt x="9680555" y="4271014"/>
                              <a:pt x="9383298" y="4230366"/>
                            </a:cubicBezTo>
                            <a:cubicBezTo>
                              <a:pt x="9126951" y="4212100"/>
                              <a:pt x="8980210" y="4325828"/>
                              <a:pt x="8618691" y="4230366"/>
                            </a:cubicBezTo>
                            <a:cubicBezTo>
                              <a:pt x="8267700" y="4191017"/>
                              <a:pt x="8228810" y="4266065"/>
                              <a:pt x="7947984" y="4230366"/>
                            </a:cubicBezTo>
                            <a:cubicBezTo>
                              <a:pt x="7646971" y="4201125"/>
                              <a:pt x="7598652" y="4263396"/>
                              <a:pt x="7465075" y="4230366"/>
                            </a:cubicBezTo>
                            <a:cubicBezTo>
                              <a:pt x="7307544" y="4193822"/>
                              <a:pt x="6964820" y="4186177"/>
                              <a:pt x="6794368" y="4230366"/>
                            </a:cubicBezTo>
                            <a:cubicBezTo>
                              <a:pt x="6558706" y="4228267"/>
                              <a:pt x="6502622" y="4243848"/>
                              <a:pt x="6405357" y="4230366"/>
                            </a:cubicBezTo>
                            <a:cubicBezTo>
                              <a:pt x="6308947" y="4201585"/>
                              <a:pt x="5789000" y="4250023"/>
                              <a:pt x="5640751" y="4230366"/>
                            </a:cubicBezTo>
                            <a:cubicBezTo>
                              <a:pt x="5465982" y="4234796"/>
                              <a:pt x="5324890" y="4225977"/>
                              <a:pt x="5063943" y="4230366"/>
                            </a:cubicBezTo>
                            <a:cubicBezTo>
                              <a:pt x="4826411" y="4171268"/>
                              <a:pt x="4617240" y="4141383"/>
                              <a:pt x="4205437" y="4230366"/>
                            </a:cubicBezTo>
                            <a:cubicBezTo>
                              <a:pt x="3810431" y="4226137"/>
                              <a:pt x="3848724" y="4243693"/>
                              <a:pt x="3534730" y="4230366"/>
                            </a:cubicBezTo>
                            <a:cubicBezTo>
                              <a:pt x="3191460" y="4200251"/>
                              <a:pt x="3052035" y="4232394"/>
                              <a:pt x="2770124" y="4230366"/>
                            </a:cubicBezTo>
                            <a:cubicBezTo>
                              <a:pt x="2449838" y="4239190"/>
                              <a:pt x="2491718" y="4240663"/>
                              <a:pt x="2287215" y="4230366"/>
                            </a:cubicBezTo>
                            <a:cubicBezTo>
                              <a:pt x="2016492" y="4233651"/>
                              <a:pt x="1754446" y="4317636"/>
                              <a:pt x="1522608" y="4230366"/>
                            </a:cubicBezTo>
                            <a:cubicBezTo>
                              <a:pt x="1244656" y="4244548"/>
                              <a:pt x="859809" y="4201379"/>
                              <a:pt x="570204" y="4230366"/>
                            </a:cubicBezTo>
                            <a:cubicBezTo>
                              <a:pt x="209671" y="4308268"/>
                              <a:pt x="22250" y="3929467"/>
                              <a:pt x="0" y="3525289"/>
                            </a:cubicBezTo>
                            <a:cubicBezTo>
                              <a:pt x="17246" y="3217828"/>
                              <a:pt x="14020" y="3054692"/>
                              <a:pt x="0" y="2876640"/>
                            </a:cubicBezTo>
                            <a:cubicBezTo>
                              <a:pt x="20331" y="2648263"/>
                              <a:pt x="-29899" y="2379979"/>
                              <a:pt x="0" y="2171587"/>
                            </a:cubicBezTo>
                            <a:cubicBezTo>
                              <a:pt x="-7339" y="1881385"/>
                              <a:pt x="-12182" y="1802600"/>
                              <a:pt x="0" y="1410128"/>
                            </a:cubicBezTo>
                            <a:cubicBezTo>
                              <a:pt x="-28844" y="1044427"/>
                              <a:pt x="-28345" y="928437"/>
                              <a:pt x="0" y="705074"/>
                            </a:cubicBezTo>
                            <a:close/>
                          </a:path>
                          <a:path w="10530310" h="4230366" stroke="0" extrusionOk="0">
                            <a:moveTo>
                              <a:pt x="0" y="705074"/>
                            </a:moveTo>
                            <a:cubicBezTo>
                              <a:pt x="34519" y="346105"/>
                              <a:pt x="268533" y="-121863"/>
                              <a:pt x="570204" y="0"/>
                            </a:cubicBezTo>
                            <a:cubicBezTo>
                              <a:pt x="729740" y="-27003"/>
                              <a:pt x="842736" y="-26991"/>
                              <a:pt x="1053113" y="0"/>
                            </a:cubicBezTo>
                            <a:cubicBezTo>
                              <a:pt x="1248156" y="10176"/>
                              <a:pt x="1419028" y="-24031"/>
                              <a:pt x="1536022" y="0"/>
                            </a:cubicBezTo>
                            <a:cubicBezTo>
                              <a:pt x="1656391" y="36076"/>
                              <a:pt x="2070442" y="72648"/>
                              <a:pt x="2300629" y="0"/>
                            </a:cubicBezTo>
                            <a:cubicBezTo>
                              <a:pt x="2580976" y="-51360"/>
                              <a:pt x="2795742" y="-51642"/>
                              <a:pt x="3159134" y="0"/>
                            </a:cubicBezTo>
                            <a:cubicBezTo>
                              <a:pt x="3511634" y="34214"/>
                              <a:pt x="3545676" y="-47214"/>
                              <a:pt x="3829841" y="0"/>
                            </a:cubicBezTo>
                            <a:cubicBezTo>
                              <a:pt x="4095062" y="15705"/>
                              <a:pt x="4259498" y="-61564"/>
                              <a:pt x="4406650" y="0"/>
                            </a:cubicBezTo>
                            <a:cubicBezTo>
                              <a:pt x="4587007" y="28823"/>
                              <a:pt x="4664961" y="463"/>
                              <a:pt x="4795660" y="0"/>
                            </a:cubicBezTo>
                            <a:cubicBezTo>
                              <a:pt x="4918237" y="49149"/>
                              <a:pt x="5282129" y="-12739"/>
                              <a:pt x="5466367" y="0"/>
                            </a:cubicBezTo>
                            <a:cubicBezTo>
                              <a:pt x="5710481" y="-74511"/>
                              <a:pt x="5842628" y="19943"/>
                              <a:pt x="6137074" y="0"/>
                            </a:cubicBezTo>
                            <a:cubicBezTo>
                              <a:pt x="6430707" y="1104"/>
                              <a:pt x="6532360" y="7538"/>
                              <a:pt x="6619984" y="0"/>
                            </a:cubicBezTo>
                            <a:cubicBezTo>
                              <a:pt x="6725845" y="-3924"/>
                              <a:pt x="6888033" y="-36978"/>
                              <a:pt x="7008994" y="0"/>
                            </a:cubicBezTo>
                            <a:cubicBezTo>
                              <a:pt x="7124919" y="-3101"/>
                              <a:pt x="7244751" y="-26688"/>
                              <a:pt x="7398004" y="0"/>
                            </a:cubicBezTo>
                            <a:cubicBezTo>
                              <a:pt x="7611822" y="11507"/>
                              <a:pt x="7978490" y="66237"/>
                              <a:pt x="8256509" y="0"/>
                            </a:cubicBezTo>
                            <a:cubicBezTo>
                              <a:pt x="8584195" y="-32978"/>
                              <a:pt x="8637466" y="6666"/>
                              <a:pt x="8833318" y="0"/>
                            </a:cubicBezTo>
                            <a:cubicBezTo>
                              <a:pt x="9002297" y="-26644"/>
                              <a:pt x="9108986" y="32996"/>
                              <a:pt x="9316227" y="0"/>
                            </a:cubicBezTo>
                            <a:cubicBezTo>
                              <a:pt x="9570591" y="14535"/>
                              <a:pt x="9847466" y="29507"/>
                              <a:pt x="9960106" y="0"/>
                            </a:cubicBezTo>
                            <a:cubicBezTo>
                              <a:pt x="10342574" y="34161"/>
                              <a:pt x="10465149" y="311667"/>
                              <a:pt x="10530310" y="705074"/>
                            </a:cubicBezTo>
                            <a:cubicBezTo>
                              <a:pt x="10540641" y="903562"/>
                              <a:pt x="10469152" y="1193868"/>
                              <a:pt x="10530310" y="1466532"/>
                            </a:cubicBezTo>
                            <a:cubicBezTo>
                              <a:pt x="10504106" y="1732342"/>
                              <a:pt x="10507670" y="1827222"/>
                              <a:pt x="10530310" y="2227991"/>
                            </a:cubicBezTo>
                            <a:cubicBezTo>
                              <a:pt x="10526449" y="2592475"/>
                              <a:pt x="10545498" y="2603281"/>
                              <a:pt x="10530310" y="2876640"/>
                            </a:cubicBezTo>
                            <a:cubicBezTo>
                              <a:pt x="10515456" y="3141142"/>
                              <a:pt x="10545317" y="3252403"/>
                              <a:pt x="10530310" y="3525289"/>
                            </a:cubicBezTo>
                            <a:cubicBezTo>
                              <a:pt x="10626804" y="3871224"/>
                              <a:pt x="10379239" y="4287839"/>
                              <a:pt x="9960106" y="4230366"/>
                            </a:cubicBezTo>
                            <a:cubicBezTo>
                              <a:pt x="9580591" y="4264454"/>
                              <a:pt x="9453492" y="4274477"/>
                              <a:pt x="9195500" y="4230366"/>
                            </a:cubicBezTo>
                            <a:cubicBezTo>
                              <a:pt x="8894635" y="4203202"/>
                              <a:pt x="8598210" y="4244791"/>
                              <a:pt x="8430893" y="4230366"/>
                            </a:cubicBezTo>
                            <a:cubicBezTo>
                              <a:pt x="8267629" y="4221523"/>
                              <a:pt x="7969764" y="4193167"/>
                              <a:pt x="7854085" y="4230366"/>
                            </a:cubicBezTo>
                            <a:cubicBezTo>
                              <a:pt x="7704641" y="4201684"/>
                              <a:pt x="7328476" y="4238777"/>
                              <a:pt x="7089479" y="4230366"/>
                            </a:cubicBezTo>
                            <a:cubicBezTo>
                              <a:pt x="6822900" y="4316479"/>
                              <a:pt x="6684195" y="4245918"/>
                              <a:pt x="6512671" y="4230366"/>
                            </a:cubicBezTo>
                            <a:cubicBezTo>
                              <a:pt x="6361571" y="4188754"/>
                              <a:pt x="5935712" y="4149220"/>
                              <a:pt x="5654165" y="4230366"/>
                            </a:cubicBezTo>
                            <a:cubicBezTo>
                              <a:pt x="5342746" y="4215752"/>
                              <a:pt x="5381357" y="4245130"/>
                              <a:pt x="5265155" y="4230366"/>
                            </a:cubicBezTo>
                            <a:cubicBezTo>
                              <a:pt x="5145593" y="4223995"/>
                              <a:pt x="4954789" y="4240081"/>
                              <a:pt x="4782246" y="4230366"/>
                            </a:cubicBezTo>
                            <a:cubicBezTo>
                              <a:pt x="4548433" y="4295802"/>
                              <a:pt x="4319906" y="4260587"/>
                              <a:pt x="4111538" y="4230366"/>
                            </a:cubicBezTo>
                            <a:cubicBezTo>
                              <a:pt x="3894823" y="4279834"/>
                              <a:pt x="3716751" y="4175128"/>
                              <a:pt x="3534730" y="4230366"/>
                            </a:cubicBezTo>
                            <a:cubicBezTo>
                              <a:pt x="3374787" y="4268684"/>
                              <a:pt x="3248629" y="4229473"/>
                              <a:pt x="3051821" y="4230366"/>
                            </a:cubicBezTo>
                            <a:cubicBezTo>
                              <a:pt x="2928586" y="4312266"/>
                              <a:pt x="2476104" y="4231765"/>
                              <a:pt x="2193316" y="4230366"/>
                            </a:cubicBezTo>
                            <a:cubicBezTo>
                              <a:pt x="1913247" y="4279439"/>
                              <a:pt x="1936551" y="4208599"/>
                              <a:pt x="1804305" y="4230366"/>
                            </a:cubicBezTo>
                            <a:cubicBezTo>
                              <a:pt x="1639004" y="4240867"/>
                              <a:pt x="1536411" y="4196643"/>
                              <a:pt x="1321396" y="4230366"/>
                            </a:cubicBezTo>
                            <a:cubicBezTo>
                              <a:pt x="1043434" y="4222008"/>
                              <a:pt x="916068" y="4187384"/>
                              <a:pt x="570204" y="4230366"/>
                            </a:cubicBezTo>
                            <a:cubicBezTo>
                              <a:pt x="339103" y="4273413"/>
                              <a:pt x="-123899" y="3938728"/>
                              <a:pt x="0" y="3525289"/>
                            </a:cubicBezTo>
                            <a:cubicBezTo>
                              <a:pt x="-21330" y="3399353"/>
                              <a:pt x="6171" y="3187913"/>
                              <a:pt x="0" y="2820236"/>
                            </a:cubicBezTo>
                            <a:cubicBezTo>
                              <a:pt x="-500" y="2482398"/>
                              <a:pt x="-23550" y="2398759"/>
                              <a:pt x="0" y="2171587"/>
                            </a:cubicBezTo>
                            <a:cubicBezTo>
                              <a:pt x="6844" y="1937292"/>
                              <a:pt x="32480" y="1630742"/>
                              <a:pt x="0" y="1438330"/>
                            </a:cubicBezTo>
                            <a:cubicBezTo>
                              <a:pt x="-2676" y="1246644"/>
                              <a:pt x="41577" y="897204"/>
                              <a:pt x="0" y="705074"/>
                            </a:cubicBezTo>
                            <a:close/>
                          </a:path>
                          <a:path w="10530310" h="4230366" fill="none" stroke="0" extrusionOk="0">
                            <a:moveTo>
                              <a:pt x="0" y="705074"/>
                            </a:moveTo>
                            <a:cubicBezTo>
                              <a:pt x="79743" y="250058"/>
                              <a:pt x="210601" y="-147936"/>
                              <a:pt x="570204" y="0"/>
                            </a:cubicBezTo>
                            <a:cubicBezTo>
                              <a:pt x="895428" y="66967"/>
                              <a:pt x="1071429" y="-7648"/>
                              <a:pt x="1428709" y="0"/>
                            </a:cubicBezTo>
                            <a:cubicBezTo>
                              <a:pt x="1737075" y="16374"/>
                              <a:pt x="1979668" y="-32460"/>
                              <a:pt x="2099417" y="0"/>
                            </a:cubicBezTo>
                            <a:cubicBezTo>
                              <a:pt x="2249662" y="33327"/>
                              <a:pt x="2378694" y="17719"/>
                              <a:pt x="2488427" y="0"/>
                            </a:cubicBezTo>
                            <a:cubicBezTo>
                              <a:pt x="2606867" y="-115"/>
                              <a:pt x="2672444" y="15731"/>
                              <a:pt x="2877437" y="0"/>
                            </a:cubicBezTo>
                            <a:cubicBezTo>
                              <a:pt x="3066982" y="-16422"/>
                              <a:pt x="3143290" y="1187"/>
                              <a:pt x="3360346" y="0"/>
                            </a:cubicBezTo>
                            <a:cubicBezTo>
                              <a:pt x="3551094" y="25831"/>
                              <a:pt x="3731490" y="38388"/>
                              <a:pt x="4031054" y="0"/>
                            </a:cubicBezTo>
                            <a:cubicBezTo>
                              <a:pt x="4344044" y="-25190"/>
                              <a:pt x="4280293" y="-26741"/>
                              <a:pt x="4420064" y="0"/>
                            </a:cubicBezTo>
                            <a:cubicBezTo>
                              <a:pt x="4569707" y="-44199"/>
                              <a:pt x="4894584" y="-62686"/>
                              <a:pt x="5090771" y="0"/>
                            </a:cubicBezTo>
                            <a:cubicBezTo>
                              <a:pt x="5221074" y="25077"/>
                              <a:pt x="5734767" y="16989"/>
                              <a:pt x="5949276" y="0"/>
                            </a:cubicBezTo>
                            <a:cubicBezTo>
                              <a:pt x="6159709" y="39561"/>
                              <a:pt x="6263054" y="49749"/>
                              <a:pt x="6619984" y="0"/>
                            </a:cubicBezTo>
                            <a:cubicBezTo>
                              <a:pt x="6957973" y="-2396"/>
                              <a:pt x="7115870" y="-12570"/>
                              <a:pt x="7384590" y="0"/>
                            </a:cubicBezTo>
                            <a:cubicBezTo>
                              <a:pt x="7655851" y="-6686"/>
                              <a:pt x="7780643" y="-13318"/>
                              <a:pt x="7961398" y="0"/>
                            </a:cubicBezTo>
                            <a:cubicBezTo>
                              <a:pt x="8071708" y="-5310"/>
                              <a:pt x="8550944" y="60242"/>
                              <a:pt x="8726005" y="0"/>
                            </a:cubicBezTo>
                            <a:cubicBezTo>
                              <a:pt x="8944099" y="-43884"/>
                              <a:pt x="8965663" y="-21547"/>
                              <a:pt x="9115015" y="0"/>
                            </a:cubicBezTo>
                            <a:cubicBezTo>
                              <a:pt x="9256468" y="39154"/>
                              <a:pt x="9689678" y="-26303"/>
                              <a:pt x="9960106" y="0"/>
                            </a:cubicBezTo>
                            <a:cubicBezTo>
                              <a:pt x="10257607" y="-33534"/>
                              <a:pt x="10535996" y="247624"/>
                              <a:pt x="10530310" y="705074"/>
                            </a:cubicBezTo>
                            <a:cubicBezTo>
                              <a:pt x="10527509" y="1074111"/>
                              <a:pt x="10513916" y="1133338"/>
                              <a:pt x="10530310" y="1466532"/>
                            </a:cubicBezTo>
                            <a:cubicBezTo>
                              <a:pt x="10552036" y="1814181"/>
                              <a:pt x="10520935" y="1857715"/>
                              <a:pt x="10530310" y="2199788"/>
                            </a:cubicBezTo>
                            <a:cubicBezTo>
                              <a:pt x="10538588" y="2576603"/>
                              <a:pt x="10575105" y="2687149"/>
                              <a:pt x="10530310" y="2848437"/>
                            </a:cubicBezTo>
                            <a:cubicBezTo>
                              <a:pt x="10456183" y="2956769"/>
                              <a:pt x="10538717" y="3295029"/>
                              <a:pt x="10530310" y="3525289"/>
                            </a:cubicBezTo>
                            <a:cubicBezTo>
                              <a:pt x="10547833" y="3875151"/>
                              <a:pt x="10202426" y="4253348"/>
                              <a:pt x="9960106" y="4230366"/>
                            </a:cubicBezTo>
                            <a:cubicBezTo>
                              <a:pt x="9772053" y="4235757"/>
                              <a:pt x="9634222" y="4227675"/>
                              <a:pt x="9383298" y="4230366"/>
                            </a:cubicBezTo>
                            <a:cubicBezTo>
                              <a:pt x="9109633" y="4221957"/>
                              <a:pt x="8980549" y="4244733"/>
                              <a:pt x="8618691" y="4230366"/>
                            </a:cubicBezTo>
                            <a:cubicBezTo>
                              <a:pt x="8257672" y="4180338"/>
                              <a:pt x="8228297" y="4230862"/>
                              <a:pt x="7947984" y="4230366"/>
                            </a:cubicBezTo>
                            <a:cubicBezTo>
                              <a:pt x="7677549" y="4208580"/>
                              <a:pt x="7605647" y="4248997"/>
                              <a:pt x="7465075" y="4230366"/>
                            </a:cubicBezTo>
                            <a:cubicBezTo>
                              <a:pt x="7337449" y="4183588"/>
                              <a:pt x="7051974" y="4247748"/>
                              <a:pt x="6794368" y="4230366"/>
                            </a:cubicBezTo>
                            <a:cubicBezTo>
                              <a:pt x="6549414" y="4229187"/>
                              <a:pt x="6499614" y="4228793"/>
                              <a:pt x="6405357" y="4230366"/>
                            </a:cubicBezTo>
                            <a:cubicBezTo>
                              <a:pt x="6360177" y="4219150"/>
                              <a:pt x="5797164" y="4222916"/>
                              <a:pt x="5640751" y="4230366"/>
                            </a:cubicBezTo>
                            <a:cubicBezTo>
                              <a:pt x="5411604" y="4259941"/>
                              <a:pt x="5287449" y="4228209"/>
                              <a:pt x="5063943" y="4230366"/>
                            </a:cubicBezTo>
                            <a:cubicBezTo>
                              <a:pt x="4831070" y="4218833"/>
                              <a:pt x="4619972" y="4290318"/>
                              <a:pt x="4205437" y="4230366"/>
                            </a:cubicBezTo>
                            <a:cubicBezTo>
                              <a:pt x="3818855" y="4234689"/>
                              <a:pt x="3872170" y="4225804"/>
                              <a:pt x="3534730" y="4230366"/>
                            </a:cubicBezTo>
                            <a:cubicBezTo>
                              <a:pt x="3208795" y="4240937"/>
                              <a:pt x="3080991" y="4249193"/>
                              <a:pt x="2770124" y="4230366"/>
                            </a:cubicBezTo>
                            <a:cubicBezTo>
                              <a:pt x="2459822" y="4231677"/>
                              <a:pt x="2519142" y="4229235"/>
                              <a:pt x="2287215" y="4230366"/>
                            </a:cubicBezTo>
                            <a:cubicBezTo>
                              <a:pt x="2053677" y="4261757"/>
                              <a:pt x="1835729" y="4219456"/>
                              <a:pt x="1522608" y="4230366"/>
                            </a:cubicBezTo>
                            <a:cubicBezTo>
                              <a:pt x="1287589" y="4148715"/>
                              <a:pt x="908107" y="4241506"/>
                              <a:pt x="570204" y="4230366"/>
                            </a:cubicBezTo>
                            <a:cubicBezTo>
                              <a:pt x="201239" y="4278599"/>
                              <a:pt x="78039" y="3878978"/>
                              <a:pt x="0" y="3525289"/>
                            </a:cubicBezTo>
                            <a:cubicBezTo>
                              <a:pt x="-20327" y="3255041"/>
                              <a:pt x="-20220" y="3061929"/>
                              <a:pt x="0" y="2876640"/>
                            </a:cubicBezTo>
                            <a:cubicBezTo>
                              <a:pt x="-13193" y="2725230"/>
                              <a:pt x="-18728" y="2412624"/>
                              <a:pt x="0" y="2171587"/>
                            </a:cubicBezTo>
                            <a:cubicBezTo>
                              <a:pt x="9420" y="1928378"/>
                              <a:pt x="-60016" y="1761139"/>
                              <a:pt x="0" y="1410128"/>
                            </a:cubicBezTo>
                            <a:cubicBezTo>
                              <a:pt x="28256" y="1029342"/>
                              <a:pt x="18551" y="892050"/>
                              <a:pt x="0" y="705074"/>
                            </a:cubicBezTo>
                            <a:close/>
                          </a:path>
                          <a:path w="10530310" h="4230366" fill="none" stroke="0" extrusionOk="0">
                            <a:moveTo>
                              <a:pt x="0" y="705074"/>
                            </a:moveTo>
                            <a:cubicBezTo>
                              <a:pt x="70124" y="263024"/>
                              <a:pt x="249378" y="-127856"/>
                              <a:pt x="570204" y="0"/>
                            </a:cubicBezTo>
                            <a:cubicBezTo>
                              <a:pt x="876818" y="-3047"/>
                              <a:pt x="1101100" y="-40576"/>
                              <a:pt x="1428709" y="0"/>
                            </a:cubicBezTo>
                            <a:cubicBezTo>
                              <a:pt x="1736469" y="59267"/>
                              <a:pt x="1992165" y="-56184"/>
                              <a:pt x="2099417" y="0"/>
                            </a:cubicBezTo>
                            <a:cubicBezTo>
                              <a:pt x="2264943" y="12008"/>
                              <a:pt x="2377508" y="-6298"/>
                              <a:pt x="2488427" y="0"/>
                            </a:cubicBezTo>
                            <a:cubicBezTo>
                              <a:pt x="2619747" y="-6829"/>
                              <a:pt x="2681424" y="38705"/>
                              <a:pt x="2877437" y="0"/>
                            </a:cubicBezTo>
                            <a:cubicBezTo>
                              <a:pt x="3059552" y="23625"/>
                              <a:pt x="3136133" y="-9848"/>
                              <a:pt x="3360346" y="0"/>
                            </a:cubicBezTo>
                            <a:cubicBezTo>
                              <a:pt x="3537277" y="-26993"/>
                              <a:pt x="3715655" y="-33548"/>
                              <a:pt x="4031054" y="0"/>
                            </a:cubicBezTo>
                            <a:cubicBezTo>
                              <a:pt x="4344384" y="-31276"/>
                              <a:pt x="4290800" y="-15480"/>
                              <a:pt x="4420064" y="0"/>
                            </a:cubicBezTo>
                            <a:cubicBezTo>
                              <a:pt x="4572547" y="14825"/>
                              <a:pt x="4906270" y="-33330"/>
                              <a:pt x="5090771" y="0"/>
                            </a:cubicBezTo>
                            <a:cubicBezTo>
                              <a:pt x="5223009" y="-64646"/>
                              <a:pt x="5661848" y="3126"/>
                              <a:pt x="5949276" y="0"/>
                            </a:cubicBezTo>
                            <a:cubicBezTo>
                              <a:pt x="6184955" y="20612"/>
                              <a:pt x="6279691" y="19411"/>
                              <a:pt x="6619984" y="0"/>
                            </a:cubicBezTo>
                            <a:cubicBezTo>
                              <a:pt x="6892939" y="-59473"/>
                              <a:pt x="7120685" y="-47537"/>
                              <a:pt x="7384590" y="0"/>
                            </a:cubicBezTo>
                            <a:cubicBezTo>
                              <a:pt x="7638216" y="-19674"/>
                              <a:pt x="7833878" y="-11967"/>
                              <a:pt x="7961398" y="0"/>
                            </a:cubicBezTo>
                            <a:cubicBezTo>
                              <a:pt x="8082875" y="-1482"/>
                              <a:pt x="8516952" y="81623"/>
                              <a:pt x="8726005" y="0"/>
                            </a:cubicBezTo>
                            <a:cubicBezTo>
                              <a:pt x="8948932" y="-34187"/>
                              <a:pt x="8972161" y="-17999"/>
                              <a:pt x="9115015" y="0"/>
                            </a:cubicBezTo>
                            <a:cubicBezTo>
                              <a:pt x="9305969" y="-47900"/>
                              <a:pt x="9723147" y="-21003"/>
                              <a:pt x="9960106" y="0"/>
                            </a:cubicBezTo>
                            <a:cubicBezTo>
                              <a:pt x="10286662" y="-109291"/>
                              <a:pt x="10474631" y="211851"/>
                              <a:pt x="10530310" y="705074"/>
                            </a:cubicBezTo>
                            <a:cubicBezTo>
                              <a:pt x="10521309" y="1083580"/>
                              <a:pt x="10510084" y="1129389"/>
                              <a:pt x="10530310" y="1466532"/>
                            </a:cubicBezTo>
                            <a:cubicBezTo>
                              <a:pt x="10541210" y="1804731"/>
                              <a:pt x="10516549" y="1860887"/>
                              <a:pt x="10530310" y="2199788"/>
                            </a:cubicBezTo>
                            <a:cubicBezTo>
                              <a:pt x="10562815" y="2550595"/>
                              <a:pt x="10538697" y="2711057"/>
                              <a:pt x="10530310" y="2848437"/>
                            </a:cubicBezTo>
                            <a:cubicBezTo>
                              <a:pt x="10484512" y="2993034"/>
                              <a:pt x="10539359" y="3301842"/>
                              <a:pt x="10530310" y="3525289"/>
                            </a:cubicBezTo>
                            <a:cubicBezTo>
                              <a:pt x="10590213" y="3828592"/>
                              <a:pt x="10202579" y="4255747"/>
                              <a:pt x="9960106" y="4230366"/>
                            </a:cubicBezTo>
                            <a:cubicBezTo>
                              <a:pt x="9772779" y="4203384"/>
                              <a:pt x="9654639" y="4247242"/>
                              <a:pt x="9383298" y="4230366"/>
                            </a:cubicBezTo>
                            <a:cubicBezTo>
                              <a:pt x="9107127" y="4218003"/>
                              <a:pt x="9007500" y="4294857"/>
                              <a:pt x="8618691" y="4230366"/>
                            </a:cubicBezTo>
                            <a:cubicBezTo>
                              <a:pt x="8258753" y="4180322"/>
                              <a:pt x="8233466" y="4238448"/>
                              <a:pt x="7947984" y="4230366"/>
                            </a:cubicBezTo>
                            <a:cubicBezTo>
                              <a:pt x="7651278" y="4203968"/>
                              <a:pt x="7616710" y="4267515"/>
                              <a:pt x="7465075" y="4230366"/>
                            </a:cubicBezTo>
                            <a:cubicBezTo>
                              <a:pt x="7288966" y="4185864"/>
                              <a:pt x="6991883" y="4254615"/>
                              <a:pt x="6794368" y="4230366"/>
                            </a:cubicBezTo>
                            <a:cubicBezTo>
                              <a:pt x="6558291" y="4228666"/>
                              <a:pt x="6493710" y="4238765"/>
                              <a:pt x="6405357" y="4230366"/>
                            </a:cubicBezTo>
                            <a:cubicBezTo>
                              <a:pt x="6325831" y="4197271"/>
                              <a:pt x="5775240" y="4230612"/>
                              <a:pt x="5640751" y="4230366"/>
                            </a:cubicBezTo>
                            <a:cubicBezTo>
                              <a:pt x="5450073" y="4219111"/>
                              <a:pt x="5360282" y="4212883"/>
                              <a:pt x="5063943" y="4230366"/>
                            </a:cubicBezTo>
                            <a:cubicBezTo>
                              <a:pt x="4896076" y="4151823"/>
                              <a:pt x="4590110" y="4187095"/>
                              <a:pt x="4205437" y="4230366"/>
                            </a:cubicBezTo>
                            <a:cubicBezTo>
                              <a:pt x="3811654" y="4238191"/>
                              <a:pt x="3849937" y="4234991"/>
                              <a:pt x="3534730" y="4230366"/>
                            </a:cubicBezTo>
                            <a:cubicBezTo>
                              <a:pt x="3229506" y="4202534"/>
                              <a:pt x="3070972" y="4214662"/>
                              <a:pt x="2770124" y="4230366"/>
                            </a:cubicBezTo>
                            <a:cubicBezTo>
                              <a:pt x="2446908" y="4231394"/>
                              <a:pt x="2498531" y="4233862"/>
                              <a:pt x="2287215" y="4230366"/>
                            </a:cubicBezTo>
                            <a:cubicBezTo>
                              <a:pt x="2050356" y="4279511"/>
                              <a:pt x="1752742" y="4357157"/>
                              <a:pt x="1522608" y="4230366"/>
                            </a:cubicBezTo>
                            <a:cubicBezTo>
                              <a:pt x="1231162" y="4215518"/>
                              <a:pt x="831471" y="4202518"/>
                              <a:pt x="570204" y="4230366"/>
                            </a:cubicBezTo>
                            <a:cubicBezTo>
                              <a:pt x="205103" y="4337108"/>
                              <a:pt x="41173" y="3878929"/>
                              <a:pt x="0" y="3525289"/>
                            </a:cubicBezTo>
                            <a:cubicBezTo>
                              <a:pt x="-8118" y="3259247"/>
                              <a:pt x="19873" y="3047380"/>
                              <a:pt x="0" y="2876640"/>
                            </a:cubicBezTo>
                            <a:cubicBezTo>
                              <a:pt x="-16794" y="2613232"/>
                              <a:pt x="30618" y="2449957"/>
                              <a:pt x="0" y="2171587"/>
                            </a:cubicBezTo>
                            <a:cubicBezTo>
                              <a:pt x="5976" y="1897714"/>
                              <a:pt x="-25795" y="1774803"/>
                              <a:pt x="0" y="1410128"/>
                            </a:cubicBezTo>
                            <a:cubicBezTo>
                              <a:pt x="36704" y="1064946"/>
                              <a:pt x="-12743" y="903248"/>
                              <a:pt x="0" y="70507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758625" y="534554"/>
                <a:ext cx="9877425" cy="339324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Tôn trọng sự khác biệt được biểu hiện ở sự thấu hiểu, chia sẻ và cảm thông với những điều khác biệt của người khác về sở thích, ngoại hình, giới tính, hoàn cảnh, dân tộc.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Mỗi người phải biết chấp nhận và tôn trọng sự khác biệt của người khác để cùng nhau tạo dựng nên các mối quan hệ thân thiện, tốt đẹp với bạn bè và mọi người xung quanh.</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3382113"/>
              <a:ext cx="2661314" cy="3085384"/>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750" fill="hold"/>
                                        <p:tgtEl>
                                          <p:spTgt spid="25"/>
                                        </p:tgtEl>
                                        <p:attrNameLst>
                                          <p:attrName>ppt_w</p:attrName>
                                        </p:attrNameLst>
                                      </p:cBhvr>
                                      <p:tavLst>
                                        <p:tav tm="0">
                                          <p:val>
                                            <p:fltVal val="0"/>
                                          </p:val>
                                        </p:tav>
                                        <p:tav tm="100000">
                                          <p:val>
                                            <p:strVal val="#ppt_w"/>
                                          </p:val>
                                        </p:tav>
                                      </p:tavLst>
                                    </p:anim>
                                    <p:anim calcmode="lin" valueType="num">
                                      <p:cBhvr>
                                        <p:cTn id="14" dur="750" fill="hold"/>
                                        <p:tgtEl>
                                          <p:spTgt spid="25"/>
                                        </p:tgtEl>
                                        <p:attrNameLst>
                                          <p:attrName>ppt_h</p:attrName>
                                        </p:attrNameLst>
                                      </p:cBhvr>
                                      <p:tavLst>
                                        <p:tav tm="0">
                                          <p:val>
                                            <p:fltVal val="0"/>
                                          </p:val>
                                        </p:tav>
                                        <p:tav tm="100000">
                                          <p:val>
                                            <p:strVal val="#ppt_h"/>
                                          </p:val>
                                        </p:tav>
                                      </p:tavLst>
                                    </p:anim>
                                    <p:animEffect transition="in" filter="fade">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A207942-0103-D349-068D-6F2B1A35FC9B}"/>
              </a:ext>
            </a:extLst>
          </p:cNvPr>
          <p:cNvPicPr>
            <a:picLocks noChangeAspect="1"/>
          </p:cNvPicPr>
          <p:nvPr/>
        </p:nvPicPr>
        <p:blipFill>
          <a:blip r:embed="rId3"/>
          <a:stretch>
            <a:fillRect/>
          </a:stretch>
        </p:blipFill>
        <p:spPr>
          <a:xfrm>
            <a:off x="561975" y="947737"/>
            <a:ext cx="11194342" cy="3043238"/>
          </a:xfrm>
          <a:prstGeom prst="rect">
            <a:avLst/>
          </a:prstGeom>
        </p:spPr>
      </p:pic>
      <p:sp>
        <p:nvSpPr>
          <p:cNvPr id="9" name="Rectangle: Rounded Corners 8">
            <a:extLst>
              <a:ext uri="{FF2B5EF4-FFF2-40B4-BE49-F238E27FC236}">
                <a16:creationId xmlns:a16="http://schemas.microsoft.com/office/drawing/2014/main" id="{2EDC3CF7-55B1-2920-9EB1-A8DAC1EF2418}"/>
              </a:ext>
            </a:extLst>
          </p:cNvPr>
          <p:cNvSpPr/>
          <p:nvPr/>
        </p:nvSpPr>
        <p:spPr>
          <a:xfrm>
            <a:off x="3009900" y="4324350"/>
            <a:ext cx="7181850" cy="11239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Chia </a:t>
            </a:r>
            <a:r>
              <a:rPr kumimoji="0" lang="en-US" sz="32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sẻ</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thông</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điệp</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trên</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3212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EC9B492-4690-DA5A-F4F1-6CD588660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73" y="942724"/>
            <a:ext cx="7193903" cy="5791702"/>
          </a:xfrm>
          <a:prstGeom prst="rect">
            <a:avLst/>
          </a:prstGeom>
        </p:spPr>
      </p:pic>
    </p:spTree>
    <p:extLst>
      <p:ext uri="{BB962C8B-B14F-4D97-AF65-F5344CB8AC3E}">
        <p14:creationId xmlns:p14="http://schemas.microsoft.com/office/powerpoint/2010/main" val="3703642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ái Đất Này Là Của Chúng Mình">
            <a:hlinkClick r:id="" action="ppaction://media"/>
            <a:extLst>
              <a:ext uri="{FF2B5EF4-FFF2-40B4-BE49-F238E27FC236}">
                <a16:creationId xmlns:a16="http://schemas.microsoft.com/office/drawing/2014/main" id="{C212D136-6DD9-DBBF-114F-1A1BF022D6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7754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a:extLst>
              <a:ext uri="{FF2B5EF4-FFF2-40B4-BE49-F238E27FC236}">
                <a16:creationId xmlns:a16="http://schemas.microsoft.com/office/drawing/2014/main" id="{5C2576D6-D64C-DE9E-C653-3DF7541194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 y="3829050"/>
            <a:ext cx="5293192" cy="276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0200E4A2-F5E1-A5A7-E0CD-975062E4BC2D}"/>
              </a:ext>
            </a:extLst>
          </p:cNvPr>
          <p:cNvGrpSpPr/>
          <p:nvPr/>
        </p:nvGrpSpPr>
        <p:grpSpPr>
          <a:xfrm>
            <a:off x="1899137" y="933450"/>
            <a:ext cx="9003323" cy="1752600"/>
            <a:chOff x="1594337" y="1602154"/>
            <a:chExt cx="9003323" cy="3477846"/>
          </a:xfrm>
        </p:grpSpPr>
        <p:sp>
          <p:nvSpPr>
            <p:cNvPr id="9" name="Rounded Rectangle 8">
              <a:extLst>
                <a:ext uri="{FF2B5EF4-FFF2-40B4-BE49-F238E27FC236}">
                  <a16:creationId xmlns:a16="http://schemas.microsoft.com/office/drawing/2014/main"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Bài hát muốn gửi đến chúng ta thông điệp gì trong cuộc sống?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7748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Arial"/>
                <a:ea typeface="Arial"/>
                <a:cs typeface="Arial"/>
                <a:sym typeface="Arial"/>
              </a:rPr>
              <a:t>DẶN DÒ</a:t>
            </a:r>
            <a:endParaRPr kumimoji="0"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2819400" y="123827"/>
            <a:ext cx="6562725" cy="2390774"/>
          </a:xfrm>
          <a:custGeom>
            <a:avLst/>
            <a:gdLst/>
            <a:ahLst/>
            <a:cxnLst/>
            <a:rect l="l" t="t" r="r" b="b"/>
            <a:pathLst>
              <a:path w="16230600" h="4321397">
                <a:moveTo>
                  <a:pt x="0" y="0"/>
                </a:moveTo>
                <a:lnTo>
                  <a:pt x="16230600" y="0"/>
                </a:lnTo>
                <a:lnTo>
                  <a:pt x="16230600" y="4321397"/>
                </a:lnTo>
                <a:lnTo>
                  <a:pt x="0" y="4321397"/>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558651" y="2861628"/>
            <a:ext cx="10861824" cy="2031325"/>
          </a:xfrm>
          <a:prstGeom prst="rect">
            <a:avLst/>
          </a:prstGeom>
        </p:spPr>
        <p:txBody>
          <a:bodyPr wrap="square" lIns="0" tIns="0" rIns="0" bIns="0" rtlCol="0" anchor="t">
            <a:spAutoFit/>
          </a:bodyPr>
          <a:lstStyle/>
          <a:p>
            <a:pPr marL="460610" lvl="1" indent="-230305" algn="just" defTabSz="609630">
              <a:buFont typeface="Arial"/>
              <a:buChar char="•"/>
            </a:pPr>
            <a:r>
              <a:rPr lang="en-US" sz="4400" b="1" dirty="0">
                <a:solidFill>
                  <a:srgbClr val="FEFAD3"/>
                </a:solidFill>
                <a:ea typeface="Glacial Indifference"/>
                <a:cs typeface="Glacial Indifference"/>
                <a:sym typeface="Glacial Indifference"/>
              </a:rPr>
              <a:t>Em </a:t>
            </a:r>
            <a:r>
              <a:rPr lang="en-US" sz="4400" b="1" dirty="0" err="1">
                <a:solidFill>
                  <a:srgbClr val="FEFAD3"/>
                </a:solidFill>
                <a:ea typeface="Glacial Indifference"/>
                <a:cs typeface="Glacial Indifference"/>
                <a:sym typeface="Glacial Indifference"/>
              </a:rPr>
              <a:t>hãy</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mô</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tả</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nét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riêng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về</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ngoại</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hình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tính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sở</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thích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của</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một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trong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lớp</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để</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đoán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xem</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đó</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là</a:t>
            </a:r>
            <a:r>
              <a:rPr lang="en-US" sz="4400" b="1" dirty="0">
                <a:solidFill>
                  <a:srgbClr val="FEFAD3"/>
                </a:solidFill>
                <a:ea typeface="Glacial Indifference"/>
                <a:cs typeface="Glacial Indifference"/>
                <a:sym typeface="Glacial Indifference"/>
              </a:rPr>
              <a:t> ai.</a:t>
            </a:r>
          </a:p>
        </p:txBody>
      </p:sp>
      <p:pic>
        <p:nvPicPr>
          <p:cNvPr id="10" name="Picture 9">
            <a:extLst>
              <a:ext uri="{FF2B5EF4-FFF2-40B4-BE49-F238E27FC236}">
                <a16:creationId xmlns:a16="http://schemas.microsoft.com/office/drawing/2014/main" id="{0555C448-506A-458E-E45E-99149EDF4885}"/>
              </a:ext>
            </a:extLst>
          </p:cNvPr>
          <p:cNvPicPr>
            <a:picLocks noChangeAspect="1"/>
          </p:cNvPicPr>
          <p:nvPr/>
        </p:nvPicPr>
        <p:blipFill>
          <a:blip r:embed="rId4"/>
          <a:stretch>
            <a:fillRect/>
          </a:stretch>
        </p:blipFill>
        <p:spPr>
          <a:xfrm>
            <a:off x="1343376" y="183531"/>
            <a:ext cx="9486198"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descr="A cartoon of a child with a megaphone&#10;&#10;Description automatically generated">
            <a:extLst>
              <a:ext uri="{FF2B5EF4-FFF2-40B4-BE49-F238E27FC236}">
                <a16:creationId xmlns:a16="http://schemas.microsoft.com/office/drawing/2014/main" id="{52C985D3-149A-D408-B37C-F84B8C94CE2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pic>
        <p:nvPicPr>
          <p:cNvPr id="4" name="Picture 3">
            <a:extLst>
              <a:ext uri="{FF2B5EF4-FFF2-40B4-BE49-F238E27FC236}">
                <a16:creationId xmlns:a16="http://schemas.microsoft.com/office/drawing/2014/main" id="{B414C923-46A9-DB94-6C42-EDF77AC0C4E6}"/>
              </a:ext>
            </a:extLst>
          </p:cNvPr>
          <p:cNvPicPr>
            <a:picLocks noChangeAspect="1"/>
          </p:cNvPicPr>
          <p:nvPr/>
        </p:nvPicPr>
        <p:blipFill>
          <a:blip r:embed="rId5"/>
          <a:stretch>
            <a:fillRect/>
          </a:stretch>
        </p:blipFill>
        <p:spPr>
          <a:xfrm>
            <a:off x="3461814" y="931744"/>
            <a:ext cx="7687722" cy="41944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257425"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a:extLst>
              <a:ext uri="{FF2B5EF4-FFF2-40B4-BE49-F238E27FC236}">
                <a16:creationId xmlns:a16="http://schemas.microsoft.com/office/drawing/2014/main" id="{01B9E52C-9CDA-123A-7A68-397182AE11C1}"/>
              </a:ext>
            </a:extLst>
          </p:cNvPr>
          <p:cNvSpPr txBox="1"/>
          <p:nvPr/>
        </p:nvSpPr>
        <p:spPr>
          <a:xfrm>
            <a:off x="3114676" y="1299066"/>
            <a:ext cx="59889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546A"/>
                </a:solidFill>
                <a:effectLst/>
                <a:uLnTx/>
                <a:uFillTx/>
              </a:rPr>
              <a:t>Thứ</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ngày</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tháng</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năm</a:t>
            </a:r>
            <a:r>
              <a:rPr kumimoji="0" lang="en-US" sz="3600" b="1" i="0" u="none" strike="noStrike" kern="1200" cap="none" spc="0" normalizeH="0" baseline="0" noProof="0" dirty="0">
                <a:ln>
                  <a:noFill/>
                </a:ln>
                <a:solidFill>
                  <a:srgbClr val="44546A"/>
                </a:solidFill>
                <a:effectLst/>
                <a:uLnTx/>
                <a:uFillTx/>
              </a:rPr>
              <a:t> …</a:t>
            </a: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a:extLst>
              <a:ext uri="{FF2B5EF4-FFF2-40B4-BE49-F238E27FC236}">
                <a16:creationId xmlns:a16="http://schemas.microsoft.com/office/drawing/2014/main" id="{3795414F-6855-DE26-BBCD-3DA2C82DFF3E}"/>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23937" y="3950354"/>
            <a:ext cx="3364250" cy="290764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8"/>
          <a:stretch>
            <a:fillRect/>
          </a:stretch>
        </p:blipFill>
        <p:spPr>
          <a:xfrm>
            <a:off x="4550134" y="2050219"/>
            <a:ext cx="3664014" cy="1012024"/>
          </a:xfrm>
          <a:prstGeom prst="rect">
            <a:avLst/>
          </a:prstGeom>
        </p:spPr>
      </p:pic>
      <p:pic>
        <p:nvPicPr>
          <p:cNvPr id="8" name="Picture 7">
            <a:extLst>
              <a:ext uri="{FF2B5EF4-FFF2-40B4-BE49-F238E27FC236}">
                <a16:creationId xmlns:a16="http://schemas.microsoft.com/office/drawing/2014/main" id="{1409F0C9-CFAD-B0C4-19AF-17793CBE9C5B}"/>
              </a:ext>
            </a:extLst>
          </p:cNvPr>
          <p:cNvPicPr>
            <a:picLocks noChangeAspect="1"/>
          </p:cNvPicPr>
          <p:nvPr/>
        </p:nvPicPr>
        <p:blipFill>
          <a:blip r:embed="rId9"/>
          <a:stretch>
            <a:fillRect/>
          </a:stretch>
        </p:blipFill>
        <p:spPr>
          <a:xfrm>
            <a:off x="2464376" y="3013623"/>
            <a:ext cx="7206097" cy="2011854"/>
          </a:xfrm>
          <a:prstGeom prst="rect">
            <a:avLst/>
          </a:prstGeom>
        </p:spPr>
      </p:pic>
      <p:pic>
        <p:nvPicPr>
          <p:cNvPr id="11" name="Picture 10">
            <a:extLst>
              <a:ext uri="{FF2B5EF4-FFF2-40B4-BE49-F238E27FC236}">
                <a16:creationId xmlns:a16="http://schemas.microsoft.com/office/drawing/2014/main" id="{3FA6E90A-4837-EAFB-04DE-BB76C252AAD0}"/>
              </a:ext>
            </a:extLst>
          </p:cNvPr>
          <p:cNvPicPr>
            <a:picLocks noChangeAspect="1"/>
          </p:cNvPicPr>
          <p:nvPr/>
        </p:nvPicPr>
        <p:blipFill>
          <a:blip r:embed="rId10"/>
          <a:stretch>
            <a:fillRect/>
          </a:stretch>
        </p:blipFill>
        <p:spPr>
          <a:xfrm>
            <a:off x="2351088" y="2332444"/>
            <a:ext cx="1450974" cy="859611"/>
          </a:xfrm>
          <a:prstGeom prst="rect">
            <a:avLst/>
          </a:prstGeom>
        </p:spPr>
      </p:pic>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6">
            <a:extLst>
              <a:ext uri="{FF2B5EF4-FFF2-40B4-BE49-F238E27FC236}">
                <a16:creationId xmlns:a16="http://schemas.microsoft.com/office/drawing/2014/main" id="{9BE80B4D-E51B-169C-1CA4-E6B1555D228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96123" y="291470"/>
            <a:ext cx="450721" cy="476724"/>
          </a:xfrm>
          <a:prstGeom prst="rect">
            <a:avLst/>
          </a:prstGeom>
        </p:spPr>
      </p:pic>
      <p:sp>
        <p:nvSpPr>
          <p:cNvPr id="11" name="Rounded Rectangle 14">
            <a:extLst>
              <a:ext uri="{FF2B5EF4-FFF2-40B4-BE49-F238E27FC236}">
                <a16:creationId xmlns:a16="http://schemas.microsoft.com/office/drawing/2014/main" id="{D22AE750-3D30-DBD2-DFD7-5A661E8A8892}"/>
              </a:ext>
            </a:extLst>
          </p:cNvPr>
          <p:cNvSpPr/>
          <p:nvPr/>
        </p:nvSpPr>
        <p:spPr>
          <a:xfrm>
            <a:off x="1063542" y="1255926"/>
            <a:ext cx="10271208"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Kể được một số biểu hiện tôn trọng sự khác biệt (về đặc điểm cá nhân; giới tính, hoàn cảnh, dân tộc,...) của người khác.</a:t>
            </a:r>
          </a:p>
        </p:txBody>
      </p:sp>
      <p:sp>
        <p:nvSpPr>
          <p:cNvPr id="12" name="Rounded Rectangle 14">
            <a:extLst>
              <a:ext uri="{FF2B5EF4-FFF2-40B4-BE49-F238E27FC236}">
                <a16:creationId xmlns:a16="http://schemas.microsoft.com/office/drawing/2014/main" id="{BE9B6654-3822-E824-A557-A9561BB66C86}"/>
              </a:ext>
            </a:extLst>
          </p:cNvPr>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mbria" panose="02040503050406030204" pitchFamily="18" charset="0"/>
                <a:ea typeface="Cambria" panose="02040503050406030204" pitchFamily="18" charset="0"/>
              </a:rPr>
              <a:t>Biết vì sao phải tôn trọng sự khác biệt giữa mọi người.</a:t>
            </a:r>
          </a:p>
        </p:txBody>
      </p:sp>
      <p:pic>
        <p:nvPicPr>
          <p:cNvPr id="13" name="Picture 17">
            <a:extLst>
              <a:ext uri="{FF2B5EF4-FFF2-40B4-BE49-F238E27FC236}">
                <a16:creationId xmlns:a16="http://schemas.microsoft.com/office/drawing/2014/main" id="{17BE5AD6-C5BE-85D7-01C0-8B42105D083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188206" y="0"/>
            <a:ext cx="1161476" cy="766574"/>
          </a:xfrm>
          <a:prstGeom prst="rect">
            <a:avLst/>
          </a:prstGeom>
        </p:spPr>
      </p:pic>
      <p:pic>
        <p:nvPicPr>
          <p:cNvPr id="14" name="Picture 13">
            <a:extLst>
              <a:ext uri="{FF2B5EF4-FFF2-40B4-BE49-F238E27FC236}">
                <a16:creationId xmlns:a16="http://schemas.microsoft.com/office/drawing/2014/main" id="{ACEEDE08-79F8-C811-C950-837FA883D4A0}"/>
              </a:ext>
            </a:extLst>
          </p:cNvPr>
          <p:cNvPicPr>
            <a:picLocks noChangeAspect="1"/>
          </p:cNvPicPr>
          <p:nvPr/>
        </p:nvPicPr>
        <p:blipFill>
          <a:blip r:embed="rId7"/>
          <a:stretch>
            <a:fillRect/>
          </a:stretch>
        </p:blipFill>
        <p:spPr>
          <a:xfrm>
            <a:off x="3245479" y="381000"/>
            <a:ext cx="5986791" cy="944962"/>
          </a:xfrm>
          <a:prstGeom prst="rect">
            <a:avLst/>
          </a:prstGeom>
        </p:spPr>
      </p:pic>
      <p:sp>
        <p:nvSpPr>
          <p:cNvPr id="15" name="Rounded Rectangle 14">
            <a:extLst>
              <a:ext uri="{FF2B5EF4-FFF2-40B4-BE49-F238E27FC236}">
                <a16:creationId xmlns:a16="http://schemas.microsoft.com/office/drawing/2014/main" id="{B51AECF0-41F6-3D5F-C694-C5A716F1A788}"/>
              </a:ext>
            </a:extLst>
          </p:cNvPr>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hể hiện được bằng lời nói, hành động, thái độ tôn trọng sự khác biệt của người khác.</a:t>
            </a:r>
          </a:p>
        </p:txBody>
      </p:sp>
      <p:sp>
        <p:nvSpPr>
          <p:cNvPr id="16" name="Rounded Rectangle 14">
            <a:extLst>
              <a:ext uri="{FF2B5EF4-FFF2-40B4-BE49-F238E27FC236}">
                <a16:creationId xmlns:a16="http://schemas.microsoft.com/office/drawing/2014/main" id="{C8A5572F-68AF-3671-64AF-31D22FA9516E}"/>
              </a:ext>
            </a:extLst>
          </p:cNvPr>
          <p:cNvSpPr/>
          <p:nvPr/>
        </p:nvSpPr>
        <p:spPr>
          <a:xfrm>
            <a:off x="1025442" y="5016587"/>
            <a:ext cx="10290258"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Không đồng tình với những hành vi phân biệt đối xử vì sự khác biệt về đặc điểm cá nhân, giới tính, hoàn cảnh, dân tộc,...</a:t>
            </a:r>
          </a:p>
        </p:txBody>
      </p:sp>
    </p:spTree>
    <p:extLst>
      <p:ext uri="{BB962C8B-B14F-4D97-AF65-F5344CB8AC3E}">
        <p14:creationId xmlns:p14="http://schemas.microsoft.com/office/powerpoint/2010/main" val="471804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BE86D8A-D668-401D-F07D-A264482A5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473" y="865390"/>
            <a:ext cx="7456054" cy="5584420"/>
          </a:xfrm>
          <a:prstGeom prst="rect">
            <a:avLst/>
          </a:prstGeom>
        </p:spPr>
      </p:pic>
    </p:spTree>
    <p:extLst>
      <p:ext uri="{BB962C8B-B14F-4D97-AF65-F5344CB8AC3E}">
        <p14:creationId xmlns:p14="http://schemas.microsoft.com/office/powerpoint/2010/main" val="216815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49EA83E-4DD8-1EA0-8984-EC2E1F43567D}"/>
              </a:ext>
            </a:extLst>
          </p:cNvPr>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xmln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strike="noStrike" kern="1200" cap="none" spc="0" normalizeH="0" baseline="0" noProof="0" dirty="0">
                <a:ln>
                  <a:solidFill>
                    <a:prstClr val="black"/>
                  </a:solidFill>
                </a:ln>
                <a:solidFill>
                  <a:srgbClr val="002060"/>
                </a:solidFill>
                <a:effectLst/>
                <a:uLnTx/>
                <a:uFillTx/>
              </a:rPr>
              <a:t>HOẠT ĐỘNG 1: </a:t>
            </a:r>
            <a:r>
              <a:rPr kumimoji="0" lang="en-US" sz="4400" b="1" i="0" strike="noStrike" kern="1200" cap="none" spc="0" normalizeH="0" baseline="0" noProof="0" dirty="0" err="1">
                <a:ln>
                  <a:solidFill>
                    <a:prstClr val="black"/>
                  </a:solidFill>
                </a:ln>
                <a:solidFill>
                  <a:srgbClr val="002060"/>
                </a:solidFill>
                <a:effectLst/>
                <a:uLnTx/>
                <a:uFillTx/>
              </a:rPr>
              <a:t>Tìm</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một</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số</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hiện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tôn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trọng</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sự</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khác</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biệt</a:t>
            </a:r>
            <a:endParaRPr kumimoji="0" lang="en-US" sz="4400" b="1" i="0" strike="noStrike" kern="1200" cap="none" spc="0" normalizeH="0" baseline="0" noProof="0" dirty="0">
              <a:ln>
                <a:solidFill>
                  <a:prstClr val="black"/>
                </a:solidFill>
              </a:ln>
              <a:solidFill>
                <a:srgbClr val="002060"/>
              </a:solidFill>
              <a:effectLst/>
              <a:uLnTx/>
              <a:uFillTx/>
            </a:endParaRPr>
          </a:p>
        </p:txBody>
      </p:sp>
      <p:pic>
        <p:nvPicPr>
          <p:cNvPr id="4" name="Picture 3" descr="A cartoon of a child holding a book&#10;&#10;Description automatically generated">
            <a:extLst>
              <a:ext uri="{FF2B5EF4-FFF2-40B4-BE49-F238E27FC236}">
                <a16:creationId xmlns:a16="http://schemas.microsoft.com/office/drawing/2014/main"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extLst>
      <p:ext uri="{BB962C8B-B14F-4D97-AF65-F5344CB8AC3E}">
        <p14:creationId xmlns:p14="http://schemas.microsoft.com/office/powerpoint/2010/main" val="1256287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F04DD301-1CDB-4972-85C0-1AA18C201D06}"/>
              </a:ext>
            </a:extLst>
          </p:cNvPr>
          <p:cNvSpPr/>
          <p:nvPr/>
        </p:nvSpPr>
        <p:spPr>
          <a:xfrm>
            <a:off x="1066800" y="162705"/>
            <a:ext cx="9991725" cy="92314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các trường hợp dưới đây và thực hiện yêu cầu: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23A9C70-F20E-133A-CC6F-0DCFC6394951}"/>
              </a:ext>
            </a:extLst>
          </p:cNvPr>
          <p:cNvPicPr>
            <a:picLocks noChangeAspect="1"/>
          </p:cNvPicPr>
          <p:nvPr/>
        </p:nvPicPr>
        <p:blipFill>
          <a:blip r:embed="rId3"/>
          <a:stretch>
            <a:fillRect/>
          </a:stretch>
        </p:blipFill>
        <p:spPr>
          <a:xfrm>
            <a:off x="709613" y="1609725"/>
            <a:ext cx="6700838" cy="2428390"/>
          </a:xfrm>
          <a:prstGeom prst="rect">
            <a:avLst/>
          </a:prstGeom>
        </p:spPr>
      </p:pic>
      <p:pic>
        <p:nvPicPr>
          <p:cNvPr id="9" name="Picture 8">
            <a:extLst>
              <a:ext uri="{FF2B5EF4-FFF2-40B4-BE49-F238E27FC236}">
                <a16:creationId xmlns:a16="http://schemas.microsoft.com/office/drawing/2014/main" id="{E95000CD-C893-D8C9-53C8-69ACB6C9700E}"/>
              </a:ext>
            </a:extLst>
          </p:cNvPr>
          <p:cNvPicPr>
            <a:picLocks noChangeAspect="1"/>
          </p:cNvPicPr>
          <p:nvPr/>
        </p:nvPicPr>
        <p:blipFill>
          <a:blip r:embed="rId4"/>
          <a:stretch>
            <a:fillRect/>
          </a:stretch>
        </p:blipFill>
        <p:spPr>
          <a:xfrm>
            <a:off x="5114924" y="3931177"/>
            <a:ext cx="6334125" cy="2726798"/>
          </a:xfrm>
          <a:prstGeom prst="rect">
            <a:avLst/>
          </a:prstGeom>
        </p:spPr>
      </p:pic>
    </p:spTree>
    <p:extLst>
      <p:ext uri="{BB962C8B-B14F-4D97-AF65-F5344CB8AC3E}">
        <p14:creationId xmlns:p14="http://schemas.microsoft.com/office/powerpoint/2010/main" val="3657630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81B0EA1-9AD6-DAC9-3323-CD71B69CD6B3}"/>
              </a:ext>
            </a:extLst>
          </p:cNvPr>
          <p:cNvPicPr>
            <a:picLocks noChangeAspect="1"/>
          </p:cNvPicPr>
          <p:nvPr/>
        </p:nvPicPr>
        <p:blipFill>
          <a:blip r:embed="rId3"/>
          <a:stretch>
            <a:fillRect/>
          </a:stretch>
        </p:blipFill>
        <p:spPr>
          <a:xfrm>
            <a:off x="585787" y="352425"/>
            <a:ext cx="7319963" cy="2941279"/>
          </a:xfrm>
          <a:prstGeom prst="rect">
            <a:avLst/>
          </a:prstGeom>
        </p:spPr>
      </p:pic>
      <p:pic>
        <p:nvPicPr>
          <p:cNvPr id="8" name="Picture 7">
            <a:extLst>
              <a:ext uri="{FF2B5EF4-FFF2-40B4-BE49-F238E27FC236}">
                <a16:creationId xmlns:a16="http://schemas.microsoft.com/office/drawing/2014/main" id="{34372C6C-737E-1666-2468-22A37E40D7D4}"/>
              </a:ext>
            </a:extLst>
          </p:cNvPr>
          <p:cNvPicPr>
            <a:picLocks noChangeAspect="1"/>
          </p:cNvPicPr>
          <p:nvPr/>
        </p:nvPicPr>
        <p:blipFill>
          <a:blip r:embed="rId4"/>
          <a:stretch>
            <a:fillRect/>
          </a:stretch>
        </p:blipFill>
        <p:spPr>
          <a:xfrm>
            <a:off x="3524250" y="3491204"/>
            <a:ext cx="8053387" cy="3195346"/>
          </a:xfrm>
          <a:prstGeom prst="rect">
            <a:avLst/>
          </a:prstGeom>
        </p:spPr>
      </p:pic>
    </p:spTree>
    <p:extLst>
      <p:ext uri="{BB962C8B-B14F-4D97-AF65-F5344CB8AC3E}">
        <p14:creationId xmlns:p14="http://schemas.microsoft.com/office/powerpoint/2010/main" val="148622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797</Words>
  <Application>Microsoft Office PowerPoint</Application>
  <PresentationFormat>Widescreen</PresentationFormat>
  <Paragraphs>47</Paragraphs>
  <Slides>30</Slides>
  <Notes>4</Notes>
  <HiddenSlides>0</HiddenSlides>
  <MMClips>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30</vt:i4>
      </vt:variant>
    </vt:vector>
  </HeadingPairs>
  <TitlesOfParts>
    <vt:vector size="43" baseType="lpstr">
      <vt:lpstr>SimSun</vt:lpstr>
      <vt:lpstr>Arial</vt:lpstr>
      <vt:lpstr>Calibri</vt:lpstr>
      <vt:lpstr>Calibri (Body)</vt:lpstr>
      <vt:lpstr>Calibri Light</vt:lpstr>
      <vt:lpstr>Cambria</vt:lpstr>
      <vt:lpstr>Glacial Indifference</vt:lpstr>
      <vt:lpstr>LNTH-LuoLuoNotangYuanTi 1</vt:lpstr>
      <vt:lpstr>Open Sans</vt:lpstr>
      <vt:lpstr>Times New Roman</vt:lpstr>
      <vt:lpstr>1_Custom Design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39</cp:revision>
  <dcterms:created xsi:type="dcterms:W3CDTF">2024-07-09T12:35:21Z</dcterms:created>
  <dcterms:modified xsi:type="dcterms:W3CDTF">2024-08-22T08:54:35Z</dcterms:modified>
</cp:coreProperties>
</file>