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8"/>
  </p:notesMasterIdLst>
  <p:sldIdLst>
    <p:sldId id="370" r:id="rId2"/>
    <p:sldId id="371" r:id="rId3"/>
    <p:sldId id="386" r:id="rId4"/>
    <p:sldId id="388" r:id="rId5"/>
    <p:sldId id="385" r:id="rId6"/>
    <p:sldId id="376" r:id="rId7"/>
    <p:sldId id="377" r:id="rId8"/>
    <p:sldId id="375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409" r:id="rId17"/>
    <p:sldId id="410" r:id="rId18"/>
    <p:sldId id="411" r:id="rId19"/>
    <p:sldId id="412" r:id="rId20"/>
    <p:sldId id="392" r:id="rId21"/>
    <p:sldId id="389" r:id="rId22"/>
    <p:sldId id="390" r:id="rId23"/>
    <p:sldId id="391" r:id="rId24"/>
    <p:sldId id="393" r:id="rId25"/>
    <p:sldId id="281" r:id="rId26"/>
    <p:sldId id="398" r:id="rId27"/>
  </p:sldIdLst>
  <p:sldSz cx="9144000" cy="5143500" type="screen16x9"/>
  <p:notesSz cx="6858000" cy="9144000"/>
  <p:embeddedFontLst>
    <p:embeddedFont>
      <p:font typeface="Kirang Haerang" panose="020B0604020202020204" charset="-127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Nunito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D39D"/>
    <a:srgbClr val="783F04"/>
    <a:srgbClr val="744302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Speaker Icon to play the audio.</a:t>
            </a:r>
          </a:p>
        </p:txBody>
      </p:sp>
    </p:spTree>
    <p:extLst>
      <p:ext uri="{BB962C8B-B14F-4D97-AF65-F5344CB8AC3E}">
        <p14:creationId xmlns:p14="http://schemas.microsoft.com/office/powerpoint/2010/main" val="120414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Speaker Icon to play the audio.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1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Speaker Icon to play the audio.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112f902f03d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112f902f03d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510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87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tx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855725" y="1584475"/>
            <a:ext cx="54327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7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761075" y="2818225"/>
            <a:ext cx="5622000" cy="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011458" y="53660"/>
            <a:ext cx="39959" cy="16292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226126" y="-49954"/>
            <a:ext cx="41607" cy="12708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820932" y="172554"/>
            <a:ext cx="51494" cy="17672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632273" y="353435"/>
            <a:ext cx="55819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447358" y="513677"/>
            <a:ext cx="74357" cy="1542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295111" y="675920"/>
            <a:ext cx="91453" cy="168694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158235" y="894999"/>
            <a:ext cx="75593" cy="115552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11750" y="1088459"/>
            <a:ext cx="95573" cy="14830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889309" y="1272135"/>
            <a:ext cx="108549" cy="16189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778836" y="1500257"/>
            <a:ext cx="81566" cy="115964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42901" y="1697414"/>
            <a:ext cx="98456" cy="14727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21304" y="1880316"/>
            <a:ext cx="101340" cy="162309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398796" y="2099946"/>
            <a:ext cx="72915" cy="116994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43420" y="2279896"/>
            <a:ext cx="81360" cy="1542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95936" y="2433514"/>
            <a:ext cx="75799" cy="174050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68558" y="2621357"/>
            <a:ext cx="50052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1"/>
          <p:cNvSpPr/>
          <p:nvPr/>
        </p:nvSpPr>
        <p:spPr>
          <a:xfrm rot="487476">
            <a:off x="7722637" y="401526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1"/>
          <p:cNvSpPr/>
          <p:nvPr/>
        </p:nvSpPr>
        <p:spPr>
          <a:xfrm rot="487476">
            <a:off x="7690318" y="427856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"/>
          <p:cNvSpPr/>
          <p:nvPr/>
        </p:nvSpPr>
        <p:spPr>
          <a:xfrm rot="487476">
            <a:off x="7763879" y="378984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1"/>
          <p:cNvSpPr/>
          <p:nvPr/>
        </p:nvSpPr>
        <p:spPr>
          <a:xfrm rot="487476">
            <a:off x="7671896" y="449307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1"/>
          <p:cNvSpPr/>
          <p:nvPr/>
        </p:nvSpPr>
        <p:spPr>
          <a:xfrm rot="487476">
            <a:off x="7834299" y="358583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1"/>
          <p:cNvSpPr/>
          <p:nvPr/>
        </p:nvSpPr>
        <p:spPr>
          <a:xfrm rot="487476">
            <a:off x="7676616" y="472447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1"/>
          <p:cNvSpPr/>
          <p:nvPr/>
        </p:nvSpPr>
        <p:spPr>
          <a:xfrm rot="487476">
            <a:off x="7921791" y="334139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1"/>
          <p:cNvSpPr/>
          <p:nvPr/>
        </p:nvSpPr>
        <p:spPr>
          <a:xfrm rot="487476">
            <a:off x="7708740" y="499124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1"/>
          <p:cNvSpPr/>
          <p:nvPr/>
        </p:nvSpPr>
        <p:spPr>
          <a:xfrm rot="487476">
            <a:off x="8016154" y="313727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1"/>
          <p:cNvSpPr/>
          <p:nvPr/>
        </p:nvSpPr>
        <p:spPr>
          <a:xfrm rot="487476">
            <a:off x="8147937" y="295723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1"/>
          <p:cNvSpPr/>
          <p:nvPr/>
        </p:nvSpPr>
        <p:spPr>
          <a:xfrm rot="487476">
            <a:off x="8280983" y="273542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1"/>
          <p:cNvSpPr/>
          <p:nvPr/>
        </p:nvSpPr>
        <p:spPr>
          <a:xfrm rot="487476">
            <a:off x="8407322" y="254951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1"/>
          <p:cNvSpPr/>
          <p:nvPr/>
        </p:nvSpPr>
        <p:spPr>
          <a:xfrm rot="487476">
            <a:off x="7999293" y="587021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1"/>
          <p:cNvSpPr/>
          <p:nvPr/>
        </p:nvSpPr>
        <p:spPr>
          <a:xfrm rot="487476">
            <a:off x="8564229" y="238041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1"/>
          <p:cNvSpPr/>
          <p:nvPr/>
        </p:nvSpPr>
        <p:spPr>
          <a:xfrm rot="487476">
            <a:off x="8115705" y="607100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1"/>
          <p:cNvSpPr/>
          <p:nvPr/>
        </p:nvSpPr>
        <p:spPr>
          <a:xfrm rot="487476">
            <a:off x="8704966" y="2166554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1"/>
          <p:cNvSpPr/>
          <p:nvPr/>
        </p:nvSpPr>
        <p:spPr>
          <a:xfrm rot="487476">
            <a:off x="8834721" y="1976049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1"/>
          <p:cNvSpPr/>
          <p:nvPr/>
        </p:nvSpPr>
        <p:spPr>
          <a:xfrm rot="487476">
            <a:off x="8254925" y="6298116"/>
            <a:ext cx="95779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1"/>
          <p:cNvSpPr/>
          <p:nvPr/>
        </p:nvSpPr>
        <p:spPr>
          <a:xfrm rot="487476">
            <a:off x="8979968" y="1797905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1"/>
          <p:cNvSpPr/>
          <p:nvPr/>
        </p:nvSpPr>
        <p:spPr>
          <a:xfrm rot="487476">
            <a:off x="9102846" y="1564483"/>
            <a:ext cx="81361" cy="154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"/>
          <p:cNvSpPr/>
          <p:nvPr/>
        </p:nvSpPr>
        <p:spPr>
          <a:xfrm rot="-4012506">
            <a:off x="7981620" y="1313035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8"/>
          <p:cNvSpPr/>
          <p:nvPr/>
        </p:nvSpPr>
        <p:spPr>
          <a:xfrm rot="-4012506">
            <a:off x="8209671" y="142488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8"/>
          <p:cNvSpPr/>
          <p:nvPr/>
        </p:nvSpPr>
        <p:spPr>
          <a:xfrm rot="-4012506">
            <a:off x="7776948" y="1204171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8"/>
          <p:cNvSpPr/>
          <p:nvPr/>
        </p:nvSpPr>
        <p:spPr>
          <a:xfrm rot="-4012506">
            <a:off x="8431273" y="1471482"/>
            <a:ext cx="57262" cy="17878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8"/>
          <p:cNvSpPr/>
          <p:nvPr/>
        </p:nvSpPr>
        <p:spPr>
          <a:xfrm rot="-4012506">
            <a:off x="7570651" y="1101107"/>
            <a:ext cx="55820" cy="123175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8"/>
          <p:cNvSpPr/>
          <p:nvPr/>
        </p:nvSpPr>
        <p:spPr>
          <a:xfrm rot="-4012506">
            <a:off x="8643160" y="153129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8"/>
          <p:cNvSpPr/>
          <p:nvPr/>
        </p:nvSpPr>
        <p:spPr>
          <a:xfrm rot="-4012506">
            <a:off x="7365333" y="932850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8"/>
          <p:cNvSpPr/>
          <p:nvPr/>
        </p:nvSpPr>
        <p:spPr>
          <a:xfrm rot="-4012506">
            <a:off x="8891646" y="158274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8"/>
          <p:cNvSpPr/>
          <p:nvPr/>
        </p:nvSpPr>
        <p:spPr>
          <a:xfrm rot="-4012506">
            <a:off x="7193221" y="775273"/>
            <a:ext cx="91454" cy="168696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8"/>
          <p:cNvSpPr/>
          <p:nvPr/>
        </p:nvSpPr>
        <p:spPr>
          <a:xfrm rot="-4012506">
            <a:off x="9117041" y="1572733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8"/>
          <p:cNvSpPr/>
          <p:nvPr/>
        </p:nvSpPr>
        <p:spPr>
          <a:xfrm rot="-4012506">
            <a:off x="7033635" y="628736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8"/>
          <p:cNvSpPr/>
          <p:nvPr/>
        </p:nvSpPr>
        <p:spPr>
          <a:xfrm rot="-4012506">
            <a:off x="6862233" y="421029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8"/>
          <p:cNvSpPr/>
          <p:nvPr/>
        </p:nvSpPr>
        <p:spPr>
          <a:xfrm rot="-4012506">
            <a:off x="6717112" y="239572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8"/>
          <p:cNvSpPr/>
          <p:nvPr/>
        </p:nvSpPr>
        <p:spPr>
          <a:xfrm rot="-4012506">
            <a:off x="6582204" y="74301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8"/>
          <p:cNvSpPr/>
          <p:nvPr/>
        </p:nvSpPr>
        <p:spPr>
          <a:xfrm rot="-4012506">
            <a:off x="10025277" y="1439899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8"/>
          <p:cNvSpPr/>
          <p:nvPr/>
        </p:nvSpPr>
        <p:spPr>
          <a:xfrm rot="-4012506">
            <a:off x="6420914" y="-136753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8"/>
          <p:cNvSpPr/>
          <p:nvPr/>
        </p:nvSpPr>
        <p:spPr>
          <a:xfrm rot="-4012506">
            <a:off x="6276676" y="-318358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8"/>
          <p:cNvSpPr/>
          <p:nvPr/>
        </p:nvSpPr>
        <p:spPr>
          <a:xfrm rot="-4012506">
            <a:off x="10275220" y="1384679"/>
            <a:ext cx="95780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8"/>
          <p:cNvSpPr/>
          <p:nvPr/>
        </p:nvSpPr>
        <p:spPr>
          <a:xfrm rot="-4012506">
            <a:off x="6130844" y="-47424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8"/>
          <p:cNvSpPr/>
          <p:nvPr/>
        </p:nvSpPr>
        <p:spPr>
          <a:xfrm rot="-487476" flipH="1">
            <a:off x="1256708" y="3293285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8"/>
          <p:cNvSpPr/>
          <p:nvPr/>
        </p:nvSpPr>
        <p:spPr>
          <a:xfrm rot="-487476" flipH="1">
            <a:off x="1287379" y="3556593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8"/>
          <p:cNvSpPr/>
          <p:nvPr/>
        </p:nvSpPr>
        <p:spPr>
          <a:xfrm rot="-487476" flipH="1">
            <a:off x="1203932" y="3067867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8"/>
          <p:cNvSpPr/>
          <p:nvPr/>
        </p:nvSpPr>
        <p:spPr>
          <a:xfrm rot="-487476" flipH="1">
            <a:off x="1290147" y="377110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8"/>
          <p:cNvSpPr/>
          <p:nvPr/>
        </p:nvSpPr>
        <p:spPr>
          <a:xfrm rot="-487476" flipH="1">
            <a:off x="1129186" y="286386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8"/>
          <p:cNvSpPr/>
          <p:nvPr/>
        </p:nvSpPr>
        <p:spPr>
          <a:xfrm rot="-487476" flipH="1">
            <a:off x="1278424" y="4002496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8"/>
          <p:cNvSpPr/>
          <p:nvPr/>
        </p:nvSpPr>
        <p:spPr>
          <a:xfrm rot="-487476" flipH="1">
            <a:off x="1023156" y="2619417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8"/>
          <p:cNvSpPr/>
          <p:nvPr/>
        </p:nvSpPr>
        <p:spPr>
          <a:xfrm rot="-487476" flipH="1">
            <a:off x="1246300" y="4269266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8"/>
          <p:cNvSpPr/>
          <p:nvPr/>
        </p:nvSpPr>
        <p:spPr>
          <a:xfrm rot="-487476" flipH="1">
            <a:off x="911697" y="2415299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8"/>
          <p:cNvSpPr/>
          <p:nvPr/>
        </p:nvSpPr>
        <p:spPr>
          <a:xfrm rot="-487476" flipH="1">
            <a:off x="1181961" y="448157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8"/>
          <p:cNvSpPr/>
          <p:nvPr/>
        </p:nvSpPr>
        <p:spPr>
          <a:xfrm rot="-487476" flipH="1">
            <a:off x="795774" y="2235259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8"/>
          <p:cNvSpPr/>
          <p:nvPr/>
        </p:nvSpPr>
        <p:spPr>
          <a:xfrm rot="-487476" flipH="1">
            <a:off x="1114763" y="4704675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8"/>
          <p:cNvSpPr/>
          <p:nvPr/>
        </p:nvSpPr>
        <p:spPr>
          <a:xfrm rot="-487476" flipH="1">
            <a:off x="642749" y="201345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8"/>
          <p:cNvSpPr/>
          <p:nvPr/>
        </p:nvSpPr>
        <p:spPr>
          <a:xfrm rot="-487476" flipH="1">
            <a:off x="1025143" y="495453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8"/>
          <p:cNvSpPr/>
          <p:nvPr/>
        </p:nvSpPr>
        <p:spPr>
          <a:xfrm rot="-487476" flipH="1">
            <a:off x="503432" y="182754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8"/>
          <p:cNvSpPr/>
          <p:nvPr/>
        </p:nvSpPr>
        <p:spPr>
          <a:xfrm rot="-487476" flipH="1">
            <a:off x="373509" y="1658443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8"/>
          <p:cNvSpPr/>
          <p:nvPr/>
        </p:nvSpPr>
        <p:spPr>
          <a:xfrm rot="-487476" flipH="1">
            <a:off x="215881" y="1444579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8"/>
          <p:cNvSpPr/>
          <p:nvPr/>
        </p:nvSpPr>
        <p:spPr>
          <a:xfrm rot="-487476" flipH="1">
            <a:off x="83243" y="1254074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8"/>
          <p:cNvSpPr/>
          <p:nvPr/>
        </p:nvSpPr>
        <p:spPr>
          <a:xfrm rot="-487476" flipH="1">
            <a:off x="-33579" y="1075930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4" name="Google Shape;794;p18"/>
          <p:cNvGrpSpPr/>
          <p:nvPr/>
        </p:nvGrpSpPr>
        <p:grpSpPr>
          <a:xfrm flipH="1">
            <a:off x="169650" y="78145"/>
            <a:ext cx="1528185" cy="528825"/>
            <a:chOff x="6438300" y="4207200"/>
            <a:chExt cx="2705710" cy="936305"/>
          </a:xfrm>
        </p:grpSpPr>
        <p:sp>
          <p:nvSpPr>
            <p:cNvPr id="795" name="Google Shape;795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7" name="Google Shape;797;p18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8"/>
          <p:cNvSpPr txBox="1">
            <a:spLocks noGrp="1"/>
          </p:cNvSpPr>
          <p:nvPr>
            <p:ph type="title"/>
          </p:nvPr>
        </p:nvSpPr>
        <p:spPr>
          <a:xfrm>
            <a:off x="1110525" y="1611513"/>
            <a:ext cx="3718500" cy="94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9" name="Google Shape;799;p18"/>
          <p:cNvSpPr txBox="1">
            <a:spLocks noGrp="1"/>
          </p:cNvSpPr>
          <p:nvPr>
            <p:ph type="subTitle" idx="1"/>
          </p:nvPr>
        </p:nvSpPr>
        <p:spPr>
          <a:xfrm>
            <a:off x="1243725" y="2561488"/>
            <a:ext cx="35853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0" name="Google Shape;800;p18"/>
          <p:cNvGrpSpPr/>
          <p:nvPr/>
        </p:nvGrpSpPr>
        <p:grpSpPr>
          <a:xfrm flipH="1">
            <a:off x="7336703" y="4462632"/>
            <a:ext cx="2527945" cy="874790"/>
            <a:chOff x="6438300" y="4207200"/>
            <a:chExt cx="2705710" cy="936305"/>
          </a:xfrm>
        </p:grpSpPr>
        <p:sp>
          <p:nvSpPr>
            <p:cNvPr id="801" name="Google Shape;801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BLANK_1_1_1_1_1_1_2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5" y="2578314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8613324" y="160773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8430498" y="179420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8784199" y="146295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8259960" y="194636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5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8120818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0" y="122949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7985660" y="236219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4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7858845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5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7769204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8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7698182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8" y="94265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7628677" y="3241367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7" y="91015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7595065" y="3470192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8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7567476" y="3730804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4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3746016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4748443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4172941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7" r:id="rId3"/>
    <p:sldLayoutId id="2147483664" r:id="rId4"/>
    <p:sldLayoutId id="2147483666" r:id="rId5"/>
    <p:sldLayoutId id="2147483667" r:id="rId6"/>
    <p:sldLayoutId id="2147483675" r:id="rId7"/>
    <p:sldLayoutId id="2147483676" r:id="rId8"/>
    <p:sldLayoutId id="214748367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sv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image" Target="../media/image41.png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svg"/><Relationship Id="rId15" Type="http://schemas.openxmlformats.org/officeDocument/2006/relationships/image" Target="../media/image53.png"/><Relationship Id="rId10" Type="http://schemas.openxmlformats.org/officeDocument/2006/relationships/image" Target="../media/image5.png"/><Relationship Id="rId19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59.png"/><Relationship Id="rId4" Type="http://schemas.openxmlformats.org/officeDocument/2006/relationships/image" Target="../media/image68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image" Target="../media/image15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sv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37" y="1104313"/>
            <a:ext cx="5696423" cy="39217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489" y="313912"/>
            <a:ext cx="5307021" cy="572700"/>
          </a:xfrm>
        </p:spPr>
        <p:txBody>
          <a:bodyPr/>
          <a:lstStyle/>
          <a:p>
            <a:r>
              <a:rPr lang="en-US" sz="4400">
                <a:solidFill>
                  <a:srgbClr val="744302"/>
                </a:solidFill>
                <a:latin typeface="Comic Sans MS" panose="030F0702030302020204" pitchFamily="66" charset="0"/>
              </a:rPr>
              <a:t>Who is the boy?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760F5C1D-2CE3-46A6-A439-01CFF4F23679}"/>
              </a:ext>
            </a:extLst>
          </p:cNvPr>
          <p:cNvSpPr txBox="1">
            <a:spLocks/>
          </p:cNvSpPr>
          <p:nvPr/>
        </p:nvSpPr>
        <p:spPr>
          <a:xfrm>
            <a:off x="1914939" y="303639"/>
            <a:ext cx="530702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dirty="0">
                <a:solidFill>
                  <a:srgbClr val="744302"/>
                </a:solidFill>
                <a:latin typeface="Comic Sans MS" panose="030F0702030302020204" pitchFamily="66" charset="0"/>
              </a:rPr>
              <a:t>Who is the girl?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995359-07B2-480A-B817-CCA24041DD66}"/>
              </a:ext>
            </a:extLst>
          </p:cNvPr>
          <p:cNvSpPr/>
          <p:nvPr/>
        </p:nvSpPr>
        <p:spPr>
          <a:xfrm>
            <a:off x="3255447" y="1203093"/>
            <a:ext cx="1216550" cy="36576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FEE554-0194-4AF2-BCEC-3974D1FECC8C}"/>
              </a:ext>
            </a:extLst>
          </p:cNvPr>
          <p:cNvSpPr/>
          <p:nvPr/>
        </p:nvSpPr>
        <p:spPr>
          <a:xfrm>
            <a:off x="5714541" y="4260050"/>
            <a:ext cx="1216550" cy="36576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4" grpId="0" animBg="1"/>
      <p:bldP spid="4" grpId="1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38B6CC-AEFE-48A3-81B1-4C6A297D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50" y="3303573"/>
            <a:ext cx="3718500" cy="949800"/>
          </a:xfrm>
        </p:spPr>
        <p:txBody>
          <a:bodyPr/>
          <a:lstStyle/>
          <a:p>
            <a:pPr algn="ctr"/>
            <a:r>
              <a:rPr lang="vi-VN" sz="5400" dirty="0">
                <a:solidFill>
                  <a:srgbClr val="783F04"/>
                </a:solidFill>
              </a:rPr>
              <a:t>Britain</a:t>
            </a:r>
            <a:endParaRPr lang="en-US" sz="5400" dirty="0">
              <a:solidFill>
                <a:srgbClr val="783F04"/>
              </a:solidFill>
            </a:endParaRPr>
          </a:p>
        </p:txBody>
      </p:sp>
      <p:pic>
        <p:nvPicPr>
          <p:cNvPr id="11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1218B6D-21DC-41C7-8D5D-78ACFDDE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35815" y="183974"/>
            <a:ext cx="1925637" cy="12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ế quốc Anh – Wikipedia tiếng Việt">
            <a:extLst>
              <a:ext uri="{FF2B5EF4-FFF2-40B4-BE49-F238E27FC236}">
                <a16:creationId xmlns:a16="http://schemas.microsoft.com/office/drawing/2014/main" id="{3A330E4F-3360-6A73-2E31-D1FC40086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83" y="1104563"/>
            <a:ext cx="3665016" cy="219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661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802 L 0.22274 -0.06389 C 0.26944 -0.07654 0.33923 -0.08302 0.41197 -0.08302 C 0.49513 -0.08302 0.56145 -0.07654 0.60816 -0.06389 L 0.83107 -0.008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3B5A679-38D0-4C44-8B18-35CE8F2C8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3700" y="1503320"/>
            <a:ext cx="3571805" cy="3607170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937" y="1836757"/>
            <a:ext cx="228387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36DEF33-D23F-4335-A5F3-DE572AB2D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11003" y="2202051"/>
            <a:ext cx="3175542" cy="29084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02767C3-EB92-4767-957B-1E5160D45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9533" y="477400"/>
            <a:ext cx="1612497" cy="46330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EB3F557-DF33-4B13-AE1C-55630F1F53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92235" y="3175762"/>
            <a:ext cx="3958093" cy="196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310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31 C 0.07448 0.03241 0.08593 0.04321 0.09583 0.04877 C 0.10312 0.05278 0.10538 0.05309 0.1125 0.05494 C 0.11597 0.05679 0.12378 0.06173 0.12708 0.06265 C 0.1302 0.06389 0.13368 0.06389 0.13698 0.06481 C 0.15364 0.06389 0.17031 0.06451 0.1868 0.06265 C 0.18993 0.06235 0.1927 0.06019 0.19566 0.05864 C 0.21875 0.04784 0.18698 0.06204 0.21232 0.05093 C 0.22656 0.03519 0.21614 0.04568 0.2335 0.03117 C 0.23645 0.0287 0.23975 0.02685 0.24236 0.02315 C 0.24913 0.0142 0.25486 0.0034 0.26128 -0.00648 C 0.26354 -0.00988 0.26545 -0.01358 0.26788 -0.01636 C 0.2717 -0.02037 0.27552 -0.02377 0.27899 -0.02809 C 0.29288 -0.04537 0.2809 -0.03457 0.29461 -0.0537 C 0.29739 -0.05772 0.30052 -0.06019 0.30347 -0.06358 C 0.31562 -0.07809 0.30955 -0.07407 0.32691 -0.08951 C 0.32899 -0.09136 0.33125 -0.09383 0.3335 -0.09537 C 0.33593 -0.09691 0.33871 -0.09784 0.34132 -0.09938 C 0.3427 -0.10123 0.34409 -0.1034 0.34566 -0.10525 C 0.34705 -0.10679 0.34878 -0.10741 0.35017 -0.10926 C 0.35451 -0.11451 0.35208 -0.11543 0.35677 -0.11914 C 0.35902 -0.12068 0.36128 -0.1216 0.36354 -0.12284 C 0.3677 -0.12562 0.37135 -0.12901 0.37569 -0.13086 C 0.3783 -0.13179 0.3809 -0.13179 0.3835 -0.13272 C 0.39531 -0.13735 0.38715 -0.1358 0.39566 -0.13889 C 0.39791 -0.13951 0.40017 -0.14074 0.40243 -0.14074 C 0.42795 -0.14198 0.45347 -0.14198 0.47899 -0.14259 C 0.5335 -0.15494 0.46892 -0.14105 0.62239 -0.1466 C 0.63211 -0.14691 0.64166 -0.14938 0.65121 -0.15062 C 0.696 -0.16759 0.63472 -0.14352 0.68455 -0.16636 C 0.68854 -0.16821 0.69288 -0.16883 0.69687 -0.17037 C 0.70208 -0.17253 0.70711 -0.17593 0.71232 -0.1784 C 0.71753 -0.18056 0.72291 -0.18179 0.72795 -0.18426 C 0.73246 -0.18642 0.7368 -0.19012 0.74132 -0.19198 C 0.74566 -0.19414 0.75017 -0.19444 0.75468 -0.19599 C 0.77083 -0.20185 0.77725 -0.20617 0.79357 -0.20988 C 0.79861 -0.21111 0.80382 -0.21111 0.80902 -0.21173 L 0.8401 -0.20988 C 0.85347 -0.20586 0.86597 -0.19599 0.87899 -0.19012 C 0.89201 -0.18426 0.90503 -0.17901 0.91788 -0.17222 C 0.9243 -0.16914 0.93055 -0.16543 0.9368 -0.16235 C 0.94722 -0.15772 0.95764 -0.1534 0.96788 -0.14877 C 0.97239 -0.1466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49 1.15798 -0.06975 C 1.16753 -0.06481 1.171 -0.06543 1.18125 -0.06173 C 1.18975 -0.05864 1.17812 -0.05988 1.19027 -0.05988 L 1.18906 -0.05772 " pathEditMode="relative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38B6CC-AEFE-48A3-81B1-4C6A297D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50" y="3303573"/>
            <a:ext cx="3718500" cy="9498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783F04"/>
                </a:solidFill>
              </a:rPr>
              <a:t>America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D3EA3110-CFE0-4FA1-878B-AD4EDB0C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712750" y="1155758"/>
            <a:ext cx="3718500" cy="19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1218B6D-21DC-41C7-8D5D-78ACFDDE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35815" y="183974"/>
            <a:ext cx="1925637" cy="12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3370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802 L 0.22274 -0.06389 C 0.26944 -0.07654 0.33923 -0.08302 0.41197 -0.08302 C 0.49513 -0.08302 0.56145 -0.07654 0.60816 -0.06389 L 0.83107 -0.008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214CD4B-80DF-4EDC-A54C-10B32BB3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680" y="875484"/>
            <a:ext cx="1303116" cy="390934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3647A74-5347-42B3-8087-6AE1CFE5F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994" y="303317"/>
            <a:ext cx="1571625" cy="44481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10606-C77C-49B1-935A-4C86F6EA8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16389" y="84787"/>
            <a:ext cx="1890724" cy="47268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9B0D7F0-0AE1-40EA-A32E-E96F90426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86973" y="2434447"/>
            <a:ext cx="6257027" cy="2377151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937" y="1836757"/>
            <a:ext cx="228387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780A265-BEBB-4A1B-95DB-7BD18591D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29564" y="261935"/>
            <a:ext cx="642609" cy="453093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B9F7F7F-9D34-4274-8F9E-1595E47192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2654367"/>
            <a:ext cx="5000263" cy="215723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C90F2F1-D245-4A32-94EA-E0692BC34A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21913" y="4803493"/>
            <a:ext cx="3754093" cy="45589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A82FF35-418D-4FB8-8117-6E5344CF6C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2381405" y="4800025"/>
            <a:ext cx="7003318" cy="32394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0539D-83BB-4237-B14C-F7D989AE52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76006" y="4811598"/>
            <a:ext cx="1665968" cy="3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13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31 C 0.07448 0.03241 0.08593 0.04321 0.09583 0.04877 C 0.10312 0.05278 0.10538 0.05309 0.1125 0.05494 C 0.11597 0.05679 0.12378 0.06173 0.12708 0.06265 C 0.1302 0.06389 0.13368 0.06389 0.13698 0.06481 C 0.15364 0.06389 0.17031 0.06451 0.1868 0.06265 C 0.18993 0.06235 0.1927 0.06019 0.19566 0.05864 C 0.21875 0.04784 0.18698 0.06204 0.21232 0.05093 C 0.22656 0.03519 0.21614 0.04568 0.2335 0.03117 C 0.23645 0.0287 0.23975 0.02685 0.24236 0.02315 C 0.24913 0.0142 0.25486 0.0034 0.26128 -0.00648 C 0.26354 -0.00988 0.26545 -0.01358 0.26788 -0.01636 C 0.2717 -0.02037 0.27552 -0.02377 0.27899 -0.02809 C 0.29288 -0.04537 0.2809 -0.03457 0.29461 -0.0537 C 0.29739 -0.05772 0.30052 -0.06019 0.30347 -0.06358 C 0.31562 -0.07809 0.30955 -0.07407 0.32691 -0.08951 C 0.32899 -0.09136 0.33125 -0.09383 0.3335 -0.09537 C 0.33593 -0.09691 0.33871 -0.09784 0.34132 -0.09938 C 0.3427 -0.10123 0.34409 -0.1034 0.34566 -0.10525 C 0.34705 -0.10679 0.34878 -0.10741 0.35017 -0.10926 C 0.35451 -0.11451 0.35208 -0.11543 0.35677 -0.11914 C 0.35902 -0.12068 0.36128 -0.1216 0.36354 -0.12284 C 0.3677 -0.12562 0.37135 -0.12901 0.37569 -0.13086 C 0.3783 -0.13179 0.3809 -0.13179 0.3835 -0.13272 C 0.39531 -0.13735 0.38715 -0.1358 0.39566 -0.13889 C 0.39791 -0.13951 0.40017 -0.14074 0.40243 -0.14074 C 0.42795 -0.14198 0.45347 -0.14198 0.47899 -0.14259 C 0.5335 -0.15494 0.46892 -0.14105 0.62239 -0.1466 C 0.63211 -0.14691 0.64166 -0.14938 0.65121 -0.15062 C 0.696 -0.16759 0.63472 -0.14352 0.68455 -0.16636 C 0.68854 -0.16821 0.69288 -0.16883 0.69687 -0.17037 C 0.70208 -0.17253 0.70711 -0.17593 0.71232 -0.1784 C 0.71753 -0.18056 0.72291 -0.18179 0.72795 -0.18426 C 0.73246 -0.18642 0.7368 -0.19012 0.74132 -0.19198 C 0.74566 -0.19414 0.75017 -0.19444 0.75468 -0.19599 C 0.77083 -0.20185 0.77725 -0.20617 0.79357 -0.20988 C 0.79861 -0.21111 0.80382 -0.21111 0.80902 -0.21173 L 0.8401 -0.20988 C 0.85347 -0.20586 0.86597 -0.19599 0.87899 -0.19012 C 0.89201 -0.18426 0.90503 -0.17901 0.91788 -0.17222 C 0.9243 -0.16914 0.93055 -0.16543 0.9368 -0.16235 C 0.94722 -0.15772 0.95764 -0.1534 0.96788 -0.14877 C 0.97239 -0.1466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49 1.15798 -0.06975 C 1.16753 -0.06481 1.171 -0.06543 1.18125 -0.06173 C 1.18975 -0.05864 1.17812 -0.05988 1.19027 -0.05988 L 1.18906 -0.05772 " pathEditMode="relative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38B6CC-AEFE-48A3-81B1-4C6A297D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50" y="3303573"/>
            <a:ext cx="3718500" cy="9498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783F04"/>
                </a:solidFill>
              </a:rPr>
              <a:t>Australia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D3EA3110-CFE0-4FA1-878B-AD4EDB0C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637897" y="1073205"/>
            <a:ext cx="3868206" cy="231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1218B6D-21DC-41C7-8D5D-78ACFDDE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35815" y="183974"/>
            <a:ext cx="1925637" cy="12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699644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199DAE-1600-459A-BE52-6DAD36B4A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1">
                    <a:lumMod val="25000"/>
                  </a:schemeClr>
                </a:solidFill>
              </a:rPr>
              <a:t>Review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7353A7-3C6C-4283-89A0-A62B568EEDEE}"/>
              </a:ext>
            </a:extLst>
          </p:cNvPr>
          <p:cNvSpPr txBox="1">
            <a:spLocks/>
          </p:cNvSpPr>
          <p:nvPr/>
        </p:nvSpPr>
        <p:spPr>
          <a:xfrm>
            <a:off x="121536" y="2353773"/>
            <a:ext cx="310893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dirty="0">
                <a:solidFill>
                  <a:srgbClr val="783F04"/>
                </a:solidFill>
              </a:rPr>
              <a:t>Viet Nam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18C56F1-8468-4345-9CEA-6BB7A22C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52003" y="1323764"/>
            <a:ext cx="1647997" cy="10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35873E20-1058-4A32-B398-D03816923824}"/>
              </a:ext>
            </a:extLst>
          </p:cNvPr>
          <p:cNvSpPr txBox="1">
            <a:spLocks/>
          </p:cNvSpPr>
          <p:nvPr/>
        </p:nvSpPr>
        <p:spPr>
          <a:xfrm>
            <a:off x="1712469" y="4175713"/>
            <a:ext cx="3718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600" dirty="0">
                <a:solidFill>
                  <a:srgbClr val="783F04"/>
                </a:solidFill>
              </a:rPr>
              <a:t>Britain</a:t>
            </a:r>
            <a:endParaRPr lang="en-US" sz="3600" dirty="0">
              <a:solidFill>
                <a:srgbClr val="783F04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42345A7-200D-4FC4-9BDB-15477B7563AE}"/>
              </a:ext>
            </a:extLst>
          </p:cNvPr>
          <p:cNvSpPr txBox="1">
            <a:spLocks/>
          </p:cNvSpPr>
          <p:nvPr/>
        </p:nvSpPr>
        <p:spPr>
          <a:xfrm>
            <a:off x="3323076" y="2337389"/>
            <a:ext cx="3718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dirty="0">
                <a:solidFill>
                  <a:srgbClr val="783F04"/>
                </a:solidFill>
              </a:rPr>
              <a:t>America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C6CE7833-D28B-451A-A977-30BE0B2CA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408414" y="1288503"/>
            <a:ext cx="1717010" cy="113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08D0D4C-2825-4F2D-B562-13050413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218500" y="2922589"/>
            <a:ext cx="2026355" cy="141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6F1963B3-BE45-422E-9475-948F760C05C0}"/>
              </a:ext>
            </a:extLst>
          </p:cNvPr>
          <p:cNvSpPr txBox="1">
            <a:spLocks/>
          </p:cNvSpPr>
          <p:nvPr/>
        </p:nvSpPr>
        <p:spPr>
          <a:xfrm>
            <a:off x="5372427" y="4175713"/>
            <a:ext cx="3718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dirty="0">
                <a:solidFill>
                  <a:srgbClr val="783F04"/>
                </a:solidFill>
              </a:rPr>
              <a:t>Australia</a:t>
            </a:r>
          </a:p>
        </p:txBody>
      </p:sp>
      <p:pic>
        <p:nvPicPr>
          <p:cNvPr id="2050" name="Picture 2" descr="Đế quốc Anh – Wikipedia tiếng Việt">
            <a:extLst>
              <a:ext uri="{FF2B5EF4-FFF2-40B4-BE49-F238E27FC236}">
                <a16:creationId xmlns:a16="http://schemas.microsoft.com/office/drawing/2014/main" id="{F378ADD7-D8C5-D90A-AF6A-13569426E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0000" y="3024714"/>
            <a:ext cx="2012610" cy="120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0D64A-305F-4DB3-9AD2-36E048D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solidFill>
                  <a:schemeClr val="tx1">
                    <a:lumMod val="10000"/>
                  </a:schemeClr>
                </a:solidFill>
              </a:rPr>
              <a:t>Viet Nam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882316E-D834-4016-80C4-DA281A520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8363" t="31537" r="50000" b="52059"/>
          <a:stretch/>
        </p:blipFill>
        <p:spPr bwMode="auto">
          <a:xfrm>
            <a:off x="3032760" y="1503127"/>
            <a:ext cx="2827020" cy="265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C970E-24E8-4F8C-B667-EBF429E9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930952" y="1251516"/>
            <a:ext cx="5282097" cy="352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0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0D64A-305F-4DB3-9AD2-36E048D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solidFill>
                  <a:schemeClr val="tx1">
                    <a:lumMod val="10000"/>
                  </a:schemeClr>
                </a:solidFill>
              </a:rPr>
              <a:t>America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882316E-D834-4016-80C4-DA281A520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2826" t="29900" r="51383" b="38428"/>
          <a:stretch/>
        </p:blipFill>
        <p:spPr bwMode="auto">
          <a:xfrm>
            <a:off x="3242310" y="1374020"/>
            <a:ext cx="2659380" cy="280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C970E-24E8-4F8C-B667-EBF429E9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30206" y="1268225"/>
            <a:ext cx="6483588" cy="341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42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0D64A-305F-4DB3-9AD2-36E048D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solidFill>
                  <a:schemeClr val="tx1">
                    <a:lumMod val="10000"/>
                  </a:schemeClr>
                </a:solidFill>
              </a:rPr>
              <a:t>Australia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882316E-D834-4016-80C4-DA281A520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42568" t="41418" r="33551" b="26536"/>
          <a:stretch/>
        </p:blipFill>
        <p:spPr bwMode="auto">
          <a:xfrm>
            <a:off x="2929653" y="1468950"/>
            <a:ext cx="3284694" cy="220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C970E-24E8-4F8C-B667-EBF429E9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065550" y="1340225"/>
            <a:ext cx="7012901" cy="35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8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0D64A-305F-4DB3-9AD2-36E048D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4400" b="1" dirty="0">
                <a:solidFill>
                  <a:schemeClr val="tx1">
                    <a:lumMod val="10000"/>
                  </a:schemeClr>
                </a:solidFill>
              </a:rPr>
              <a:t>Britain</a:t>
            </a:r>
            <a:endParaRPr lang="en-US" sz="4400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7423D-C131-968F-E267-14A4CC9AF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059" y="1445250"/>
            <a:ext cx="4099641" cy="2733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824E0F-7954-BACA-CA39-A3ABF93CB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792" y="1157817"/>
            <a:ext cx="63182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489" y="313912"/>
            <a:ext cx="5307021" cy="572700"/>
          </a:xfrm>
        </p:spPr>
        <p:txBody>
          <a:bodyPr/>
          <a:lstStyle/>
          <a:p>
            <a:r>
              <a:rPr lang="en-US" sz="4400">
                <a:solidFill>
                  <a:srgbClr val="744302"/>
                </a:solidFill>
                <a:latin typeface="Comic Sans MS" panose="030F0702030302020204" pitchFamily="66" charset="0"/>
              </a:rPr>
              <a:t>Who is the girl?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760F5C1D-2CE3-46A6-A439-01CFF4F23679}"/>
              </a:ext>
            </a:extLst>
          </p:cNvPr>
          <p:cNvSpPr txBox="1">
            <a:spLocks/>
          </p:cNvSpPr>
          <p:nvPr/>
        </p:nvSpPr>
        <p:spPr>
          <a:xfrm>
            <a:off x="1914939" y="315524"/>
            <a:ext cx="530702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rgbClr val="744302"/>
                </a:solidFill>
                <a:latin typeface="Comic Sans MS" panose="030F0702030302020204" pitchFamily="66" charset="0"/>
              </a:rPr>
              <a:t>Who is the boy?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C35F6D-98A9-CCAA-6597-131CFAAB0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"/>
          <a:stretch/>
        </p:blipFill>
        <p:spPr>
          <a:xfrm>
            <a:off x="1744133" y="1196969"/>
            <a:ext cx="5788129" cy="374034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DACAA1-2EA8-F0AE-F02F-81575DF0F1EF}"/>
              </a:ext>
            </a:extLst>
          </p:cNvPr>
          <p:cNvSpPr/>
          <p:nvPr/>
        </p:nvSpPr>
        <p:spPr>
          <a:xfrm>
            <a:off x="2904686" y="1276184"/>
            <a:ext cx="1216550" cy="36576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747C66-3F7D-50C3-123F-843AFA5F7BAB}"/>
              </a:ext>
            </a:extLst>
          </p:cNvPr>
          <p:cNvSpPr/>
          <p:nvPr/>
        </p:nvSpPr>
        <p:spPr>
          <a:xfrm>
            <a:off x="5177624" y="4299402"/>
            <a:ext cx="1216550" cy="36576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13" grpId="0" animBg="1"/>
      <p:bldP spid="13" grpId="1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279EBF-EEFA-7AB1-5FE5-8DE645315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779"/>
            <a:ext cx="9195339" cy="4737981"/>
          </a:xfrm>
          <a:prstGeom prst="rect">
            <a:avLst/>
          </a:prstGeom>
        </p:spPr>
      </p:pic>
      <p:pic>
        <p:nvPicPr>
          <p:cNvPr id="2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4525" y="247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74FCD4-F0DB-4FB4-A559-E2F4E5CA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344485" y="2659946"/>
            <a:ext cx="1717010" cy="113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5533F468-7951-47DF-B22E-5B23F65E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>
            <a:off x="-74140" y="-84257"/>
            <a:ext cx="2125362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4AA2AC3-078C-4F51-B3F5-82CB2D55BBFE}"/>
              </a:ext>
            </a:extLst>
          </p:cNvPr>
          <p:cNvSpPr/>
          <p:nvPr/>
        </p:nvSpPr>
        <p:spPr>
          <a:xfrm>
            <a:off x="2553730" y="271850"/>
            <a:ext cx="6268994" cy="1013254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783F04"/>
                </a:solidFill>
                <a:latin typeface="Comic Sans MS" panose="030F0702030302020204" pitchFamily="66" charset="0"/>
              </a:rPr>
              <a:t>Where are you from?</a:t>
            </a:r>
          </a:p>
        </p:txBody>
      </p:sp>
      <p:pic>
        <p:nvPicPr>
          <p:cNvPr id="1028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2C80D878-C6E0-4A21-BC17-2E494EF7E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>
            <a:off x="5492994" y="3045313"/>
            <a:ext cx="2298356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6C9610F-E763-4C8C-BDB4-DF40B1D2D8AF}"/>
              </a:ext>
            </a:extLst>
          </p:cNvPr>
          <p:cNvSpPr/>
          <p:nvPr/>
        </p:nvSpPr>
        <p:spPr>
          <a:xfrm>
            <a:off x="82505" y="3610434"/>
            <a:ext cx="5410489" cy="1013254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783F04"/>
                </a:solidFill>
                <a:latin typeface="Comic Sans MS" panose="030F0702030302020204" pitchFamily="66" charset="0"/>
              </a:rPr>
              <a:t>I'm from </a:t>
            </a:r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America</a:t>
            </a:r>
            <a:r>
              <a:rPr lang="en-US" sz="4000">
                <a:solidFill>
                  <a:srgbClr val="783F04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301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74FCD4-F0DB-4FB4-A559-E2F4E5CA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521714" y="2791682"/>
            <a:ext cx="1622286" cy="113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5533F468-7951-47DF-B22E-5B23F65E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 flipH="1">
            <a:off x="5688227" y="3163074"/>
            <a:ext cx="2125362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4AA2AC3-078C-4F51-B3F5-82CB2D55BBFE}"/>
              </a:ext>
            </a:extLst>
          </p:cNvPr>
          <p:cNvSpPr/>
          <p:nvPr/>
        </p:nvSpPr>
        <p:spPr>
          <a:xfrm>
            <a:off x="2553730" y="271850"/>
            <a:ext cx="6268994" cy="1013254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783F04"/>
                </a:solidFill>
                <a:latin typeface="Comic Sans MS" panose="030F0702030302020204" pitchFamily="66" charset="0"/>
              </a:rPr>
              <a:t>Where are you from?</a:t>
            </a:r>
          </a:p>
        </p:txBody>
      </p:sp>
      <p:pic>
        <p:nvPicPr>
          <p:cNvPr id="1028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2C80D878-C6E0-4A21-BC17-2E494EF7E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-71561" y="-138965"/>
            <a:ext cx="2298356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6C9610F-E763-4C8C-BDB4-DF40B1D2D8AF}"/>
              </a:ext>
            </a:extLst>
          </p:cNvPr>
          <p:cNvSpPr/>
          <p:nvPr/>
        </p:nvSpPr>
        <p:spPr>
          <a:xfrm>
            <a:off x="82505" y="3610434"/>
            <a:ext cx="5410489" cy="1013254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783F04"/>
                </a:solidFill>
                <a:latin typeface="Comic Sans MS" panose="030F0702030302020204" pitchFamily="66" charset="0"/>
              </a:rPr>
              <a:t>I'm from </a:t>
            </a:r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Australia</a:t>
            </a:r>
            <a:r>
              <a:rPr lang="en-US" sz="4000">
                <a:solidFill>
                  <a:srgbClr val="783F04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5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5533F468-7951-47DF-B22E-5B23F65E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 flipH="1">
            <a:off x="6215462" y="3170824"/>
            <a:ext cx="2125362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4AA2AC3-078C-4F51-B3F5-82CB2D55BBFE}"/>
              </a:ext>
            </a:extLst>
          </p:cNvPr>
          <p:cNvSpPr/>
          <p:nvPr/>
        </p:nvSpPr>
        <p:spPr>
          <a:xfrm>
            <a:off x="2553730" y="271850"/>
            <a:ext cx="6268994" cy="1013254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783F04"/>
                </a:solidFill>
                <a:latin typeface="Comic Sans MS" panose="030F0702030302020204" pitchFamily="66" charset="0"/>
              </a:rPr>
              <a:t>Where are you from?</a:t>
            </a:r>
          </a:p>
        </p:txBody>
      </p:sp>
      <p:pic>
        <p:nvPicPr>
          <p:cNvPr id="1028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2C80D878-C6E0-4A21-BC17-2E494EF7E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-71561" y="-138965"/>
            <a:ext cx="2298356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6C9610F-E763-4C8C-BDB4-DF40B1D2D8AF}"/>
              </a:ext>
            </a:extLst>
          </p:cNvPr>
          <p:cNvSpPr/>
          <p:nvPr/>
        </p:nvSpPr>
        <p:spPr>
          <a:xfrm>
            <a:off x="803176" y="3618184"/>
            <a:ext cx="5410489" cy="1013254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83F04"/>
                </a:solidFill>
                <a:latin typeface="Comic Sans MS" panose="030F0702030302020204" pitchFamily="66" charset="0"/>
              </a:rPr>
              <a:t>I'm from</a:t>
            </a:r>
            <a:r>
              <a:rPr lang="vi-VN" sz="4000" dirty="0">
                <a:solidFill>
                  <a:srgbClr val="783F04"/>
                </a:solidFill>
                <a:latin typeface="Comic Sans MS" panose="030F0702030302020204" pitchFamily="66" charset="0"/>
              </a:rPr>
              <a:t> </a:t>
            </a:r>
            <a:r>
              <a:rPr lang="vi-VN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Viet Nam</a:t>
            </a:r>
            <a:r>
              <a:rPr lang="en-US" sz="4000" dirty="0">
                <a:solidFill>
                  <a:srgbClr val="783F04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C3601-C639-4D89-A265-8AAE051DA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021" y="2958367"/>
            <a:ext cx="1173878" cy="78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9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5C921-CD84-4406-BE46-291E15018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533"/>
            <a:ext cx="9200271" cy="38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p63"/>
          <p:cNvSpPr/>
          <p:nvPr/>
        </p:nvSpPr>
        <p:spPr>
          <a:xfrm>
            <a:off x="4010929" y="167647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62" name="Google Shape;2662;p63"/>
          <p:cNvSpPr txBox="1">
            <a:spLocks noGrp="1"/>
          </p:cNvSpPr>
          <p:nvPr>
            <p:ph type="subTitle" idx="1"/>
          </p:nvPr>
        </p:nvSpPr>
        <p:spPr>
          <a:xfrm>
            <a:off x="1427483" y="3242984"/>
            <a:ext cx="6469192" cy="1321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Comic Sans MS" panose="030F0702030302020204" pitchFamily="66" charset="0"/>
              </a:rPr>
              <a:t>Choose a number. </a:t>
            </a:r>
            <a:endParaRPr lang="vi-VN" sz="3600" b="1" dirty="0">
              <a:latin typeface="Comic Sans MS" panose="030F0702030302020204" pitchFamily="66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latin typeface="Comic Sans MS" panose="030F0702030302020204" pitchFamily="66" charset="0"/>
              </a:rPr>
              <a:t>Ask,</a:t>
            </a:r>
            <a:r>
              <a:rPr lang="en-US" sz="3600" b="1" dirty="0">
                <a:latin typeface="Comic Sans MS" panose="030F0702030302020204" pitchFamily="66" charset="0"/>
              </a:rPr>
              <a:t> </a:t>
            </a:r>
            <a:r>
              <a:rPr lang="vi-VN" sz="3600" b="1" dirty="0">
                <a:latin typeface="Comic Sans MS" panose="030F0702030302020204" pitchFamily="66" charset="0"/>
              </a:rPr>
              <a:t>a</a:t>
            </a:r>
            <a:r>
              <a:rPr lang="en-US" sz="3600" b="1" dirty="0" err="1">
                <a:latin typeface="Comic Sans MS" panose="030F0702030302020204" pitchFamily="66" charset="0"/>
              </a:rPr>
              <a:t>nswer</a:t>
            </a:r>
            <a:r>
              <a:rPr lang="vi-VN" sz="3600" b="1" dirty="0">
                <a:latin typeface="Comic Sans MS" panose="030F0702030302020204" pitchFamily="66" charset="0"/>
              </a:rPr>
              <a:t> a</a:t>
            </a:r>
            <a:r>
              <a:rPr lang="en-US" sz="3600" b="1" dirty="0" err="1">
                <a:latin typeface="Comic Sans MS" panose="030F0702030302020204" pitchFamily="66" charset="0"/>
              </a:rPr>
              <a:t>nd</a:t>
            </a:r>
            <a:r>
              <a:rPr lang="en-US" sz="3600" b="1" dirty="0">
                <a:latin typeface="Comic Sans MS" panose="030F0702030302020204" pitchFamily="66" charset="0"/>
              </a:rPr>
              <a:t> have fun.</a:t>
            </a: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2663" name="Google Shape;2663;p63"/>
          <p:cNvSpPr txBox="1">
            <a:spLocks noGrp="1"/>
          </p:cNvSpPr>
          <p:nvPr>
            <p:ph type="title"/>
          </p:nvPr>
        </p:nvSpPr>
        <p:spPr>
          <a:xfrm>
            <a:off x="2590914" y="2623146"/>
            <a:ext cx="429289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/>
              <a:t>Fun time</a:t>
            </a:r>
            <a:endParaRPr sz="4500" b="1" dirty="0"/>
          </a:p>
        </p:txBody>
      </p:sp>
      <p:sp>
        <p:nvSpPr>
          <p:cNvPr id="2664" name="Google Shape;2664;p63"/>
          <p:cNvSpPr txBox="1">
            <a:spLocks noGrp="1"/>
          </p:cNvSpPr>
          <p:nvPr>
            <p:ph type="title" idx="2"/>
          </p:nvPr>
        </p:nvSpPr>
        <p:spPr>
          <a:xfrm>
            <a:off x="4000729" y="1715291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06</a:t>
            </a:r>
            <a:endParaRPr b="1" dirty="0"/>
          </a:p>
        </p:txBody>
      </p:sp>
      <p:grpSp>
        <p:nvGrpSpPr>
          <p:cNvPr id="2665" name="Google Shape;2665;p63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2666" name="Google Shape;2666;p63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3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63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3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3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3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3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7" name="Google Shape;2677;p63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2678" name="Google Shape;2678;p63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63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63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63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63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3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3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63"/>
          <p:cNvGrpSpPr/>
          <p:nvPr/>
        </p:nvGrpSpPr>
        <p:grpSpPr>
          <a:xfrm rot="-638754">
            <a:off x="6489731" y="1346075"/>
            <a:ext cx="862623" cy="841799"/>
            <a:chOff x="1178900" y="1578350"/>
            <a:chExt cx="974678" cy="951150"/>
          </a:xfrm>
        </p:grpSpPr>
        <p:sp>
          <p:nvSpPr>
            <p:cNvPr id="2701" name="Google Shape;2701;p63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2" name="Google Shape;2702;p63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703" name="Google Shape;2703;p63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704" name="Google Shape;2704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5" name="Google Shape;2705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6" name="Google Shape;2706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7" name="Google Shape;2707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08" name="Google Shape;2708;p63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709" name="Google Shape;2709;p63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0" name="Google Shape;2710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63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1459;p29">
            <a:extLst>
              <a:ext uri="{FF2B5EF4-FFF2-40B4-BE49-F238E27FC236}">
                <a16:creationId xmlns:a16="http://schemas.microsoft.com/office/drawing/2014/main" id="{A83F10B4-C895-4CCA-8552-E817D08F89AD}"/>
              </a:ext>
            </a:extLst>
          </p:cNvPr>
          <p:cNvSpPr/>
          <p:nvPr/>
        </p:nvSpPr>
        <p:spPr>
          <a:xfrm>
            <a:off x="110585" y="499475"/>
            <a:ext cx="3430108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6301B2-B0A8-4A37-839A-145DD5849D6B}"/>
              </a:ext>
            </a:extLst>
          </p:cNvPr>
          <p:cNvCxnSpPr>
            <a:cxnSpLocks/>
          </p:cNvCxnSpPr>
          <p:nvPr/>
        </p:nvCxnSpPr>
        <p:spPr>
          <a:xfrm>
            <a:off x="3760319" y="1930400"/>
            <a:ext cx="513588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2CD6665-FE7A-4DA5-8FCE-28AA4E19A3EA}"/>
              </a:ext>
            </a:extLst>
          </p:cNvPr>
          <p:cNvCxnSpPr>
            <a:cxnSpLocks/>
          </p:cNvCxnSpPr>
          <p:nvPr/>
        </p:nvCxnSpPr>
        <p:spPr>
          <a:xfrm>
            <a:off x="3760319" y="3329317"/>
            <a:ext cx="513588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E2A8608-46CE-4B52-83E3-FB898721E42E}"/>
              </a:ext>
            </a:extLst>
          </p:cNvPr>
          <p:cNvCxnSpPr>
            <a:cxnSpLocks/>
          </p:cNvCxnSpPr>
          <p:nvPr/>
        </p:nvCxnSpPr>
        <p:spPr>
          <a:xfrm>
            <a:off x="5413859" y="497840"/>
            <a:ext cx="0" cy="419862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A262C76-090F-43D5-BDEA-8807B9157988}"/>
              </a:ext>
            </a:extLst>
          </p:cNvPr>
          <p:cNvCxnSpPr>
            <a:cxnSpLocks/>
          </p:cNvCxnSpPr>
          <p:nvPr/>
        </p:nvCxnSpPr>
        <p:spPr>
          <a:xfrm>
            <a:off x="7184239" y="497840"/>
            <a:ext cx="0" cy="419862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5B27DD-AEBE-4D61-A8A2-EE55192A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15" y="2098039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62251A77-77CA-4A5E-849C-0C57AB91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485" y="676912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F4B46AC8-1B63-41D7-9E10-B55A4CC5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05" y="996952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E62A2B9C-2778-48B3-90D5-5F8450E3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92" y="2231390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8668ECB6-3E38-481F-918C-F3570B76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212" y="2551430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9C69DCFF-B40A-484F-A579-4D45251F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48" y="794868"/>
            <a:ext cx="669582" cy="7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044677CA-F77C-45E7-903C-DE2C9FAC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79" y="3458212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977EC404-90F4-46BB-B881-85A037F1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056" y="3591563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0B154130-2D52-47DE-BA1F-6114F5D0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676" y="3911603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DDA55604-1893-4FD1-8FAD-E5FCFB2FF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453" y="2290447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F3F0722E-FF39-4F0F-9A69-FE74A9C8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485" y="3291845"/>
            <a:ext cx="1424938" cy="14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7EDB1E34-AED1-4995-A0DD-6B067CD5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656" y="1930402"/>
            <a:ext cx="1424938" cy="14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ED1A7782-C7E7-4268-8349-1B615C44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31" y="589283"/>
            <a:ext cx="1424937" cy="1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2CF6502F-56B6-4ABB-ABB4-28300455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20" y="3492498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4004CEAC-321B-4919-BBCC-43152563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40" y="3812538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vn">
            <a:extLst>
              <a:ext uri="{FF2B5EF4-FFF2-40B4-BE49-F238E27FC236}">
                <a16:creationId xmlns:a16="http://schemas.microsoft.com/office/drawing/2014/main" id="{FBC2A67E-63A5-431E-8632-63B899B9C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/>
          <a:stretch/>
        </p:blipFill>
        <p:spPr bwMode="auto">
          <a:xfrm>
            <a:off x="3810279" y="689561"/>
            <a:ext cx="1532409" cy="102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>
            <a:extLst>
              <a:ext uri="{FF2B5EF4-FFF2-40B4-BE49-F238E27FC236}">
                <a16:creationId xmlns:a16="http://schemas.microsoft.com/office/drawing/2014/main" id="{2C9F066F-3BD0-40B2-A0F6-CDD60DB6D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3821663" y="2159006"/>
            <a:ext cx="1479217" cy="98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>
            <a:extLst>
              <a:ext uri="{FF2B5EF4-FFF2-40B4-BE49-F238E27FC236}">
                <a16:creationId xmlns:a16="http://schemas.microsoft.com/office/drawing/2014/main" id="{6DE6D16A-6EA7-4E53-BE6D-A60A1788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7276677" y="756920"/>
            <a:ext cx="1574098" cy="103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>
            <a:extLst>
              <a:ext uri="{FF2B5EF4-FFF2-40B4-BE49-F238E27FC236}">
                <a16:creationId xmlns:a16="http://schemas.microsoft.com/office/drawing/2014/main" id="{888D3C2B-B979-4BC7-838E-3E791A34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95764" y="3453025"/>
            <a:ext cx="1582509" cy="11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291D585E-8DCC-4F6A-BB3D-740B5709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518429" y="756920"/>
            <a:ext cx="1574098" cy="103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id="{323FDC86-6D9D-41B7-B4EB-C6F8011F7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7283194" y="2177917"/>
            <a:ext cx="1479217" cy="98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>
            <a:extLst>
              <a:ext uri="{FF2B5EF4-FFF2-40B4-BE49-F238E27FC236}">
                <a16:creationId xmlns:a16="http://schemas.microsoft.com/office/drawing/2014/main" id="{A4E682AB-E8B0-4272-BFBC-2893E036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7257898" y="3471954"/>
            <a:ext cx="1582509" cy="11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>
            <a:extLst>
              <a:ext uri="{FF2B5EF4-FFF2-40B4-BE49-F238E27FC236}">
                <a16:creationId xmlns:a16="http://schemas.microsoft.com/office/drawing/2014/main" id="{0CEFCDAD-B15A-4F47-9AEB-DFAAE2D37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/>
          <a:stretch/>
        </p:blipFill>
        <p:spPr bwMode="auto">
          <a:xfrm>
            <a:off x="5585176" y="3515225"/>
            <a:ext cx="1532409" cy="102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49D12488-4A6A-4C84-BC53-C122C3FF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547606" y="2118467"/>
            <a:ext cx="1582509" cy="11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2AFA0D5-D27F-4B46-8E2F-A2788B2819E1}"/>
              </a:ext>
            </a:extLst>
          </p:cNvPr>
          <p:cNvSpPr/>
          <p:nvPr/>
        </p:nvSpPr>
        <p:spPr>
          <a:xfrm>
            <a:off x="3785494" y="528330"/>
            <a:ext cx="1582509" cy="1347350"/>
          </a:xfrm>
          <a:prstGeom prst="roundRect">
            <a:avLst>
              <a:gd name="adj" fmla="val 889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A0226E4-2946-4DC4-8FBF-4A78EBBFE2D6}"/>
              </a:ext>
            </a:extLst>
          </p:cNvPr>
          <p:cNvSpPr/>
          <p:nvPr/>
        </p:nvSpPr>
        <p:spPr>
          <a:xfrm>
            <a:off x="3785494" y="1971794"/>
            <a:ext cx="1582509" cy="1306723"/>
          </a:xfrm>
          <a:prstGeom prst="roundRect">
            <a:avLst>
              <a:gd name="adj" fmla="val 889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647B3B90-A932-426A-A78E-7D8EC28DE1C9}"/>
              </a:ext>
            </a:extLst>
          </p:cNvPr>
          <p:cNvSpPr/>
          <p:nvPr/>
        </p:nvSpPr>
        <p:spPr>
          <a:xfrm>
            <a:off x="3785494" y="3382610"/>
            <a:ext cx="1582509" cy="1306723"/>
          </a:xfrm>
          <a:prstGeom prst="roundRect">
            <a:avLst>
              <a:gd name="adj" fmla="val 889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36ABDB1-1B71-4062-8AA9-4985AA7AA521}"/>
              </a:ext>
            </a:extLst>
          </p:cNvPr>
          <p:cNvSpPr/>
          <p:nvPr/>
        </p:nvSpPr>
        <p:spPr>
          <a:xfrm>
            <a:off x="5469875" y="528330"/>
            <a:ext cx="1644481" cy="1347350"/>
          </a:xfrm>
          <a:prstGeom prst="roundRect">
            <a:avLst>
              <a:gd name="adj" fmla="val 889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150E5B87-6852-4FF1-8CD0-4BAFC49A3043}"/>
              </a:ext>
            </a:extLst>
          </p:cNvPr>
          <p:cNvSpPr/>
          <p:nvPr/>
        </p:nvSpPr>
        <p:spPr>
          <a:xfrm>
            <a:off x="5469875" y="1971794"/>
            <a:ext cx="1644481" cy="1306723"/>
          </a:xfrm>
          <a:prstGeom prst="roundRect">
            <a:avLst>
              <a:gd name="adj" fmla="val 889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F10840E-C4B2-45CC-9A61-9D4689C3737C}"/>
              </a:ext>
            </a:extLst>
          </p:cNvPr>
          <p:cNvSpPr/>
          <p:nvPr/>
        </p:nvSpPr>
        <p:spPr>
          <a:xfrm>
            <a:off x="5469875" y="3382610"/>
            <a:ext cx="1644481" cy="1306723"/>
          </a:xfrm>
          <a:prstGeom prst="roundRect">
            <a:avLst>
              <a:gd name="adj" fmla="val 889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9762EC3-1D52-400B-AB78-4825836A5BEB}"/>
              </a:ext>
            </a:extLst>
          </p:cNvPr>
          <p:cNvSpPr/>
          <p:nvPr/>
        </p:nvSpPr>
        <p:spPr>
          <a:xfrm>
            <a:off x="7249445" y="528330"/>
            <a:ext cx="1582509" cy="1347350"/>
          </a:xfrm>
          <a:prstGeom prst="roundRect">
            <a:avLst>
              <a:gd name="adj" fmla="val 889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521EDF6C-8025-4B43-BBDB-E6910D7F114A}"/>
              </a:ext>
            </a:extLst>
          </p:cNvPr>
          <p:cNvSpPr/>
          <p:nvPr/>
        </p:nvSpPr>
        <p:spPr>
          <a:xfrm>
            <a:off x="7249445" y="1971794"/>
            <a:ext cx="1582509" cy="1306723"/>
          </a:xfrm>
          <a:prstGeom prst="roundRect">
            <a:avLst>
              <a:gd name="adj" fmla="val 889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C9F72BD-39EF-4876-AF48-B021BBD4F0F3}"/>
              </a:ext>
            </a:extLst>
          </p:cNvPr>
          <p:cNvSpPr/>
          <p:nvPr/>
        </p:nvSpPr>
        <p:spPr>
          <a:xfrm>
            <a:off x="7249445" y="3382610"/>
            <a:ext cx="1582509" cy="1306723"/>
          </a:xfrm>
          <a:prstGeom prst="roundRect">
            <a:avLst>
              <a:gd name="adj" fmla="val 889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9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9B6C3A5-FABB-4928-8D90-AB443D38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3" y="942690"/>
            <a:ext cx="669582" cy="7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BB35F2CD-E9D9-486D-872B-5B83899B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" y="1566548"/>
            <a:ext cx="1424938" cy="14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134ED4EC-FD6D-43E8-B4E4-0ECD6BA5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" y="2801717"/>
            <a:ext cx="1424937" cy="1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2662;p63">
            <a:extLst>
              <a:ext uri="{FF2B5EF4-FFF2-40B4-BE49-F238E27FC236}">
                <a16:creationId xmlns:a16="http://schemas.microsoft.com/office/drawing/2014/main" id="{3AD8B60A-4834-4ECC-AF5C-CAE4759ADB6B}"/>
              </a:ext>
            </a:extLst>
          </p:cNvPr>
          <p:cNvSpPr txBox="1">
            <a:spLocks/>
          </p:cNvSpPr>
          <p:nvPr/>
        </p:nvSpPr>
        <p:spPr>
          <a:xfrm>
            <a:off x="1185235" y="1044319"/>
            <a:ext cx="1757979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latin typeface="Comic Sans MS" panose="030F0702030302020204" pitchFamily="66" charset="0"/>
              </a:rPr>
              <a:t>= +1 point</a:t>
            </a:r>
          </a:p>
        </p:txBody>
      </p:sp>
      <p:sp>
        <p:nvSpPr>
          <p:cNvPr id="46" name="Google Shape;2662;p63">
            <a:extLst>
              <a:ext uri="{FF2B5EF4-FFF2-40B4-BE49-F238E27FC236}">
                <a16:creationId xmlns:a16="http://schemas.microsoft.com/office/drawing/2014/main" id="{CCC44461-8495-4940-BFD8-CB5476F66BA6}"/>
              </a:ext>
            </a:extLst>
          </p:cNvPr>
          <p:cNvSpPr txBox="1">
            <a:spLocks/>
          </p:cNvSpPr>
          <p:nvPr/>
        </p:nvSpPr>
        <p:spPr>
          <a:xfrm>
            <a:off x="1071099" y="2204555"/>
            <a:ext cx="2455143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latin typeface="Comic Sans MS" panose="030F0702030302020204" pitchFamily="66" charset="0"/>
              </a:rPr>
              <a:t>= lose 2 points</a:t>
            </a:r>
          </a:p>
        </p:txBody>
      </p:sp>
      <p:sp>
        <p:nvSpPr>
          <p:cNvPr id="47" name="Google Shape;2662;p63">
            <a:extLst>
              <a:ext uri="{FF2B5EF4-FFF2-40B4-BE49-F238E27FC236}">
                <a16:creationId xmlns:a16="http://schemas.microsoft.com/office/drawing/2014/main" id="{EC492D36-FFE7-43A2-9934-EDC9BBDEC189}"/>
              </a:ext>
            </a:extLst>
          </p:cNvPr>
          <p:cNvSpPr txBox="1">
            <a:spLocks/>
          </p:cNvSpPr>
          <p:nvPr/>
        </p:nvSpPr>
        <p:spPr>
          <a:xfrm>
            <a:off x="945672" y="3194744"/>
            <a:ext cx="2646654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latin typeface="Comic Sans MS" panose="030F0702030302020204" pitchFamily="66" charset="0"/>
              </a:rPr>
              <a:t>= rock, paper, scissors</a:t>
            </a:r>
          </a:p>
          <a:p>
            <a:pPr algn="ctr"/>
            <a:r>
              <a:rPr lang="en-US" sz="2400" b="1">
                <a:latin typeface="Comic Sans MS" panose="030F0702030302020204" pitchFamily="66" charset="0"/>
              </a:rPr>
              <a:t>(winner takes 2)</a:t>
            </a:r>
          </a:p>
        </p:txBody>
      </p:sp>
    </p:spTree>
    <p:extLst>
      <p:ext uri="{BB962C8B-B14F-4D97-AF65-F5344CB8AC3E}">
        <p14:creationId xmlns:p14="http://schemas.microsoft.com/office/powerpoint/2010/main" val="3386230031"/>
      </p:ext>
    </p:extLst>
  </p:cSld>
  <p:clrMapOvr>
    <a:masterClrMapping/>
  </p:clrMapOvr>
  <p:transition advClick="0">
    <p:dissolve/>
    <p:sndAc>
      <p:stSnd>
        <p:snd r:embed="rId3" name="smb3_stagestart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37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084" y="379827"/>
            <a:ext cx="5073154" cy="387209"/>
          </a:xfrm>
        </p:spPr>
        <p:txBody>
          <a:bodyPr/>
          <a:lstStyle/>
          <a:p>
            <a:r>
              <a:rPr lang="en-US" dirty="0">
                <a:solidFill>
                  <a:srgbClr val="744302"/>
                </a:solidFill>
                <a:latin typeface="Comic Sans MS" panose="030F0702030302020204" pitchFamily="66" charset="0"/>
              </a:rPr>
              <a:t>Listen and </a:t>
            </a:r>
            <a:r>
              <a:rPr lang="vi-VN" dirty="0">
                <a:solidFill>
                  <a:srgbClr val="744302"/>
                </a:solidFill>
                <a:latin typeface="Comic Sans MS" panose="030F0702030302020204" pitchFamily="66" charset="0"/>
              </a:rPr>
              <a:t>r</a:t>
            </a:r>
            <a:r>
              <a:rPr lang="en-US" dirty="0" err="1">
                <a:solidFill>
                  <a:srgbClr val="744302"/>
                </a:solidFill>
                <a:latin typeface="Comic Sans MS" panose="030F0702030302020204" pitchFamily="66" charset="0"/>
              </a:rPr>
              <a:t>epeat</a:t>
            </a:r>
            <a:r>
              <a:rPr lang="en-US" dirty="0">
                <a:solidFill>
                  <a:srgbClr val="744302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502" y="1161252"/>
            <a:ext cx="5524008" cy="3803046"/>
          </a:xfrm>
          <a:prstGeom prst="rect">
            <a:avLst/>
          </a:prstGeom>
        </p:spPr>
      </p:pic>
      <p:pic>
        <p:nvPicPr>
          <p:cNvPr id="2" name="Track 6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5183" y="462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811" y="300448"/>
            <a:ext cx="6170455" cy="481329"/>
          </a:xfrm>
        </p:spPr>
        <p:txBody>
          <a:bodyPr/>
          <a:lstStyle/>
          <a:p>
            <a:r>
              <a:rPr lang="en-US" sz="4000" dirty="0">
                <a:solidFill>
                  <a:srgbClr val="744302"/>
                </a:solidFill>
                <a:latin typeface="Comic Sans MS" panose="030F0702030302020204" pitchFamily="66" charset="0"/>
              </a:rPr>
              <a:t>Listen and </a:t>
            </a:r>
            <a:r>
              <a:rPr lang="vi-VN" sz="4000" dirty="0">
                <a:solidFill>
                  <a:srgbClr val="744302"/>
                </a:solidFill>
                <a:latin typeface="Comic Sans MS" panose="030F0702030302020204" pitchFamily="66" charset="0"/>
              </a:rPr>
              <a:t>r</a:t>
            </a:r>
            <a:r>
              <a:rPr lang="en-US" sz="4000" dirty="0" err="1">
                <a:solidFill>
                  <a:srgbClr val="744302"/>
                </a:solidFill>
                <a:latin typeface="Comic Sans MS" panose="030F0702030302020204" pitchFamily="66" charset="0"/>
              </a:rPr>
              <a:t>epeat</a:t>
            </a:r>
            <a:r>
              <a:rPr lang="en-US" sz="4000" dirty="0">
                <a:solidFill>
                  <a:srgbClr val="744302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9594E-43B2-6686-A314-C8196849C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8870" y="1133111"/>
            <a:ext cx="6073868" cy="3918410"/>
          </a:xfrm>
          <a:prstGeom prst="rect">
            <a:avLst/>
          </a:prstGeom>
        </p:spPr>
      </p:pic>
      <p:pic>
        <p:nvPicPr>
          <p:cNvPr id="2" name="Track 6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6627" y="476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BC09B-37FA-427C-8C49-C5199AFB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310" y="368825"/>
            <a:ext cx="6515380" cy="572700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25000"/>
                  </a:schemeClr>
                </a:solidFill>
              </a:rPr>
              <a:t>Work in </a:t>
            </a:r>
            <a:r>
              <a:rPr lang="vi-VN" sz="4000" dirty="0">
                <a:solidFill>
                  <a:schemeClr val="tx1">
                    <a:lumMod val="25000"/>
                  </a:schemeClr>
                </a:solidFill>
              </a:rPr>
              <a:t>pairs,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</a:rPr>
              <a:t> </a:t>
            </a:r>
            <a:r>
              <a:rPr lang="vi-VN" sz="4000" dirty="0">
                <a:solidFill>
                  <a:schemeClr val="tx1">
                    <a:lumMod val="25000"/>
                  </a:schemeClr>
                </a:solidFill>
              </a:rPr>
              <a:t>p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</a:rPr>
              <a:t>ractise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B23EE2-9139-4E69-94F2-469CE74A69F1}"/>
              </a:ext>
            </a:extLst>
          </p:cNvPr>
          <p:cNvSpPr txBox="1">
            <a:spLocks/>
          </p:cNvSpPr>
          <p:nvPr/>
        </p:nvSpPr>
        <p:spPr>
          <a:xfrm>
            <a:off x="1054058" y="368825"/>
            <a:ext cx="65153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dirty="0">
                <a:solidFill>
                  <a:schemeClr val="tx1">
                    <a:lumMod val="25000"/>
                  </a:schemeClr>
                </a:solidFill>
              </a:rPr>
              <a:t>Act it out.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5CB99-922B-D9B4-E222-8A83CF5E5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6093"/>
            <a:ext cx="8969359" cy="3404381"/>
          </a:xfrm>
          <a:prstGeom prst="rect">
            <a:avLst/>
          </a:prstGeom>
        </p:spPr>
      </p:pic>
      <p:pic>
        <p:nvPicPr>
          <p:cNvPr id="5" name="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6884" y="1266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7235C8E6-E1E3-4B8A-9502-246C3B06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4" y="1771650"/>
            <a:ext cx="523875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733125F-C0FA-4D7C-9F38-C683F554A1ED}"/>
              </a:ext>
            </a:extLst>
          </p:cNvPr>
          <p:cNvSpPr/>
          <p:nvPr/>
        </p:nvSpPr>
        <p:spPr>
          <a:xfrm>
            <a:off x="4884616" y="289657"/>
            <a:ext cx="3401348" cy="2282093"/>
          </a:xfrm>
          <a:prstGeom prst="wedgeEllipseCallout">
            <a:avLst>
              <a:gd name="adj1" fmla="val -53269"/>
              <a:gd name="adj2" fmla="val 251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Hello. I'm Ben.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999C546-799E-4807-98F2-37DBA0680606}"/>
              </a:ext>
            </a:extLst>
          </p:cNvPr>
          <p:cNvSpPr/>
          <p:nvPr/>
        </p:nvSpPr>
        <p:spPr>
          <a:xfrm>
            <a:off x="4884616" y="289656"/>
            <a:ext cx="3401348" cy="2282093"/>
          </a:xfrm>
          <a:prstGeom prst="wedgeEllipseCallout">
            <a:avLst>
              <a:gd name="adj1" fmla="val -53269"/>
              <a:gd name="adj2" fmla="val 251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Let's visit some countries with me.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909DE06-EEB2-4EF1-8E13-FD2A28DB2334}"/>
              </a:ext>
            </a:extLst>
          </p:cNvPr>
          <p:cNvSpPr/>
          <p:nvPr/>
        </p:nvSpPr>
        <p:spPr>
          <a:xfrm>
            <a:off x="4884616" y="289655"/>
            <a:ext cx="3401348" cy="2282093"/>
          </a:xfrm>
          <a:prstGeom prst="wedgeEllipseCallout">
            <a:avLst>
              <a:gd name="adj1" fmla="val -53269"/>
              <a:gd name="adj2" fmla="val 251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Look, </a:t>
            </a:r>
            <a:r>
              <a:rPr lang="vi-VN" sz="3200" dirty="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g</a:t>
            </a:r>
            <a:r>
              <a:rPr lang="en-US" sz="3200" dirty="0" err="1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uess</a:t>
            </a:r>
            <a:r>
              <a:rPr lang="en-US" sz="3200" dirty="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, then </a:t>
            </a:r>
            <a:r>
              <a:rPr lang="vi-VN" sz="3200" dirty="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l</a:t>
            </a:r>
            <a:r>
              <a:rPr lang="en-US" sz="3200" dirty="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earn.</a:t>
            </a:r>
          </a:p>
        </p:txBody>
      </p:sp>
    </p:spTree>
    <p:extLst>
      <p:ext uri="{BB962C8B-B14F-4D97-AF65-F5344CB8AC3E}">
        <p14:creationId xmlns:p14="http://schemas.microsoft.com/office/powerpoint/2010/main" val="338628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85DED4-4A16-48ED-9C74-FE45C7A8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62987" y="2834532"/>
            <a:ext cx="3267437" cy="240156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41EFD92-E7C2-42DA-97BA-D0FFA269B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8467" y="2571750"/>
            <a:ext cx="2737784" cy="240156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D8BAB9F-AB38-4ECA-9144-1AEBBB820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0235" y="1530029"/>
            <a:ext cx="2454347" cy="240156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15C0E6C-4455-49B3-B293-2AAFBF73F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07749" y="2182732"/>
            <a:ext cx="2216675" cy="109615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294D7DE-2CD3-4F32-A87B-FD83E6D2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937" y="1836757"/>
            <a:ext cx="228387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060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11 0.02191 L 0.03211 0.02191 C 0.05208 0.02963 0.06718 0.03488 0.08663 0.04444 C 0.09045 0.0463 0.09409 0.04938 0.09809 0.05093 C 0.10052 0.05216 0.10312 0.05247 0.10555 0.0534 C 0.1085 0.05401 0.11163 0.05401 0.11441 0.05556 C 0.11562 0.05617 0.11614 0.05864 0.11701 0.06019 L 0.24218 0.08272 L 0.32691 0.03981 L 0.446 -0.14475 L 0.55104 -0.1963 L 0.70156 -0.14691 L 0.75225 -0.07253 L 0.76875 -0.05247 L 0.80798 -0.02994 L 0.86996 -0.05926 L 0.87882 -0.07037 L 0.95468 -0.1963 L 1.01545 -0.25957 L 1.10034 -0.29753 L 1.16614 -0.31111 L 1.16875 -0.31327 " pathEditMode="relative" ptsTypes="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38B6CC-AEFE-48A3-81B1-4C6A297D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50" y="3303573"/>
            <a:ext cx="3718500" cy="9498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783F04"/>
                </a:solidFill>
              </a:rPr>
              <a:t>Viet Nam</a:t>
            </a:r>
          </a:p>
        </p:txBody>
      </p:sp>
      <p:pic>
        <p:nvPicPr>
          <p:cNvPr id="3078" name="Picture 6" descr="Vietnam flag clipart - Country flags">
            <a:extLst>
              <a:ext uri="{FF2B5EF4-FFF2-40B4-BE49-F238E27FC236}">
                <a16:creationId xmlns:a16="http://schemas.microsoft.com/office/drawing/2014/main" id="{D3EA3110-CFE0-4FA1-878B-AD4EDB0C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82" y="1226423"/>
            <a:ext cx="3111835" cy="207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1218B6D-21DC-41C7-8D5D-78ACFDDE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35815" y="183974"/>
            <a:ext cx="1925637" cy="12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6629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802 L 0.22274 -0.06389 C 0.26944 -0.07654 0.33923 -0.08302 0.41197 -0.08302 C 0.49513 -0.08302 0.56145 -0.07654 0.60816 -0.06389 L 0.83107 -0.008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6CC37657-E39E-411C-BB24-AB9DE13AF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560235"/>
            <a:ext cx="9144000" cy="57564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8D6729A-A630-49D5-9C6D-B6C675A7F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71384" y="3092917"/>
            <a:ext cx="9686768" cy="170967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FE72551-8347-4FC0-846C-BCBD07C6B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84262" y="1153927"/>
            <a:ext cx="3656818" cy="375946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294D7DE-2CD3-4F32-A87B-FD83E6D2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937" y="1020935"/>
            <a:ext cx="228387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9DDD716-3A09-493A-9195-9151B22EEE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01340" y="2378709"/>
            <a:ext cx="2958562" cy="255327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79B474D-DF77-45E5-B2B1-AAE356BE13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1261" y="1116860"/>
            <a:ext cx="558314" cy="379653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3A1B59B-832B-433B-BCB4-A5B8A35AD5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79963" y="3989573"/>
            <a:ext cx="1778061" cy="105589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4267CAC-702D-49B9-9DE9-DAF1256ECE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83214" y="3198631"/>
            <a:ext cx="819724" cy="175182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8E4C132-575A-4BB8-9F51-F951F4994A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09397" y="3775538"/>
            <a:ext cx="535362" cy="10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030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62 C 0.07448 0.03241 0.08593 0.04321 0.09583 0.04876 C 0.10312 0.05278 0.10538 0.05308 0.1125 0.05494 C 0.11597 0.05679 0.12378 0.06173 0.12708 0.06265 C 0.1302 0.06389 0.13368 0.06389 0.13698 0.06481 C 0.15364 0.06389 0.17031 0.0645 0.1868 0.06265 C 0.18993 0.06234 0.1927 0.06018 0.19566 0.05864 C 0.21875 0.04784 0.18698 0.06204 0.21232 0.05092 C 0.22656 0.03518 0.21614 0.04568 0.2335 0.03086 C 0.23628 0.0287 0.23975 0.02654 0.24236 0.02315 C 0.24913 0.0142 0.25486 0.00339 0.26128 -0.00648 C 0.26354 -0.01019 0.26545 -0.01358 0.26788 -0.01636 C 0.2717 -0.02037 0.27552 -0.02377 0.27899 -0.02809 C 0.29288 -0.04537 0.2809 -0.03457 0.29461 -0.05371 C 0.29739 -0.05772 0.30052 -0.06019 0.30347 -0.06358 C 0.31562 -0.07809 0.30955 -0.07408 0.32691 -0.08951 C 0.32899 -0.09136 0.33125 -0.09383 0.3335 -0.09537 C 0.33593 -0.09692 0.33871 -0.09784 0.34132 -0.09938 C 0.3427 -0.10124 0.34409 -0.1034 0.34566 -0.10525 C 0.34705 -0.10679 0.34861 -0.10741 0.35 -0.10926 C 0.35451 -0.11451 0.35208 -0.11543 0.35677 -0.11914 C 0.35902 -0.12068 0.36111 -0.12161 0.36354 -0.12284 C 0.36753 -0.12562 0.37135 -0.12901 0.37569 -0.13117 C 0.3783 -0.13179 0.38055 -0.13179 0.38333 -0.13272 C 0.39531 -0.13735 0.38698 -0.1358 0.39566 -0.13889 C 0.39791 -0.13951 0.4 -0.14074 0.40225 -0.14074 C 0.42795 -0.14198 0.45347 -0.14198 0.47899 -0.14259 C 0.5335 -0.15494 0.46892 -0.14105 0.62239 -0.14661 C 0.63211 -0.14692 0.64166 -0.14938 0.65104 -0.15062 C 0.69583 -0.16759 0.63472 -0.14352 0.68437 -0.16636 C 0.68854 -0.16821 0.6927 -0.16883 0.69687 -0.17037 C 0.70191 -0.17253 0.70694 -0.17593 0.71215 -0.1784 C 0.71753 -0.18056 0.72274 -0.18179 0.72777 -0.18426 C 0.73246 -0.18642 0.73663 -0.19013 0.74132 -0.19198 C 0.74548 -0.19414 0.75 -0.19445 0.75468 -0.19599 C 0.77083 -0.20185 0.77725 -0.20617 0.79357 -0.20988 C 0.79861 -0.21111 0.80382 -0.21111 0.80902 -0.21173 L 0.8401 -0.20988 C 0.85347 -0.20587 0.86597 -0.19599 0.87899 -0.19013 C 0.89201 -0.18426 0.90503 -0.17901 0.91788 -0.17222 C 0.9243 -0.16914 0.93055 -0.16543 0.9368 -0.16235 C 0.94722 -0.15772 0.95764 -0.1534 0.96788 -0.14877 C 0.97239 -0.14661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5 1.15798 -0.06976 C 1.16753 -0.06482 1.171 -0.06543 1.18125 -0.06173 C 1.18975 -0.05864 1.17812 -0.05988 1.19027 -0.05988 L 1.18906 -0.05772 " pathEditMode="relative" rAng="0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15" y="-98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6605</TotalTime>
  <Words>180</Words>
  <Application>Microsoft Office PowerPoint</Application>
  <PresentationFormat>On-screen Show (16:9)</PresentationFormat>
  <Paragraphs>50</Paragraphs>
  <Slides>26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Kirang Haerang</vt:lpstr>
      <vt:lpstr>Darker Grotesque SemiBold</vt:lpstr>
      <vt:lpstr>Arial</vt:lpstr>
      <vt:lpstr>Nunito</vt:lpstr>
      <vt:lpstr>Comic Sans MS</vt:lpstr>
      <vt:lpstr>Math Subject for Elementary - 1st Grade: Time by Slidesgo</vt:lpstr>
      <vt:lpstr>Who is the boy?</vt:lpstr>
      <vt:lpstr>Who is the girl?</vt:lpstr>
      <vt:lpstr>Listen and repeat.</vt:lpstr>
      <vt:lpstr>Listen and repeat.</vt:lpstr>
      <vt:lpstr>Work in pairs, practise.</vt:lpstr>
      <vt:lpstr>PowerPoint Presentation</vt:lpstr>
      <vt:lpstr>PowerPoint Presentation</vt:lpstr>
      <vt:lpstr>Viet Nam</vt:lpstr>
      <vt:lpstr>PowerPoint Presentation</vt:lpstr>
      <vt:lpstr>Britain</vt:lpstr>
      <vt:lpstr>PowerPoint Presentation</vt:lpstr>
      <vt:lpstr>America</vt:lpstr>
      <vt:lpstr>PowerPoint Presentation</vt:lpstr>
      <vt:lpstr>Australia</vt:lpstr>
      <vt:lpstr>Review</vt:lpstr>
      <vt:lpstr>Viet Nam</vt:lpstr>
      <vt:lpstr>America</vt:lpstr>
      <vt:lpstr>Australia</vt:lpstr>
      <vt:lpstr>Britain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time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41</cp:revision>
  <dcterms:modified xsi:type="dcterms:W3CDTF">2024-10-27T13:56:36Z</dcterms:modified>
  <cp:category>9Slide.vn</cp:category>
</cp:coreProperties>
</file>